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770" r:id="rId4"/>
  </p:sldMasterIdLst>
  <p:notesMasterIdLst>
    <p:notesMasterId r:id="rId6"/>
  </p:notesMasterIdLst>
  <p:sldIdLst>
    <p:sldId id="258" r:id="rId5"/>
  </p:sldIdLst>
  <p:sldSz cx="20104100" cy="1130935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2A33"/>
    <a:srgbClr val="C12827"/>
    <a:srgbClr val="F6A02D"/>
    <a:srgbClr val="2A2C65"/>
    <a:srgbClr val="E17A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3E7BBC-B702-245C-A87F-D5680A40ADAC}" v="509" dt="2025-09-22T05:45:09.781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26" y="7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752" cy="340647"/>
          </a:xfrm>
          <a:prstGeom prst="rect">
            <a:avLst/>
          </a:prstGeom>
        </p:spPr>
        <p:txBody>
          <a:bodyPr vert="horz" lIns="48665" tIns="24332" rIns="48665" bIns="24332" rtlCol="0"/>
          <a:lstStyle>
            <a:lvl1pPr algn="l">
              <a:defRPr sz="6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535" y="1"/>
            <a:ext cx="4301752" cy="340647"/>
          </a:xfrm>
          <a:prstGeom prst="rect">
            <a:avLst/>
          </a:prstGeom>
        </p:spPr>
        <p:txBody>
          <a:bodyPr vert="horz" lIns="48665" tIns="24332" rIns="48665" bIns="24332" rtlCol="0"/>
          <a:lstStyle>
            <a:lvl1pPr algn="r">
              <a:defRPr sz="600"/>
            </a:lvl1pPr>
          </a:lstStyle>
          <a:p>
            <a:fld id="{43CBA066-C176-1747-8343-ABBBC0BEFBAB}" type="datetimeFigureOut">
              <a:rPr lang="en-US" smtClean="0"/>
              <a:t>9/23/2025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25763" y="850900"/>
            <a:ext cx="4075112" cy="22939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48665" tIns="24332" rIns="48665" bIns="2433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352" y="3270977"/>
            <a:ext cx="7941937" cy="2677467"/>
          </a:xfrm>
          <a:prstGeom prst="rect">
            <a:avLst/>
          </a:prstGeom>
        </p:spPr>
        <p:txBody>
          <a:bodyPr vert="horz" lIns="48665" tIns="24332" rIns="48665" bIns="24332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7029"/>
            <a:ext cx="4301752" cy="340647"/>
          </a:xfrm>
          <a:prstGeom prst="rect">
            <a:avLst/>
          </a:prstGeom>
        </p:spPr>
        <p:txBody>
          <a:bodyPr vert="horz" lIns="48665" tIns="24332" rIns="48665" bIns="24332" rtlCol="0" anchor="b"/>
          <a:lstStyle>
            <a:lvl1pPr algn="l">
              <a:defRPr sz="6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535" y="6457029"/>
            <a:ext cx="4301752" cy="340647"/>
          </a:xfrm>
          <a:prstGeom prst="rect">
            <a:avLst/>
          </a:prstGeom>
        </p:spPr>
        <p:txBody>
          <a:bodyPr vert="horz" lIns="48665" tIns="24332" rIns="48665" bIns="24332" rtlCol="0" anchor="b"/>
          <a:lstStyle>
            <a:lvl1pPr algn="r">
              <a:defRPr sz="600"/>
            </a:lvl1pPr>
          </a:lstStyle>
          <a:p>
            <a:fld id="{A44EEB56-BCA5-684F-88D0-DE52578AC9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870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13013" y="1850860"/>
            <a:ext cx="15078075" cy="3937329"/>
          </a:xfrm>
        </p:spPr>
        <p:txBody>
          <a:bodyPr anchor="b"/>
          <a:lstStyle>
            <a:lvl1pPr algn="ctr"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3013" y="5940028"/>
            <a:ext cx="15078075" cy="2730474"/>
          </a:xfrm>
        </p:spPr>
        <p:txBody>
          <a:bodyPr/>
          <a:lstStyle>
            <a:lvl1pPr marL="0" indent="0" algn="ctr">
              <a:buNone/>
              <a:defRPr sz="3958"/>
            </a:lvl1pPr>
            <a:lvl2pPr marL="753923" indent="0" algn="ctr">
              <a:buNone/>
              <a:defRPr sz="3298"/>
            </a:lvl2pPr>
            <a:lvl3pPr marL="1507846" indent="0" algn="ctr">
              <a:buNone/>
              <a:defRPr sz="2968"/>
            </a:lvl3pPr>
            <a:lvl4pPr marL="2261768" indent="0" algn="ctr">
              <a:buNone/>
              <a:defRPr sz="2638"/>
            </a:lvl4pPr>
            <a:lvl5pPr marL="3015691" indent="0" algn="ctr">
              <a:buNone/>
              <a:defRPr sz="2638"/>
            </a:lvl5pPr>
            <a:lvl6pPr marL="3769614" indent="0" algn="ctr">
              <a:buNone/>
              <a:defRPr sz="2638"/>
            </a:lvl6pPr>
            <a:lvl7pPr marL="4523537" indent="0" algn="ctr">
              <a:buNone/>
              <a:defRPr sz="2638"/>
            </a:lvl7pPr>
            <a:lvl8pPr marL="5277460" indent="0" algn="ctr">
              <a:buNone/>
              <a:defRPr sz="2638"/>
            </a:lvl8pPr>
            <a:lvl9pPr marL="6031382" indent="0" algn="ctr">
              <a:buNone/>
              <a:defRPr sz="2638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858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381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86" y="2819485"/>
            <a:ext cx="17339786" cy="4704375"/>
          </a:xfrm>
        </p:spPr>
        <p:txBody>
          <a:bodyPr anchor="b"/>
          <a:lstStyle>
            <a:lvl1pPr>
              <a:defRPr sz="9894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86" y="7568366"/>
            <a:ext cx="17339786" cy="2473919"/>
          </a:xfrm>
        </p:spPr>
        <p:txBody>
          <a:bodyPr/>
          <a:lstStyle>
            <a:lvl1pPr marL="0" indent="0">
              <a:buNone/>
              <a:defRPr sz="3958">
                <a:solidFill>
                  <a:schemeClr val="tx1">
                    <a:tint val="75000"/>
                  </a:schemeClr>
                </a:solidFill>
              </a:defRPr>
            </a:lvl1pPr>
            <a:lvl2pPr marL="753923" indent="0">
              <a:buNone/>
              <a:defRPr sz="3298">
                <a:solidFill>
                  <a:schemeClr val="tx1">
                    <a:tint val="75000"/>
                  </a:schemeClr>
                </a:solidFill>
              </a:defRPr>
            </a:lvl2pPr>
            <a:lvl3pPr marL="1507846" indent="0">
              <a:buNone/>
              <a:defRPr sz="2968">
                <a:solidFill>
                  <a:schemeClr val="tx1">
                    <a:tint val="75000"/>
                  </a:schemeClr>
                </a:solidFill>
              </a:defRPr>
            </a:lvl3pPr>
            <a:lvl4pPr marL="2261768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4pPr>
            <a:lvl5pPr marL="3015691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5pPr>
            <a:lvl6pPr marL="3769614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6pPr>
            <a:lvl7pPr marL="4523537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7pPr>
            <a:lvl8pPr marL="5277460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8pPr>
            <a:lvl9pPr marL="6031382" indent="0">
              <a:buNone/>
              <a:defRPr sz="263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233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82157" y="3010591"/>
            <a:ext cx="8544243" cy="71756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77700" y="3010591"/>
            <a:ext cx="8544243" cy="71756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129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602119"/>
            <a:ext cx="17339786" cy="218595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4776" y="2772362"/>
            <a:ext cx="8504976" cy="1358692"/>
          </a:xfrm>
        </p:spPr>
        <p:txBody>
          <a:bodyPr anchor="b"/>
          <a:lstStyle>
            <a:lvl1pPr marL="0" indent="0">
              <a:buNone/>
              <a:defRPr sz="3958" b="1"/>
            </a:lvl1pPr>
            <a:lvl2pPr marL="753923" indent="0">
              <a:buNone/>
              <a:defRPr sz="3298" b="1"/>
            </a:lvl2pPr>
            <a:lvl3pPr marL="1507846" indent="0">
              <a:buNone/>
              <a:defRPr sz="2968" b="1"/>
            </a:lvl3pPr>
            <a:lvl4pPr marL="2261768" indent="0">
              <a:buNone/>
              <a:defRPr sz="2638" b="1"/>
            </a:lvl4pPr>
            <a:lvl5pPr marL="3015691" indent="0">
              <a:buNone/>
              <a:defRPr sz="2638" b="1"/>
            </a:lvl5pPr>
            <a:lvl6pPr marL="3769614" indent="0">
              <a:buNone/>
              <a:defRPr sz="2638" b="1"/>
            </a:lvl6pPr>
            <a:lvl7pPr marL="4523537" indent="0">
              <a:buNone/>
              <a:defRPr sz="2638" b="1"/>
            </a:lvl7pPr>
            <a:lvl8pPr marL="5277460" indent="0">
              <a:buNone/>
              <a:defRPr sz="2638" b="1"/>
            </a:lvl8pPr>
            <a:lvl9pPr marL="6031382" indent="0">
              <a:buNone/>
              <a:defRPr sz="263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84776" y="4131054"/>
            <a:ext cx="8504976" cy="60761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177701" y="2772362"/>
            <a:ext cx="8546861" cy="1358692"/>
          </a:xfrm>
        </p:spPr>
        <p:txBody>
          <a:bodyPr anchor="b"/>
          <a:lstStyle>
            <a:lvl1pPr marL="0" indent="0">
              <a:buNone/>
              <a:defRPr sz="3958" b="1"/>
            </a:lvl1pPr>
            <a:lvl2pPr marL="753923" indent="0">
              <a:buNone/>
              <a:defRPr sz="3298" b="1"/>
            </a:lvl2pPr>
            <a:lvl3pPr marL="1507846" indent="0">
              <a:buNone/>
              <a:defRPr sz="2968" b="1"/>
            </a:lvl3pPr>
            <a:lvl4pPr marL="2261768" indent="0">
              <a:buNone/>
              <a:defRPr sz="2638" b="1"/>
            </a:lvl4pPr>
            <a:lvl5pPr marL="3015691" indent="0">
              <a:buNone/>
              <a:defRPr sz="2638" b="1"/>
            </a:lvl5pPr>
            <a:lvl6pPr marL="3769614" indent="0">
              <a:buNone/>
              <a:defRPr sz="2638" b="1"/>
            </a:lvl6pPr>
            <a:lvl7pPr marL="4523537" indent="0">
              <a:buNone/>
              <a:defRPr sz="2638" b="1"/>
            </a:lvl7pPr>
            <a:lvl8pPr marL="5277460" indent="0">
              <a:buNone/>
              <a:defRPr sz="2638" b="1"/>
            </a:lvl8pPr>
            <a:lvl9pPr marL="6031382" indent="0">
              <a:buNone/>
              <a:defRPr sz="2638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177701" y="4131054"/>
            <a:ext cx="8546861" cy="607615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113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644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84067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5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6861" y="1628338"/>
            <a:ext cx="10177701" cy="8036969"/>
          </a:xfrm>
        </p:spPr>
        <p:txBody>
          <a:bodyPr/>
          <a:lstStyle>
            <a:lvl1pPr>
              <a:defRPr sz="5277"/>
            </a:lvl1pPr>
            <a:lvl2pPr>
              <a:defRPr sz="4617"/>
            </a:lvl2pPr>
            <a:lvl3pPr>
              <a:defRPr sz="3958"/>
            </a:lvl3pPr>
            <a:lvl4pPr>
              <a:defRPr sz="3298"/>
            </a:lvl4pPr>
            <a:lvl5pPr>
              <a:defRPr sz="3298"/>
            </a:lvl5pPr>
            <a:lvl6pPr>
              <a:defRPr sz="3298"/>
            </a:lvl6pPr>
            <a:lvl7pPr>
              <a:defRPr sz="3298"/>
            </a:lvl7pPr>
            <a:lvl8pPr>
              <a:defRPr sz="3298"/>
            </a:lvl8pPr>
            <a:lvl9pPr>
              <a:defRPr sz="3298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5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923" indent="0">
              <a:buNone/>
              <a:defRPr sz="2309"/>
            </a:lvl2pPr>
            <a:lvl3pPr marL="1507846" indent="0">
              <a:buNone/>
              <a:defRPr sz="1979"/>
            </a:lvl3pPr>
            <a:lvl4pPr marL="2261768" indent="0">
              <a:buNone/>
              <a:defRPr sz="1649"/>
            </a:lvl4pPr>
            <a:lvl5pPr marL="3015691" indent="0">
              <a:buNone/>
              <a:defRPr sz="1649"/>
            </a:lvl5pPr>
            <a:lvl6pPr marL="3769614" indent="0">
              <a:buNone/>
              <a:defRPr sz="1649"/>
            </a:lvl6pPr>
            <a:lvl7pPr marL="4523537" indent="0">
              <a:buNone/>
              <a:defRPr sz="1649"/>
            </a:lvl7pPr>
            <a:lvl8pPr marL="5277460" indent="0">
              <a:buNone/>
              <a:defRPr sz="1649"/>
            </a:lvl8pPr>
            <a:lvl9pPr marL="6031382" indent="0">
              <a:buNone/>
              <a:defRPr sz="164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659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84776" y="753957"/>
            <a:ext cx="6484095" cy="2638848"/>
          </a:xfrm>
        </p:spPr>
        <p:txBody>
          <a:bodyPr anchor="b"/>
          <a:lstStyle>
            <a:lvl1pPr>
              <a:defRPr sz="527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546861" y="1628338"/>
            <a:ext cx="10177701" cy="8036969"/>
          </a:xfrm>
        </p:spPr>
        <p:txBody>
          <a:bodyPr anchor="t"/>
          <a:lstStyle>
            <a:lvl1pPr marL="0" indent="0">
              <a:buNone/>
              <a:defRPr sz="5277"/>
            </a:lvl1pPr>
            <a:lvl2pPr marL="753923" indent="0">
              <a:buNone/>
              <a:defRPr sz="4617"/>
            </a:lvl2pPr>
            <a:lvl3pPr marL="1507846" indent="0">
              <a:buNone/>
              <a:defRPr sz="3958"/>
            </a:lvl3pPr>
            <a:lvl4pPr marL="2261768" indent="0">
              <a:buNone/>
              <a:defRPr sz="3298"/>
            </a:lvl4pPr>
            <a:lvl5pPr marL="3015691" indent="0">
              <a:buNone/>
              <a:defRPr sz="3298"/>
            </a:lvl5pPr>
            <a:lvl6pPr marL="3769614" indent="0">
              <a:buNone/>
              <a:defRPr sz="3298"/>
            </a:lvl6pPr>
            <a:lvl7pPr marL="4523537" indent="0">
              <a:buNone/>
              <a:defRPr sz="3298"/>
            </a:lvl7pPr>
            <a:lvl8pPr marL="5277460" indent="0">
              <a:buNone/>
              <a:defRPr sz="3298"/>
            </a:lvl8pPr>
            <a:lvl9pPr marL="6031382" indent="0">
              <a:buNone/>
              <a:defRPr sz="3298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84776" y="3392805"/>
            <a:ext cx="6484095" cy="6285591"/>
          </a:xfrm>
        </p:spPr>
        <p:txBody>
          <a:bodyPr/>
          <a:lstStyle>
            <a:lvl1pPr marL="0" indent="0">
              <a:buNone/>
              <a:defRPr sz="2638"/>
            </a:lvl1pPr>
            <a:lvl2pPr marL="753923" indent="0">
              <a:buNone/>
              <a:defRPr sz="2309"/>
            </a:lvl2pPr>
            <a:lvl3pPr marL="1507846" indent="0">
              <a:buNone/>
              <a:defRPr sz="1979"/>
            </a:lvl3pPr>
            <a:lvl4pPr marL="2261768" indent="0">
              <a:buNone/>
              <a:defRPr sz="1649"/>
            </a:lvl4pPr>
            <a:lvl5pPr marL="3015691" indent="0">
              <a:buNone/>
              <a:defRPr sz="1649"/>
            </a:lvl5pPr>
            <a:lvl6pPr marL="3769614" indent="0">
              <a:buNone/>
              <a:defRPr sz="1649"/>
            </a:lvl6pPr>
            <a:lvl7pPr marL="4523537" indent="0">
              <a:buNone/>
              <a:defRPr sz="1649"/>
            </a:lvl7pPr>
            <a:lvl8pPr marL="5277460" indent="0">
              <a:buNone/>
              <a:defRPr sz="1649"/>
            </a:lvl8pPr>
            <a:lvl9pPr marL="6031382" indent="0">
              <a:buNone/>
              <a:defRPr sz="1649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4772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906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4386996" y="602118"/>
            <a:ext cx="4334947" cy="95841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82157" y="602118"/>
            <a:ext cx="12753538" cy="95841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Lato" panose="020F0502020204030203" pitchFamily="34" charset="0"/>
                <a:ea typeface="Lato" panose="020F0502020204030203" pitchFamily="34" charset="0"/>
                <a:cs typeface="Lato" panose="020F0502020204030203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111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82157" y="602119"/>
            <a:ext cx="17339786" cy="2185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82157" y="3010591"/>
            <a:ext cx="17339786" cy="7175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82157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979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9/23/2025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659483" y="10482093"/>
            <a:ext cx="6785134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979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4198520" y="10482093"/>
            <a:ext cx="4523423" cy="6021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979">
                <a:solidFill>
                  <a:schemeClr val="tx1">
                    <a:tint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B6F15528-21DE-4FAA-801E-634DDDAF4B2B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D0A0B7-B72F-0645-9E36-A4A9FEF7E163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431" y="-5535"/>
            <a:ext cx="20104023" cy="17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084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xStyles>
    <p:titleStyle>
      <a:lvl1pPr algn="l" defTabSz="1507846" rtl="0" eaLnBrk="1" latinLnBrk="0" hangingPunct="1">
        <a:lnSpc>
          <a:spcPct val="90000"/>
        </a:lnSpc>
        <a:spcBef>
          <a:spcPct val="0"/>
        </a:spcBef>
        <a:buNone/>
        <a:defRPr sz="7256" b="1" i="0" kern="1200">
          <a:solidFill>
            <a:srgbClr val="142A33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376961" indent="-376961" algn="l" defTabSz="1507846" rtl="0" eaLnBrk="1" latinLnBrk="0" hangingPunct="1">
        <a:lnSpc>
          <a:spcPct val="90000"/>
        </a:lnSpc>
        <a:spcBef>
          <a:spcPts val="1649"/>
        </a:spcBef>
        <a:buFont typeface="Arial" panose="020B0604020202020204" pitchFamily="34" charset="0"/>
        <a:buChar char="•"/>
        <a:defRPr sz="4617" kern="1200">
          <a:solidFill>
            <a:srgbClr val="142A33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1130884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3958" kern="1200">
          <a:solidFill>
            <a:srgbClr val="142A33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884807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3298" kern="1200">
          <a:solidFill>
            <a:srgbClr val="142A33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2638730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rgbClr val="142A33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3392653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rgbClr val="142A33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4146575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6pPr>
      <a:lvl7pPr marL="4900498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7pPr>
      <a:lvl8pPr marL="5654421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8pPr>
      <a:lvl9pPr marL="6408344" indent="-376961" algn="l" defTabSz="1507846" rtl="0" eaLnBrk="1" latinLnBrk="0" hangingPunct="1">
        <a:lnSpc>
          <a:spcPct val="90000"/>
        </a:lnSpc>
        <a:spcBef>
          <a:spcPts val="824"/>
        </a:spcBef>
        <a:buFont typeface="Arial" panose="020B0604020202020204" pitchFamily="34" charset="0"/>
        <a:buChar char="•"/>
        <a:defRPr sz="29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1pPr>
      <a:lvl2pPr marL="753923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2pPr>
      <a:lvl3pPr marL="1507846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3pPr>
      <a:lvl4pPr marL="2261768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4pPr>
      <a:lvl5pPr marL="3015691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5pPr>
      <a:lvl6pPr marL="3769614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6pPr>
      <a:lvl7pPr marL="4523537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7pPr>
      <a:lvl8pPr marL="5277460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8pPr>
      <a:lvl9pPr marL="6031382" algn="l" defTabSz="1507846" rtl="0" eaLnBrk="1" latinLnBrk="0" hangingPunct="1">
        <a:defRPr sz="29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Background pattern&#10;&#10;Description automatically generated">
            <a:extLst>
              <a:ext uri="{FF2B5EF4-FFF2-40B4-BE49-F238E27FC236}">
                <a16:creationId xmlns:a16="http://schemas.microsoft.com/office/drawing/2014/main" id="{9A43A601-11BE-3A1A-75CF-3A77D2922B4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8681" y="2003369"/>
            <a:ext cx="9313200" cy="9313200"/>
          </a:xfrm>
          <a:prstGeom prst="rect">
            <a:avLst/>
          </a:prstGeom>
        </p:spPr>
      </p:pic>
      <p:sp>
        <p:nvSpPr>
          <p:cNvPr id="34" name="object 22">
            <a:extLst>
              <a:ext uri="{FF2B5EF4-FFF2-40B4-BE49-F238E27FC236}">
                <a16:creationId xmlns:a16="http://schemas.microsoft.com/office/drawing/2014/main" id="{D5FE940C-2C04-754D-9DB6-F0FED3E467E0}"/>
              </a:ext>
            </a:extLst>
          </p:cNvPr>
          <p:cNvSpPr/>
          <p:nvPr/>
        </p:nvSpPr>
        <p:spPr>
          <a:xfrm>
            <a:off x="1136650" y="1715770"/>
            <a:ext cx="838200" cy="52705"/>
          </a:xfrm>
          <a:custGeom>
            <a:avLst/>
            <a:gdLst/>
            <a:ahLst/>
            <a:cxnLst/>
            <a:rect l="l" t="t" r="r" b="b"/>
            <a:pathLst>
              <a:path w="838200" h="52705">
                <a:moveTo>
                  <a:pt x="0" y="52354"/>
                </a:moveTo>
                <a:lnTo>
                  <a:pt x="0" y="0"/>
                </a:lnTo>
                <a:lnTo>
                  <a:pt x="837670" y="0"/>
                </a:lnTo>
                <a:lnTo>
                  <a:pt x="837670" y="52354"/>
                </a:lnTo>
                <a:lnTo>
                  <a:pt x="0" y="52354"/>
                </a:lnTo>
                <a:close/>
              </a:path>
            </a:pathLst>
          </a:custGeom>
          <a:solidFill>
            <a:srgbClr val="C12827">
              <a:alpha val="49804"/>
            </a:srgbClr>
          </a:solidFill>
        </p:spPr>
        <p:txBody>
          <a:bodyPr wrap="square" lIns="0" tIns="0" rIns="0" bIns="0" rtlCol="0"/>
          <a:lstStyle/>
          <a:p>
            <a:endParaRPr>
              <a:highlight>
                <a:srgbClr val="2A2C65"/>
              </a:highlight>
              <a:latin typeface="Lato" panose="020F0502020204030203" pitchFamily="34" charset="0"/>
              <a:ea typeface="Lato" panose="020F0502020204030203" pitchFamily="34" charset="0"/>
              <a:cs typeface="Lato" panose="020F0502020204030203" pitchFamily="34" charset="0"/>
            </a:endParaRPr>
          </a:p>
        </p:txBody>
      </p:sp>
      <p:sp>
        <p:nvSpPr>
          <p:cNvPr id="35" name="object 24">
            <a:extLst>
              <a:ext uri="{FF2B5EF4-FFF2-40B4-BE49-F238E27FC236}">
                <a16:creationId xmlns:a16="http://schemas.microsoft.com/office/drawing/2014/main" id="{EBD43D26-D495-FA47-9753-E5AFDAE44C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898748" y="175396"/>
            <a:ext cx="12324456" cy="56618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GB" sz="3600" spc="10" dirty="0"/>
              <a:t>Year 11 - Extra Tuition is Available Throughout the Week!</a:t>
            </a:r>
            <a:endParaRPr sz="3600" spc="45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823188"/>
              </p:ext>
            </p:extLst>
          </p:nvPr>
        </p:nvGraphicFramePr>
        <p:xfrm>
          <a:off x="326219" y="635558"/>
          <a:ext cx="19442161" cy="10430753"/>
        </p:xfrm>
        <a:graphic>
          <a:graphicData uri="http://schemas.openxmlformats.org/drawingml/2006/table">
            <a:tbl>
              <a:tblPr>
                <a:tableStyleId>{F5AB1C69-6EDB-4FF4-983F-18BD219EF322}</a:tableStyleId>
              </a:tblPr>
              <a:tblGrid>
                <a:gridCol w="3658385">
                  <a:extLst>
                    <a:ext uri="{9D8B030D-6E8A-4147-A177-3AD203B41FA5}">
                      <a16:colId xmlns:a16="http://schemas.microsoft.com/office/drawing/2014/main" val="4089271141"/>
                    </a:ext>
                  </a:extLst>
                </a:gridCol>
                <a:gridCol w="4112274">
                  <a:extLst>
                    <a:ext uri="{9D8B030D-6E8A-4147-A177-3AD203B41FA5}">
                      <a16:colId xmlns:a16="http://schemas.microsoft.com/office/drawing/2014/main" val="2524145970"/>
                    </a:ext>
                  </a:extLst>
                </a:gridCol>
                <a:gridCol w="3917147">
                  <a:extLst>
                    <a:ext uri="{9D8B030D-6E8A-4147-A177-3AD203B41FA5}">
                      <a16:colId xmlns:a16="http://schemas.microsoft.com/office/drawing/2014/main" val="1943350552"/>
                    </a:ext>
                  </a:extLst>
                </a:gridCol>
                <a:gridCol w="3898650">
                  <a:extLst>
                    <a:ext uri="{9D8B030D-6E8A-4147-A177-3AD203B41FA5}">
                      <a16:colId xmlns:a16="http://schemas.microsoft.com/office/drawing/2014/main" val="1272386321"/>
                    </a:ext>
                  </a:extLst>
                </a:gridCol>
                <a:gridCol w="3855705">
                  <a:extLst>
                    <a:ext uri="{9D8B030D-6E8A-4147-A177-3AD203B41FA5}">
                      <a16:colId xmlns:a16="http://schemas.microsoft.com/office/drawing/2014/main" val="2842606833"/>
                    </a:ext>
                  </a:extLst>
                </a:gridCol>
              </a:tblGrid>
              <a:tr h="323010"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Monday </a:t>
                      </a:r>
                      <a:endParaRPr lang="en-GB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Tuesday</a:t>
                      </a:r>
                      <a:endParaRPr lang="en-GB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Wednesday</a:t>
                      </a:r>
                      <a:endParaRPr lang="en-GB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Thursday </a:t>
                      </a:r>
                      <a:endParaRPr lang="en-GB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1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Friday</a:t>
                      </a:r>
                      <a:endParaRPr lang="en-GB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>
                    <a:solidFill>
                      <a:schemeClr val="accent4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5804068"/>
                  </a:ext>
                </a:extLst>
              </a:tr>
              <a:tr h="323010"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en-GB" sz="16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Morning Sessions</a:t>
                      </a:r>
                    </a:p>
                  </a:txBody>
                  <a:tcPr marL="9525" marR="9525" marT="9525" marB="0" anchor="ctr">
                    <a:solidFill>
                      <a:srgbClr val="142A3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GB" sz="20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GB" sz="20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GB" sz="20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20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49138939"/>
                  </a:ext>
                </a:extLst>
              </a:tr>
              <a:tr h="1018870"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Mrs Shaheen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Maths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W309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 Naqvi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Chemistry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W105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7:50am – 8:20am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Mrs Shaheen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Maths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W309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 Naqvi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Physics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W105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7:50am – 8:20am</a:t>
                      </a:r>
                      <a:endParaRPr lang="en-GB" dirty="0"/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 Sadi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French (Speaking)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W300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8:00am – 8:30am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4049722"/>
                  </a:ext>
                </a:extLst>
              </a:tr>
              <a:tr h="763455">
                <a:tc>
                  <a:txBody>
                    <a:bodyPr/>
                    <a:lstStyle/>
                    <a:p>
                      <a:pPr marL="0" marR="0" indent="0" algn="ctr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Mrs </a:t>
                      </a:r>
                      <a:r>
                        <a:rPr lang="en-GB" sz="1600" b="0" i="0" u="none" strike="noStrike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Odunjo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Geography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E254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Mrs Hussain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Business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E355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7:50am – 8:20am</a:t>
                      </a:r>
                      <a:endParaRPr lang="en-GB" dirty="0"/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indent="0" algn="ctr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Mis Jahangir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English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W114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indent="0" algn="ctr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6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Mrs Shaheen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Maths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W309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745592078"/>
                  </a:ext>
                </a:extLst>
              </a:tr>
              <a:tr h="57358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Miss Rakib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History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E253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Miss Hussain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English (Seen poetry)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W311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 Matin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Geography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E154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600" b="0" i="0" u="none" strike="noStrike" err="1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Mrs Odunjo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Geography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E254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75869306"/>
                  </a:ext>
                </a:extLst>
              </a:tr>
              <a:tr h="573586"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Miss Jahangir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English (Romeo and Juliet)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W114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en-GB" sz="1600" b="0" i="0" u="none" strike="noStrike" baseline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 Scale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Computer Science 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baseline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E357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600" b="0" i="0" u="none" strike="noStrike" baseline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 Scale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Computer Science 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E357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7593401"/>
                  </a:ext>
                </a:extLst>
              </a:tr>
              <a:tr h="573586"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Mrs Sajed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English (Jekyll and Hyde)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E160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en-GB" sz="16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 Gordon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Physics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W208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baseline="0" noProof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Miss Cartwright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English (General language questions)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W212</a:t>
                      </a:r>
                      <a:endParaRPr lang="en-GB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34963815"/>
                  </a:ext>
                </a:extLst>
              </a:tr>
              <a:tr h="57358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Mr Ebrahim</a:t>
                      </a:r>
                      <a:endParaRPr lang="en-US" dirty="0"/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Maths</a:t>
                      </a:r>
                      <a:endParaRPr lang="en-GB" dirty="0"/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  <a:cs typeface="Calibri"/>
                        </a:rPr>
                        <a:t>S105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baseline="0" noProof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Miss Thornhill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English (Paper 1 Question 2)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E156</a:t>
                      </a:r>
                      <a:endParaRPr lang="en-GB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baseline="0" noProof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 Iqbal</a:t>
                      </a:r>
                      <a:endParaRPr lang="en-US" dirty="0"/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Maths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W308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4" marR="9524" marT="9524" marB="0" anchor="ctr"/>
                </a:tc>
                <a:extLst>
                  <a:ext uri="{0D108BD9-81ED-4DB2-BD59-A6C34878D82A}">
                    <a16:rowId xmlns:a16="http://schemas.microsoft.com/office/drawing/2014/main" val="2907670713"/>
                  </a:ext>
                </a:extLst>
              </a:tr>
              <a:tr h="57358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baseline="0" noProof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Mrs Akhtar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English (Paper 1 Question 3)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W312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baseline="0" noProof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 Ebrahim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Maths</a:t>
                      </a:r>
                      <a:endParaRPr lang="en-GB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S105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4" marR="9524" marT="9524" marB="0" anchor="ctr"/>
                </a:tc>
                <a:extLst>
                  <a:ext uri="{0D108BD9-81ED-4DB2-BD59-A6C34878D82A}">
                    <a16:rowId xmlns:a16="http://schemas.microsoft.com/office/drawing/2014/main" val="161466672"/>
                  </a:ext>
                </a:extLst>
              </a:tr>
              <a:tr h="573585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baseline="0" noProof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 Ebrahim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Maths</a:t>
                      </a:r>
                      <a:endParaRPr lang="en-GB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S105</a:t>
                      </a:r>
                      <a:endParaRPr lang="en-US" sz="1600" b="0" i="0" u="none" strike="noStrike" baseline="0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lvl="0" algn="ctr">
                        <a:buNone/>
                      </a:pPr>
                      <a:r>
                        <a:rPr lang="en-GB" sz="1600" b="0" i="0" u="none" strike="noStrike" baseline="0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8:00am – 8:30am</a:t>
                      </a:r>
                      <a:endParaRPr lang="en-GB" dirty="0"/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baseline="0" noProof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ctr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noProof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4" marR="9524" marT="9524" marB="0" anchor="ctr"/>
                </a:tc>
                <a:extLst>
                  <a:ext uri="{0D108BD9-81ED-4DB2-BD59-A6C34878D82A}">
                    <a16:rowId xmlns:a16="http://schemas.microsoft.com/office/drawing/2014/main" val="4249119344"/>
                  </a:ext>
                </a:extLst>
              </a:tr>
              <a:tr h="313200">
                <a:tc gridSpan="5">
                  <a:txBody>
                    <a:bodyPr/>
                    <a:lstStyle/>
                    <a:p>
                      <a:pPr marL="0" marR="0" lvl="0" indent="0" algn="ctr" defTabSz="150784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i="0" u="none" strike="noStrike" baseline="0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After school (Only Monday and Friday available for drop-in sessions)</a:t>
                      </a:r>
                      <a:endParaRPr lang="en-GB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20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GB" sz="20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20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GB" sz="2000" b="0" i="0" u="none" strike="noStrike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2703084"/>
                  </a:ext>
                </a:extLst>
              </a:tr>
              <a:tr h="573586">
                <a:tc>
                  <a:txBody>
                    <a:bodyPr/>
                    <a:lstStyle/>
                    <a:p>
                      <a:pPr algn="ctr" fontAlgn="ctr"/>
                      <a:endParaRPr lang="en-GB" sz="16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Targeted</a:t>
                      </a:r>
                      <a:r>
                        <a:rPr lang="en-GB" sz="1600" b="0" i="0" u="none" strike="noStrike" baseline="0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 Tuition (No Drop-in Sessions)</a:t>
                      </a:r>
                      <a:endParaRPr lang="en-GB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en-GB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No</a:t>
                      </a:r>
                      <a:r>
                        <a:rPr lang="en-GB" sz="1600" b="0" i="0" u="none" strike="noStrike" baseline="0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 Tuition – Teacher CPD Time</a:t>
                      </a:r>
                      <a:endParaRPr lang="en-GB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150784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marL="0" marR="0" indent="0" algn="ctr" defTabSz="1507846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Targeted</a:t>
                      </a:r>
                      <a:r>
                        <a:rPr lang="en-GB" sz="1600" b="0" i="0" u="none" strike="noStrike" baseline="0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 Tuition (No Drop-in Sessions)</a:t>
                      </a:r>
                      <a:endParaRPr lang="en-GB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  <a:p>
                      <a:pPr algn="ctr" fontAlgn="ctr"/>
                      <a:endParaRPr lang="en-GB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6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Creative and </a:t>
                      </a:r>
                      <a:r>
                        <a:rPr lang="en-GB" sz="1600" b="0" i="0" u="none" strike="noStrike">
                          <a:solidFill>
                            <a:schemeClr val="bg1"/>
                          </a:solidFill>
                          <a:effectLst/>
                          <a:latin typeface="Calibri"/>
                          <a:cs typeface="Calibri"/>
                        </a:rPr>
                        <a:t>Food Tuition</a:t>
                      </a:r>
                      <a:endParaRPr lang="en-GB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  <a:cs typeface="Calibri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3963793"/>
                  </a:ext>
                </a:extLst>
              </a:tr>
              <a:tr h="57358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sz="1600" b="0" i="0" u="none" strike="noStrike" noProof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0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t"/>
                      <a:endParaRPr lang="en-GB" sz="20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n-GB" sz="2000" b="0" i="0" u="none" strike="noStrike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Mr Gordon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Physics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W208</a:t>
                      </a:r>
                      <a:endParaRPr lang="en-US" sz="1600" b="0" i="0" u="none" strike="noStrike" noProof="0" dirty="0">
                        <a:solidFill>
                          <a:srgbClr val="2A2C65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600" b="0" i="0" u="none" strike="noStrike" noProof="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  <a:latin typeface="Calibri"/>
                        </a:rPr>
                        <a:t>1:40pm – 2:10pm</a:t>
                      </a:r>
                      <a:endParaRPr lang="en-GB" dirty="0"/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3535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7278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KAT">
      <a:dk1>
        <a:srgbClr val="2A2C65"/>
      </a:dk1>
      <a:lt1>
        <a:srgbClr val="FFFFFF"/>
      </a:lt1>
      <a:dk2>
        <a:srgbClr val="44546A"/>
      </a:dk2>
      <a:lt2>
        <a:srgbClr val="E7E6E6"/>
      </a:lt2>
      <a:accent1>
        <a:srgbClr val="00592A"/>
      </a:accent1>
      <a:accent2>
        <a:srgbClr val="E1791D"/>
      </a:accent2>
      <a:accent3>
        <a:srgbClr val="A31A6D"/>
      </a:accent3>
      <a:accent4>
        <a:srgbClr val="C0162C"/>
      </a:accent4>
      <a:accent5>
        <a:srgbClr val="E1791D"/>
      </a:accent5>
      <a:accent6>
        <a:srgbClr val="70AD47"/>
      </a:accent6>
      <a:hlink>
        <a:srgbClr val="2A2B65"/>
      </a:hlink>
      <a:folHlink>
        <a:srgbClr val="A31A6D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owerPoint - Pupils, Parents and Visitors" id="{E76A054A-A0A8-4045-97AD-971116C46DE3}" vid="{D137112F-9E5D-4757-9DD1-5ADB193BE19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89e3de7-bcab-4581-987d-5730d315db72">
      <Terms xmlns="http://schemas.microsoft.com/office/infopath/2007/PartnerControls"/>
    </lcf76f155ced4ddcb4097134ff3c332f>
    <TaxCatchAll xmlns="3df9e675-7c2a-493b-bb71-925f3ec76a3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684458A46E164F959676A8752AF0F5" ma:contentTypeVersion="15" ma:contentTypeDescription="Create a new document." ma:contentTypeScope="" ma:versionID="90cf2e4f38e2ea9ccf57e72c01077997">
  <xsd:schema xmlns:xsd="http://www.w3.org/2001/XMLSchema" xmlns:xs="http://www.w3.org/2001/XMLSchema" xmlns:p="http://schemas.microsoft.com/office/2006/metadata/properties" xmlns:ns2="e89e3de7-bcab-4581-987d-5730d315db72" xmlns:ns3="3df9e675-7c2a-493b-bb71-925f3ec76a36" targetNamespace="http://schemas.microsoft.com/office/2006/metadata/properties" ma:root="true" ma:fieldsID="16a4bbb8057805413409107114c8e7d3" ns2:_="" ns3:_="">
    <xsd:import namespace="e89e3de7-bcab-4581-987d-5730d315db72"/>
    <xsd:import namespace="3df9e675-7c2a-493b-bb71-925f3ec76a3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89e3de7-bcab-4581-987d-5730d315db7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d6d83bfc-88b9-47dc-8ee1-f45f48d252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df9e675-7c2a-493b-bb71-925f3ec76a36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18d17fb4-9faa-4b6d-bb32-a4c965a8319a}" ma:internalName="TaxCatchAll" ma:showField="CatchAllData" ma:web="3df9e675-7c2a-493b-bb71-925f3ec76a3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92F18CE-0664-4747-9A36-DB6272ADADB8}">
  <ds:schemaRefs>
    <ds:schemaRef ds:uri="3df9e675-7c2a-493b-bb71-925f3ec76a36"/>
    <ds:schemaRef ds:uri="e89e3de7-bcab-4581-987d-5730d315db7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2D7F81D-E11B-4FAC-BEDD-7BD5D47E039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487101-2C63-41A5-BC93-9970E91D3711}">
  <ds:schemaRefs>
    <ds:schemaRef ds:uri="3df9e675-7c2a-493b-bb71-925f3ec76a36"/>
    <ds:schemaRef ds:uri="e89e3de7-bcab-4581-987d-5730d315db7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- Pupils, Parents and Visitors</Template>
  <TotalTime>0</TotalTime>
  <Words>272</Words>
  <Application>Microsoft Office PowerPoint</Application>
  <PresentationFormat>Custom</PresentationFormat>
  <Paragraphs>117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Lato</vt:lpstr>
      <vt:lpstr>Office Theme</vt:lpstr>
      <vt:lpstr>Year 11 - Extra Tuition is Available Throughout the Week!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Y11… extra revision is available!</dc:title>
  <dc:creator>Zeshan Naqvi</dc:creator>
  <cp:lastModifiedBy>Karan Mohindru</cp:lastModifiedBy>
  <cp:revision>100</cp:revision>
  <cp:lastPrinted>2024-09-23T06:12:37Z</cp:lastPrinted>
  <dcterms:created xsi:type="dcterms:W3CDTF">2023-10-05T05:16:17Z</dcterms:created>
  <dcterms:modified xsi:type="dcterms:W3CDTF">2025-09-23T09:29:14Z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0x010100D2684458A46E164F959676A8752AF0F5</vt:lpwstr>
  </property>
</Properties>
</file>