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335" r:id="rId4"/>
    <p:sldId id="325" r:id="rId5"/>
    <p:sldId id="285" r:id="rId6"/>
    <p:sldId id="286" r:id="rId7"/>
    <p:sldId id="258" r:id="rId8"/>
    <p:sldId id="288" r:id="rId9"/>
    <p:sldId id="291" r:id="rId10"/>
    <p:sldId id="292" r:id="rId11"/>
    <p:sldId id="259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APwT1Mngi8AwGzBOpnzRA==" hashData="4/RCZMvrX6TpuudJQrCuQ4+IuyLjOJlbQkzD4jn/J7LAGsYpqe6Oji5DW5A6B02WiiWZt8o3UIBpR6G1dw/oL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7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33512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  <p:sldLayoutId id="2147483733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male pupils in your year group are taking part in an assembly held by Progressive Masculinity to celebrate International Men’s Day that happened last week.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everyone must: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Go to muster point at the start of Period 3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You must line up in tutor groups and in alphabetic order so staff can take a register.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Female pupils will be taken by staff members. You will be in 1 or 2 classes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Male pupils need to go to West Hall, in the same routine for assembly.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We need to use </a:t>
            </a:r>
            <a:r>
              <a:rPr lang="en-US" sz="3638" b="1" dirty="0" smtClean="0"/>
              <a:t>all</a:t>
            </a:r>
            <a:r>
              <a:rPr lang="en-US" sz="3638" dirty="0" smtClean="0"/>
              <a:t> chairs so do not take a new row for your tutor group.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assembly lasts for 50 minutes. The quicker you get in, the less time you lose during break!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Progressive Masculinity workshops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787" y="1524733"/>
            <a:ext cx="4204254" cy="2088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351" y="36762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Anger can take many different forms.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forms range from mild irritation, which can be internalized, to intense rage which could involve shouting or physical actions.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anger?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is grief? When have you heard this word used before?”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grief?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is </a:t>
            </a:r>
            <a:r>
              <a:rPr lang="en-US" sz="4000" dirty="0" smtClean="0"/>
              <a:t>grief? </a:t>
            </a:r>
            <a:r>
              <a:rPr lang="en-US" sz="4000" dirty="0"/>
              <a:t>When have you heard this word used before?”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grief?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Grief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natural emotional response to loss”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grief?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this context, loss is associated to bereavement.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Bereavement is the death of someone close such as a friend/family member or even pet.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grief?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Grief can also happen due to other reasons such as separation from home, change or family arrangements or a friendship ending.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grief?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“Why would people hide emotions such as grief and anger?”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Hiding emotions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Why would people hide emotions such as grief and anger?”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Hiding emotions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 will be learning much more about how to deal with emotions such as anger and grief in your Personal Development lessons this week.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Emotions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anger </a:t>
            </a:r>
            <a:r>
              <a:rPr lang="en-US" sz="4366" smtClean="0"/>
              <a:t>or grief for </a:t>
            </a:r>
            <a:r>
              <a:rPr lang="en-US" sz="4366" dirty="0" smtClean="0"/>
              <a:t>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/>
              <a:t>Emotions are like waves. You can’t stop them from coming, but you can choose which ones to surf.</a:t>
            </a:r>
            <a:r>
              <a:rPr lang="en-GB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5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drugs and alcohol on mental health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gambling?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eating disorders?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emotions?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fallouts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to deal with emotions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anger?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grief?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Learning about how to deal with emotions will help you secure your wellbeing.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are many ways to express emotions. Some ways are healthy and others are unhealthy.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Knowing how to cope with emotion and display them in a healthy way will protect your mental health.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2859845"/>
            <a:ext cx="5489557" cy="11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is anger? When have you heard this word used before?”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anger?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is </a:t>
            </a:r>
            <a:r>
              <a:rPr lang="en-US" sz="4000" dirty="0" smtClean="0"/>
              <a:t>anger? </a:t>
            </a:r>
            <a:r>
              <a:rPr lang="en-US" sz="4000" dirty="0"/>
              <a:t>When have you heard this word used before?”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anger?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Anger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natural emotional response to feeling frustrated, hurt or wronged”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anger?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1211027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04" y="2887427"/>
            <a:ext cx="259080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325" y="4563827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904</Words>
  <Application>Microsoft Office PowerPoint</Application>
  <PresentationFormat>Widescreen</PresentationFormat>
  <Paragraphs>123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Progressive Masculinity workshops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What is anger?</vt:lpstr>
      <vt:lpstr>What is anger?</vt:lpstr>
      <vt:lpstr>What is anger?</vt:lpstr>
      <vt:lpstr>What is anger?</vt:lpstr>
      <vt:lpstr>What is grief?</vt:lpstr>
      <vt:lpstr>What is grief?</vt:lpstr>
      <vt:lpstr>What is grief?</vt:lpstr>
      <vt:lpstr>What is grief?</vt:lpstr>
      <vt:lpstr>What is grief?</vt:lpstr>
      <vt:lpstr>Hiding emotions</vt:lpstr>
      <vt:lpstr>Hiding emotions</vt:lpstr>
      <vt:lpstr>Emotions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50</cp:revision>
  <dcterms:created xsi:type="dcterms:W3CDTF">2024-08-15T13:31:51Z</dcterms:created>
  <dcterms:modified xsi:type="dcterms:W3CDTF">2025-04-14T11:06:17Z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