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18"/>
  </p:notesMasterIdLst>
  <p:sldIdLst>
    <p:sldId id="304" r:id="rId6"/>
    <p:sldId id="303" r:id="rId7"/>
    <p:sldId id="286" r:id="rId8"/>
    <p:sldId id="257" r:id="rId9"/>
    <p:sldId id="258" r:id="rId10"/>
    <p:sldId id="298" r:id="rId11"/>
    <p:sldId id="259" r:id="rId12"/>
    <p:sldId id="299" r:id="rId13"/>
    <p:sldId id="301" r:id="rId14"/>
    <p:sldId id="302" r:id="rId15"/>
    <p:sldId id="30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m2eZmTc6SjETUZqUBg6Pw==" hashData="6sPEJhHpEsNSVkJuQOZCwmzT4atfX2zZeZq9RmpfJrdHerjsxKZ6Xt5fnukKIHzN6Diq8gRQK8HBbDuzw+kGE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7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https://www.youtube.com/watch?v=Zx8zbTMTncs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8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7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73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5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1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1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51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1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3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6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2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147833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006943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9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97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26580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7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96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6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17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36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64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2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45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80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68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77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1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Zx8zbTMTncs?si=Ii3YYNXnWQvQx2uD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757" y="1031260"/>
            <a:ext cx="7771309" cy="23872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068" y="3123940"/>
            <a:ext cx="6857038" cy="165553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83066" y="1333193"/>
            <a:ext cx="2213092" cy="1354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29735" y="6136085"/>
            <a:ext cx="10269527" cy="51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761" y="3363420"/>
            <a:ext cx="292539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61107" y="4520567"/>
            <a:ext cx="1467328" cy="1484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3 main ways that contraception works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Block</a:t>
            </a:r>
            <a:r>
              <a:rPr lang="en-US" sz="3638" dirty="0" smtClean="0"/>
              <a:t> – This means that sperm is blocked from getting to the egg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Disable</a:t>
            </a:r>
            <a:r>
              <a:rPr lang="en-US" sz="3638" dirty="0" smtClean="0"/>
              <a:t> – This means that sperm is immobilized and destroyed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Suppress</a:t>
            </a:r>
            <a:r>
              <a:rPr lang="en-US" sz="3638" dirty="0" smtClean="0"/>
              <a:t> – This means that the action of an egg maturing in the ovary is stopped meaning that it cannot be </a:t>
            </a:r>
            <a:r>
              <a:rPr lang="en-US" sz="3638" dirty="0" err="1" smtClean="0"/>
              <a:t>fertilised</a:t>
            </a:r>
            <a:r>
              <a:rPr lang="en-US" sz="3638" dirty="0" smtClean="0"/>
              <a:t> by sperm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contraception works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18" y="1261997"/>
            <a:ext cx="4301500" cy="50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thought of the day was “contraception is about taking control of your own life and making decisions that are right for you”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what you think this means and why taking control of ones life is important.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ideas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need any support about </a:t>
            </a:r>
            <a:r>
              <a:rPr lang="en-US" sz="4366" dirty="0" smtClean="0"/>
              <a:t>contraception, </a:t>
            </a:r>
            <a:r>
              <a:rPr lang="en-US" sz="4366" dirty="0"/>
              <a:t>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60938" y="3876181"/>
            <a:ext cx="394936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Umbrellahealth.co.uk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of services near you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and contact numbers available online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486" t="30765" r="38103" b="62212"/>
          <a:stretch/>
        </p:blipFill>
        <p:spPr>
          <a:xfrm>
            <a:off x="7264153" y="2641694"/>
            <a:ext cx="3325083" cy="11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“Contraception is about taking control of your life and making decisions that are right for you”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Emma Watson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008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83"/>
            <a:ext cx="12101152" cy="14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the media on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consent in romantic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impact of pornography?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sexting and the law?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contraception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STI’s?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contraception?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contraception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contraception works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contraception? Where have you heard this word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definition of contraception is: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method or technique used to prevent pregnancy and reduce the risk of spreading STI’s as a result of having sex”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contraception?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18" y="1261997"/>
            <a:ext cx="4301500" cy="50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This means that contraception: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Helps to prevent unplanned pregnancies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Gives people control over their future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Allows for healthy decision making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contraception?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18" y="1261997"/>
            <a:ext cx="4301500" cy="50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368589" y="1534713"/>
            <a:ext cx="2823410" cy="4730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During your Personal Development lesson this week you will look more at the different ways contraception work. While watching this video what are the 3 main types of contraception?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contraception works</a:t>
            </a:r>
            <a:endParaRPr sz="2426" spc="27" dirty="0"/>
          </a:p>
        </p:txBody>
      </p:sp>
      <p:pic>
        <p:nvPicPr>
          <p:cNvPr id="3" name="Zx8zbTMTnc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173" y="1165449"/>
            <a:ext cx="9392848" cy="52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474</Words>
  <Application>Microsoft Office PowerPoint</Application>
  <PresentationFormat>Widescreen</PresentationFormat>
  <Paragraphs>72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What is contraception?</vt:lpstr>
      <vt:lpstr>What is contraception?</vt:lpstr>
      <vt:lpstr>How contraception works</vt:lpstr>
      <vt:lpstr>How contraception works</vt:lpstr>
      <vt:lpstr>Discussion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41</cp:revision>
  <dcterms:created xsi:type="dcterms:W3CDTF">2024-08-15T13:31:51Z</dcterms:created>
  <dcterms:modified xsi:type="dcterms:W3CDTF">2024-10-11T14:37:58Z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