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22"/>
  </p:notesMasterIdLst>
  <p:sldIdLst>
    <p:sldId id="291" r:id="rId6"/>
    <p:sldId id="286" r:id="rId7"/>
    <p:sldId id="257" r:id="rId8"/>
    <p:sldId id="258" r:id="rId9"/>
    <p:sldId id="25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90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uWeJnAAuU0f1HfibJer9g==" hashData="tu1QRH3yk/Au8dWQe+xmQi0gs0Afn567WtsLfWJlTzdG5k+nGtrHqqZUeqmbjoZGGJ1k4MA+fATjPt5r7K1gi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3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73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5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1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1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1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3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2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147833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006943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9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97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26580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7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96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17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36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64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2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45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80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68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7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1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8asR205yYAc?si=A0kvgekEc49uYs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371" y="1031092"/>
            <a:ext cx="7771855" cy="23874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3661" y="3123918"/>
            <a:ext cx="6857519" cy="165564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226" y="1333046"/>
            <a:ext cx="2213247" cy="1354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428" y="6136275"/>
            <a:ext cx="10270248" cy="51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870" y="3363415"/>
            <a:ext cx="2925603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81" y="4520643"/>
            <a:ext cx="1467431" cy="1484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the statement is “legal” or “illegal”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Watching violent pornographic material that causes harm to someone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Legal</a:t>
            </a: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Illegal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3" y="468585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63986"/>
            <a:ext cx="12311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illegal. Pornographic material that includes violence including rape or abuse is illegal regardless of the age of the person watching or viewing the material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the statement is “legal” or “illegal”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Viewing pornography that includes children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Legal</a:t>
            </a: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Illegal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3" y="468585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63986"/>
            <a:ext cx="12311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illegal. It is against the law to view, distribute or hold pornographic material that includes children.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the statement is “legal” or “illegal”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An adult showing a child pornographic material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Legal</a:t>
            </a: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Illegal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3" y="468585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63986"/>
            <a:ext cx="12311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illegal. It is against the law for adults to show children any pornographic material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Another law around pornography that is important to know is the law around “revenge porn”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Revenge porn is also known as “non consensual pornography” or “image based sexual abuse”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definition of revenge porn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distribution of intimate images without the consent of the person depicted”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Revenge Porn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21773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Posting revenge porn is illegal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law states that it is illegal to </a:t>
            </a:r>
            <a:r>
              <a:rPr lang="en-US" sz="3638" b="1" dirty="0" smtClean="0"/>
              <a:t>share</a:t>
            </a:r>
            <a:r>
              <a:rPr lang="en-US" sz="3638" dirty="0" smtClean="0"/>
              <a:t> or </a:t>
            </a:r>
            <a:r>
              <a:rPr lang="en-US" sz="3638" b="1" dirty="0" smtClean="0"/>
              <a:t>threaten</a:t>
            </a:r>
            <a:r>
              <a:rPr lang="en-US" sz="3638" dirty="0" smtClean="0"/>
              <a:t> to share images of someone without their consent and with the intent to cause distress or embarrassment to that person”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Posting revenge porn can lead to being sentenced to prison.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Revenge Porn -  law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41070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57414" y="1211027"/>
            <a:ext cx="2434586" cy="5251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video shows a victim of revenge porn that was in the news in 2023. While watching the video think about how being a victim of revenge porn has made her feel.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Revenge Porn</a:t>
            </a:r>
            <a:endParaRPr sz="2426" spc="27" dirty="0"/>
          </a:p>
        </p:txBody>
      </p:sp>
      <p:pic>
        <p:nvPicPr>
          <p:cNvPr id="2" name="8asR205yYA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2295" y="1165449"/>
            <a:ext cx="9644987" cy="54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Types of abuse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need any support about pornography, 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Pornography changes attitudes and behaviours in ways that can harm individuals and their relationships. It promotes a distorted view of sexuality and intimacy and is particularly harmful to young impressionable minds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/>
              <a:t>Dr Mary </a:t>
            </a:r>
            <a:r>
              <a:rPr lang="en-GB" sz="2400" dirty="0" err="1" smtClean="0"/>
              <a:t>Layden</a:t>
            </a:r>
            <a:r>
              <a:rPr lang="en-GB" sz="2400" dirty="0" smtClean="0"/>
              <a:t>, Director of Education at the Centre for Cognitive Therapy, University of Pennsylvania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812-82AB-4A80-BA4B-1893978C8B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83"/>
            <a:ext cx="12101152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the media on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consent in romantic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sexting and the law?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contraception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STI’s?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the impact of pornography?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pornography?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Laws around pornography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Reporting explicit content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pornography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“material such as books, magazines, pictures and videos that depicts erotic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 that is intended to cause sexual excitement”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Due to this, pornography is designed for people over the age of 18 years old.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pornography?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laws around pornography.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laws include: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Pornographic magazines and videos can only be purchased by people aged 18 years old or older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Online pornographic services must have age verification tools to prevent children from seeing pornographic content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It is illegal for any adult to show pornographic material to children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Pornography laws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8518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Although viewing pornography is legal at 18 years old and older, there is pornographic content that is </a:t>
            </a:r>
            <a:r>
              <a:rPr lang="en-US" sz="3638" b="1" dirty="0" smtClean="0"/>
              <a:t>illegal</a:t>
            </a:r>
            <a:r>
              <a:rPr lang="en-US" sz="3638" dirty="0" smtClean="0"/>
              <a:t> to ever be seen, distributed or held if even if the person is over 18 years old.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content includes: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Violent pornography that includes rape or abuse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Degrading pornographic content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Pornographic material showing anyone under 18 years old.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viewed online this would be called “explicit online content”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Pornography laws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31912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many ways that explicit online content can be reported: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Report indecent images of children to the Internet Watch Foundation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Reporting inappropriate explicit content to social media provides using the “flag” or “report” links near the content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Speak to a trusted adult. This can be in school, a close family member or a community leader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If a person is in immediate danger in content streamed live or recently posted, call 999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Reporting explicit online content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23656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the statement is “legal” or “illegal”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Selling pornography magazines or videos in a shop to someone under 18 years old?</a:t>
            </a: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Legal</a:t>
            </a: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Illegal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3" y="468585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63986"/>
            <a:ext cx="12311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illegal. Pornographic material can only be purchased if a person is 18 years old or older. Shops will normally ask for ID to check the age of the customer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927</Words>
  <Application>Microsoft Office PowerPoint</Application>
  <PresentationFormat>Widescreen</PresentationFormat>
  <Paragraphs>125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pornography?</vt:lpstr>
      <vt:lpstr>Pornography laws</vt:lpstr>
      <vt:lpstr>Pornography laws</vt:lpstr>
      <vt:lpstr>Reporting explicit online content</vt:lpstr>
      <vt:lpstr>Quiz</vt:lpstr>
      <vt:lpstr>Quiz</vt:lpstr>
      <vt:lpstr>Quiz</vt:lpstr>
      <vt:lpstr>Quiz</vt:lpstr>
      <vt:lpstr>Revenge Porn</vt:lpstr>
      <vt:lpstr>Revenge Porn -  law</vt:lpstr>
      <vt:lpstr>Revenge Porn</vt:lpstr>
      <vt:lpstr>Types of abuse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30</cp:revision>
  <dcterms:created xsi:type="dcterms:W3CDTF">2024-08-15T13:31:51Z</dcterms:created>
  <dcterms:modified xsi:type="dcterms:W3CDTF">2024-10-11T14:36:49Z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