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  <p:sldMasterId id="2147483696" r:id="rId4"/>
    <p:sldMasterId id="2147483708" r:id="rId5"/>
  </p:sldMasterIdLst>
  <p:notesMasterIdLst>
    <p:notesMasterId r:id="rId15"/>
  </p:notesMasterIdLst>
  <p:sldIdLst>
    <p:sldId id="278" r:id="rId6"/>
    <p:sldId id="257" r:id="rId7"/>
    <p:sldId id="258" r:id="rId8"/>
    <p:sldId id="259" r:id="rId9"/>
    <p:sldId id="273" r:id="rId10"/>
    <p:sldId id="274" r:id="rId11"/>
    <p:sldId id="275" r:id="rId12"/>
    <p:sldId id="276" r:id="rId13"/>
    <p:sldId id="277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WXMDgZ0m2p1OfxRSAGbWgA==" hashData="wFWn/8CIq+s3hnZkXKrc4nQ0FasuZH4FYn9nOya3/o/EOAUI2S2Fi4hjdLwT5k+Dlrd3nc7zYgN9Afi6DaJTaA=="/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B1D147-4513-4AB8-B851-3CDD42F819E6}" type="datetimeFigureOut">
              <a:rPr lang="en-GB" smtClean="0"/>
              <a:t>11/10/2024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75363B-810C-4065-AEF7-90C1F8936B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04823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https://www.youtube.com/watch?v=QYmr9pVtryo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4EEB56-BCA5-684F-88D0-DE52578AC91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54132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1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1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5" indent="0" algn="ctr">
              <a:buNone/>
              <a:defRPr sz="2000"/>
            </a:lvl2pPr>
            <a:lvl3pPr marL="914369" indent="0" algn="ctr">
              <a:buNone/>
              <a:defRPr sz="1801"/>
            </a:lvl3pPr>
            <a:lvl4pPr marL="1371553" indent="0" algn="ctr">
              <a:buNone/>
              <a:defRPr sz="1600"/>
            </a:lvl4pPr>
            <a:lvl5pPr marL="1828738" indent="0" algn="ctr">
              <a:buNone/>
              <a:defRPr sz="1600"/>
            </a:lvl5pPr>
            <a:lvl6pPr marL="2285923" indent="0" algn="ctr">
              <a:buNone/>
              <a:defRPr sz="1600"/>
            </a:lvl6pPr>
            <a:lvl7pPr marL="2743107" indent="0" algn="ctr">
              <a:buNone/>
              <a:defRPr sz="1600"/>
            </a:lvl7pPr>
            <a:lvl8pPr marL="3200292" indent="0" algn="ctr">
              <a:buNone/>
              <a:defRPr sz="1600"/>
            </a:lvl8pPr>
            <a:lvl9pPr marL="3657476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914358">
              <a:defRPr/>
            </a:pPr>
            <a:fld id="{B7938270-B965-4555-B3AA-0F5AC3140255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 defTabSz="914358">
                <a:defRPr/>
              </a:pPr>
              <a:t>11/10/2024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358"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4358">
              <a:defRPr/>
            </a:pPr>
            <a:fld id="{3D9341B5-D370-47BD-904A-50E95B2A1933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 defTabSz="914358">
                <a:defRPr/>
              </a:pPr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35700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914358">
              <a:defRPr/>
            </a:pPr>
            <a:fld id="{B7938270-B965-4555-B3AA-0F5AC3140255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 defTabSz="914358">
                <a:defRPr/>
              </a:pPr>
              <a:t>11/10/2024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358"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4358">
              <a:defRPr/>
            </a:pPr>
            <a:fld id="{3D9341B5-D370-47BD-904A-50E95B2A1933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 defTabSz="914358">
                <a:defRPr/>
              </a:pPr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07680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899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914358">
              <a:defRPr/>
            </a:pPr>
            <a:fld id="{B7938270-B965-4555-B3AA-0F5AC3140255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 defTabSz="914358">
                <a:defRPr/>
              </a:pPr>
              <a:t>11/10/2024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358"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4358">
              <a:defRPr/>
            </a:pPr>
            <a:fld id="{3D9341B5-D370-47BD-904A-50E95B2A1933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 defTabSz="914358">
                <a:defRPr/>
              </a:pPr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64842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1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1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5" indent="0" algn="ctr">
              <a:buNone/>
              <a:defRPr sz="2000"/>
            </a:lvl2pPr>
            <a:lvl3pPr marL="914369" indent="0" algn="ctr">
              <a:buNone/>
              <a:defRPr sz="1801"/>
            </a:lvl3pPr>
            <a:lvl4pPr marL="1371553" indent="0" algn="ctr">
              <a:buNone/>
              <a:defRPr sz="1600"/>
            </a:lvl4pPr>
            <a:lvl5pPr marL="1828738" indent="0" algn="ctr">
              <a:buNone/>
              <a:defRPr sz="1600"/>
            </a:lvl5pPr>
            <a:lvl6pPr marL="2285923" indent="0" algn="ctr">
              <a:buNone/>
              <a:defRPr sz="1600"/>
            </a:lvl6pPr>
            <a:lvl7pPr marL="2743107" indent="0" algn="ctr">
              <a:buNone/>
              <a:defRPr sz="1600"/>
            </a:lvl7pPr>
            <a:lvl8pPr marL="3200292" indent="0" algn="ctr">
              <a:buNone/>
              <a:defRPr sz="1600"/>
            </a:lvl8pPr>
            <a:lvl9pPr marL="3657476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914358">
              <a:defRPr/>
            </a:pPr>
            <a:fld id="{B7938270-B965-4555-B3AA-0F5AC3140255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 defTabSz="914358">
                <a:defRPr/>
              </a:pPr>
              <a:t>11/10/2024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358"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4358">
              <a:defRPr/>
            </a:pPr>
            <a:fld id="{3D9341B5-D370-47BD-904A-50E95B2A1933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 defTabSz="914358">
                <a:defRPr/>
              </a:pPr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77447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914358">
              <a:defRPr/>
            </a:pPr>
            <a:fld id="{B7938270-B965-4555-B3AA-0F5AC3140255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 defTabSz="914358">
                <a:defRPr/>
              </a:pPr>
              <a:t>11/10/2024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358"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4358">
              <a:defRPr/>
            </a:pPr>
            <a:fld id="{3D9341B5-D370-47BD-904A-50E95B2A1933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 defTabSz="914358">
                <a:defRPr/>
              </a:pPr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48781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2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2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69" indent="0">
              <a:buNone/>
              <a:defRPr sz="1801">
                <a:solidFill>
                  <a:schemeClr val="tx1">
                    <a:tint val="75000"/>
                  </a:schemeClr>
                </a:solidFill>
              </a:defRPr>
            </a:lvl3pPr>
            <a:lvl4pPr marL="137155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3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2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0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29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47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914358">
              <a:defRPr/>
            </a:pPr>
            <a:fld id="{B7938270-B965-4555-B3AA-0F5AC3140255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 defTabSz="914358">
                <a:defRPr/>
              </a:pPr>
              <a:t>11/10/2024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358"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4358">
              <a:defRPr/>
            </a:pPr>
            <a:fld id="{3D9341B5-D370-47BD-904A-50E95B2A1933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 defTabSz="914358">
                <a:defRPr/>
              </a:pPr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92928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1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1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914358">
              <a:defRPr/>
            </a:pPr>
            <a:fld id="{B7938270-B965-4555-B3AA-0F5AC3140255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 defTabSz="914358">
                <a:defRPr/>
              </a:pPr>
              <a:t>11/10/2024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358"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4358">
              <a:defRPr/>
            </a:pPr>
            <a:fld id="{3D9341B5-D370-47BD-904A-50E95B2A1933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 defTabSz="914358">
                <a:defRPr/>
              </a:pPr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05000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365126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90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5" indent="0">
              <a:buNone/>
              <a:defRPr sz="2000" b="1"/>
            </a:lvl2pPr>
            <a:lvl3pPr marL="914369" indent="0">
              <a:buNone/>
              <a:defRPr sz="1801" b="1"/>
            </a:lvl3pPr>
            <a:lvl4pPr marL="1371553" indent="0">
              <a:buNone/>
              <a:defRPr sz="1600" b="1"/>
            </a:lvl4pPr>
            <a:lvl5pPr marL="1828738" indent="0">
              <a:buNone/>
              <a:defRPr sz="1600" b="1"/>
            </a:lvl5pPr>
            <a:lvl6pPr marL="2285923" indent="0">
              <a:buNone/>
              <a:defRPr sz="1600" b="1"/>
            </a:lvl6pPr>
            <a:lvl7pPr marL="2743107" indent="0">
              <a:buNone/>
              <a:defRPr sz="1600" b="1"/>
            </a:lvl7pPr>
            <a:lvl8pPr marL="3200292" indent="0">
              <a:buNone/>
              <a:defRPr sz="1600" b="1"/>
            </a:lvl8pPr>
            <a:lvl9pPr marL="3657476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90" y="2505077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5" indent="0">
              <a:buNone/>
              <a:defRPr sz="2000" b="1"/>
            </a:lvl2pPr>
            <a:lvl3pPr marL="914369" indent="0">
              <a:buNone/>
              <a:defRPr sz="1801" b="1"/>
            </a:lvl3pPr>
            <a:lvl4pPr marL="1371553" indent="0">
              <a:buNone/>
              <a:defRPr sz="1600" b="1"/>
            </a:lvl4pPr>
            <a:lvl5pPr marL="1828738" indent="0">
              <a:buNone/>
              <a:defRPr sz="1600" b="1"/>
            </a:lvl5pPr>
            <a:lvl6pPr marL="2285923" indent="0">
              <a:buNone/>
              <a:defRPr sz="1600" b="1"/>
            </a:lvl6pPr>
            <a:lvl7pPr marL="2743107" indent="0">
              <a:buNone/>
              <a:defRPr sz="1600" b="1"/>
            </a:lvl7pPr>
            <a:lvl8pPr marL="3200292" indent="0">
              <a:buNone/>
              <a:defRPr sz="1600" b="1"/>
            </a:lvl8pPr>
            <a:lvl9pPr marL="3657476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2" y="2505077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914358">
              <a:defRPr/>
            </a:pPr>
            <a:fld id="{B7938270-B965-4555-B3AA-0F5AC3140255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 defTabSz="914358">
                <a:defRPr/>
              </a:pPr>
              <a:t>11/10/2024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358"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4358">
              <a:defRPr/>
            </a:pPr>
            <a:fld id="{3D9341B5-D370-47BD-904A-50E95B2A1933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 defTabSz="914358">
                <a:defRPr/>
              </a:pPr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075008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914358">
              <a:defRPr/>
            </a:pPr>
            <a:fld id="{B7938270-B965-4555-B3AA-0F5AC3140255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 defTabSz="914358">
                <a:defRPr/>
              </a:pPr>
              <a:t>11/10/2024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358"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4358">
              <a:defRPr/>
            </a:pPr>
            <a:fld id="{3D9341B5-D370-47BD-904A-50E95B2A1933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 defTabSz="914358">
                <a:defRPr/>
              </a:pPr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976170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914358">
              <a:defRPr/>
            </a:pPr>
            <a:fld id="{B7938270-B965-4555-B3AA-0F5AC3140255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 defTabSz="914358">
                <a:defRPr/>
              </a:pPr>
              <a:t>11/10/2024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358"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4358">
              <a:defRPr/>
            </a:pPr>
            <a:fld id="{3D9341B5-D370-47BD-904A-50E95B2A1933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 defTabSz="914358">
                <a:defRPr/>
              </a:pPr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187411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6"/>
            <a:ext cx="6172201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5" indent="0">
              <a:buNone/>
              <a:defRPr sz="1401"/>
            </a:lvl2pPr>
            <a:lvl3pPr marL="914369" indent="0">
              <a:buNone/>
              <a:defRPr sz="1200"/>
            </a:lvl3pPr>
            <a:lvl4pPr marL="1371553" indent="0">
              <a:buNone/>
              <a:defRPr sz="1001"/>
            </a:lvl4pPr>
            <a:lvl5pPr marL="1828738" indent="0">
              <a:buNone/>
              <a:defRPr sz="1001"/>
            </a:lvl5pPr>
            <a:lvl6pPr marL="2285923" indent="0">
              <a:buNone/>
              <a:defRPr sz="1001"/>
            </a:lvl6pPr>
            <a:lvl7pPr marL="2743107" indent="0">
              <a:buNone/>
              <a:defRPr sz="1001"/>
            </a:lvl7pPr>
            <a:lvl8pPr marL="3200292" indent="0">
              <a:buNone/>
              <a:defRPr sz="1001"/>
            </a:lvl8pPr>
            <a:lvl9pPr marL="3657476" indent="0">
              <a:buNone/>
              <a:defRPr sz="100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914358">
              <a:defRPr/>
            </a:pPr>
            <a:fld id="{B7938270-B965-4555-B3AA-0F5AC3140255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 defTabSz="914358">
                <a:defRPr/>
              </a:pPr>
              <a:t>11/10/2024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358"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4358">
              <a:defRPr/>
            </a:pPr>
            <a:fld id="{3D9341B5-D370-47BD-904A-50E95B2A1933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 defTabSz="914358">
                <a:defRPr/>
              </a:pPr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10560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914358">
              <a:defRPr/>
            </a:pPr>
            <a:fld id="{B7938270-B965-4555-B3AA-0F5AC3140255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 defTabSz="914358">
                <a:defRPr/>
              </a:pPr>
              <a:t>11/10/2024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358"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4358">
              <a:defRPr/>
            </a:pPr>
            <a:fld id="{3D9341B5-D370-47BD-904A-50E95B2A1933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 defTabSz="914358">
                <a:defRPr/>
              </a:pPr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139207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6"/>
            <a:ext cx="6172201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5" indent="0">
              <a:buNone/>
              <a:defRPr sz="2800"/>
            </a:lvl2pPr>
            <a:lvl3pPr marL="914369" indent="0">
              <a:buNone/>
              <a:defRPr sz="2400"/>
            </a:lvl3pPr>
            <a:lvl4pPr marL="1371553" indent="0">
              <a:buNone/>
              <a:defRPr sz="2000"/>
            </a:lvl4pPr>
            <a:lvl5pPr marL="1828738" indent="0">
              <a:buNone/>
              <a:defRPr sz="2000"/>
            </a:lvl5pPr>
            <a:lvl6pPr marL="2285923" indent="0">
              <a:buNone/>
              <a:defRPr sz="2000"/>
            </a:lvl6pPr>
            <a:lvl7pPr marL="2743107" indent="0">
              <a:buNone/>
              <a:defRPr sz="2000"/>
            </a:lvl7pPr>
            <a:lvl8pPr marL="3200292" indent="0">
              <a:buNone/>
              <a:defRPr sz="2000"/>
            </a:lvl8pPr>
            <a:lvl9pPr marL="3657476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5" indent="0">
              <a:buNone/>
              <a:defRPr sz="1401"/>
            </a:lvl2pPr>
            <a:lvl3pPr marL="914369" indent="0">
              <a:buNone/>
              <a:defRPr sz="1200"/>
            </a:lvl3pPr>
            <a:lvl4pPr marL="1371553" indent="0">
              <a:buNone/>
              <a:defRPr sz="1001"/>
            </a:lvl4pPr>
            <a:lvl5pPr marL="1828738" indent="0">
              <a:buNone/>
              <a:defRPr sz="1001"/>
            </a:lvl5pPr>
            <a:lvl6pPr marL="2285923" indent="0">
              <a:buNone/>
              <a:defRPr sz="1001"/>
            </a:lvl6pPr>
            <a:lvl7pPr marL="2743107" indent="0">
              <a:buNone/>
              <a:defRPr sz="1001"/>
            </a:lvl7pPr>
            <a:lvl8pPr marL="3200292" indent="0">
              <a:buNone/>
              <a:defRPr sz="1001"/>
            </a:lvl8pPr>
            <a:lvl9pPr marL="3657476" indent="0">
              <a:buNone/>
              <a:defRPr sz="100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914358">
              <a:defRPr/>
            </a:pPr>
            <a:fld id="{B7938270-B965-4555-B3AA-0F5AC3140255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 defTabSz="914358">
                <a:defRPr/>
              </a:pPr>
              <a:t>11/10/2024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358"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4358">
              <a:defRPr/>
            </a:pPr>
            <a:fld id="{3D9341B5-D370-47BD-904A-50E95B2A1933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 defTabSz="914358">
                <a:defRPr/>
              </a:pPr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111284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914358">
              <a:defRPr/>
            </a:pPr>
            <a:fld id="{B7938270-B965-4555-B3AA-0F5AC3140255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 defTabSz="914358">
                <a:defRPr/>
              </a:pPr>
              <a:t>11/10/2024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358"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4358">
              <a:defRPr/>
            </a:pPr>
            <a:fld id="{3D9341B5-D370-47BD-904A-50E95B2A1933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 defTabSz="914358">
                <a:defRPr/>
              </a:pPr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688285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899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914358">
              <a:defRPr/>
            </a:pPr>
            <a:fld id="{B7938270-B965-4555-B3AA-0F5AC3140255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 defTabSz="914358">
                <a:defRPr/>
              </a:pPr>
              <a:t>11/10/2024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358"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4358">
              <a:defRPr/>
            </a:pPr>
            <a:fld id="{3D9341B5-D370-47BD-904A-50E95B2A1933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 defTabSz="914358">
                <a:defRPr/>
              </a:pPr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050340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1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1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79" indent="0" algn="ctr">
              <a:buNone/>
              <a:defRPr sz="2000"/>
            </a:lvl2pPr>
            <a:lvl3pPr marL="914358" indent="0" algn="ctr">
              <a:buNone/>
              <a:defRPr sz="1800"/>
            </a:lvl3pPr>
            <a:lvl4pPr marL="1371536" indent="0" algn="ctr">
              <a:buNone/>
              <a:defRPr sz="1600"/>
            </a:lvl4pPr>
            <a:lvl5pPr marL="1828715" indent="0" algn="ctr">
              <a:buNone/>
              <a:defRPr sz="1600"/>
            </a:lvl5pPr>
            <a:lvl6pPr marL="2285894" indent="0" algn="ctr">
              <a:buNone/>
              <a:defRPr sz="1600"/>
            </a:lvl6pPr>
            <a:lvl7pPr marL="2743073" indent="0" algn="ctr">
              <a:buNone/>
              <a:defRPr sz="1600"/>
            </a:lvl7pPr>
            <a:lvl8pPr marL="3200252" indent="0" algn="ctr">
              <a:buNone/>
              <a:defRPr sz="1600"/>
            </a:lvl8pPr>
            <a:lvl9pPr marL="365743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277246"/>
            <a:fld id="{1D8BD707-D9CF-40AE-B4C6-C98DA3205C09}" type="datetimeFigureOut">
              <a:rPr lang="en-US" smtClean="0">
                <a:solidFill>
                  <a:srgbClr val="2A2C65">
                    <a:tint val="75000"/>
                  </a:srgbClr>
                </a:solidFill>
              </a:rPr>
              <a:pPr defTabSz="277246"/>
              <a:t>10/11/2024</a:t>
            </a:fld>
            <a:endParaRPr lang="en-US">
              <a:solidFill>
                <a:srgbClr val="2A2C65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277246"/>
            <a:endParaRPr lang="en-GB">
              <a:solidFill>
                <a:srgbClr val="2A2C65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277246"/>
            <a:fld id="{B6F15528-21DE-4FAA-801E-634DDDAF4B2B}" type="slidenum">
              <a:rPr lang="en-GB" smtClean="0">
                <a:solidFill>
                  <a:srgbClr val="2A2C65">
                    <a:tint val="75000"/>
                  </a:srgbClr>
                </a:solidFill>
              </a:rPr>
              <a:pPr defTabSz="277246"/>
              <a:t>‹#›</a:t>
            </a:fld>
            <a:endParaRPr lang="en-GB">
              <a:solidFill>
                <a:srgbClr val="2A2C65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881472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277246"/>
            <a:fld id="{1D8BD707-D9CF-40AE-B4C6-C98DA3205C09}" type="datetimeFigureOut">
              <a:rPr lang="en-US" smtClean="0">
                <a:solidFill>
                  <a:srgbClr val="2A2C65">
                    <a:tint val="75000"/>
                  </a:srgbClr>
                </a:solidFill>
              </a:rPr>
              <a:pPr defTabSz="277246"/>
              <a:t>10/11/2024</a:t>
            </a:fld>
            <a:endParaRPr lang="en-US">
              <a:solidFill>
                <a:srgbClr val="2A2C65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277246"/>
            <a:endParaRPr lang="en-GB">
              <a:solidFill>
                <a:srgbClr val="2A2C65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277246"/>
            <a:fld id="{B6F15528-21DE-4FAA-801E-634DDDAF4B2B}" type="slidenum">
              <a:rPr lang="en-GB" smtClean="0">
                <a:solidFill>
                  <a:srgbClr val="2A2C65">
                    <a:tint val="75000"/>
                  </a:srgbClr>
                </a:solidFill>
              </a:rPr>
              <a:pPr defTabSz="277246"/>
              <a:t>‹#›</a:t>
            </a:fld>
            <a:endParaRPr lang="en-GB">
              <a:solidFill>
                <a:srgbClr val="2A2C65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332496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7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5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3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1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89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07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25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43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</a:lstStyle>
          <a:p>
            <a:pPr defTabSz="277246"/>
            <a:fld id="{1D8BD707-D9CF-40AE-B4C6-C98DA3205C09}" type="datetimeFigureOut">
              <a:rPr lang="en-US" smtClean="0">
                <a:solidFill>
                  <a:srgbClr val="2A2C65">
                    <a:tint val="75000"/>
                  </a:srgbClr>
                </a:solidFill>
              </a:rPr>
              <a:pPr defTabSz="277246"/>
              <a:t>10/11/2024</a:t>
            </a:fld>
            <a:endParaRPr lang="en-US" dirty="0">
              <a:solidFill>
                <a:srgbClr val="2A2C65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</a:lstStyle>
          <a:p>
            <a:pPr defTabSz="277246"/>
            <a:endParaRPr lang="en-GB" dirty="0">
              <a:solidFill>
                <a:srgbClr val="2A2C65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</a:lstStyle>
          <a:p>
            <a:pPr defTabSz="277246"/>
            <a:fld id="{B6F15528-21DE-4FAA-801E-634DDDAF4B2B}" type="slidenum">
              <a:rPr lang="en-GB" smtClean="0">
                <a:solidFill>
                  <a:srgbClr val="2A2C65">
                    <a:tint val="75000"/>
                  </a:srgbClr>
                </a:solidFill>
              </a:rPr>
              <a:pPr defTabSz="277246"/>
              <a:t>‹#›</a:t>
            </a:fld>
            <a:endParaRPr lang="en-GB" dirty="0">
              <a:solidFill>
                <a:srgbClr val="2A2C65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813778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1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277246"/>
            <a:fld id="{1D8BD707-D9CF-40AE-B4C6-C98DA3205C09}" type="datetimeFigureOut">
              <a:rPr lang="en-US" smtClean="0">
                <a:solidFill>
                  <a:srgbClr val="2A2C65">
                    <a:tint val="75000"/>
                  </a:srgbClr>
                </a:solidFill>
              </a:rPr>
              <a:pPr defTabSz="277246"/>
              <a:t>10/11/2024</a:t>
            </a:fld>
            <a:endParaRPr lang="en-US">
              <a:solidFill>
                <a:srgbClr val="2A2C65">
                  <a:tint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277246"/>
            <a:endParaRPr lang="en-GB">
              <a:solidFill>
                <a:srgbClr val="2A2C65">
                  <a:tint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277246"/>
            <a:fld id="{B6F15528-21DE-4FAA-801E-634DDDAF4B2B}" type="slidenum">
              <a:rPr lang="en-GB" smtClean="0">
                <a:solidFill>
                  <a:srgbClr val="2A2C65">
                    <a:tint val="75000"/>
                  </a:srgbClr>
                </a:solidFill>
              </a:rPr>
              <a:pPr defTabSz="277246"/>
              <a:t>‹#›</a:t>
            </a:fld>
            <a:endParaRPr lang="en-GB">
              <a:solidFill>
                <a:srgbClr val="2A2C65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083228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9" indent="0">
              <a:buNone/>
              <a:defRPr sz="2000" b="1"/>
            </a:lvl2pPr>
            <a:lvl3pPr marL="914358" indent="0">
              <a:buNone/>
              <a:defRPr sz="1800" b="1"/>
            </a:lvl3pPr>
            <a:lvl4pPr marL="1371536" indent="0">
              <a:buNone/>
              <a:defRPr sz="1600" b="1"/>
            </a:lvl4pPr>
            <a:lvl5pPr marL="1828715" indent="0">
              <a:buNone/>
              <a:defRPr sz="1600" b="1"/>
            </a:lvl5pPr>
            <a:lvl6pPr marL="2285894" indent="0">
              <a:buNone/>
              <a:defRPr sz="1600" b="1"/>
            </a:lvl6pPr>
            <a:lvl7pPr marL="2743073" indent="0">
              <a:buNone/>
              <a:defRPr sz="1600" b="1"/>
            </a:lvl7pPr>
            <a:lvl8pPr marL="3200252" indent="0">
              <a:buNone/>
              <a:defRPr sz="1600" b="1"/>
            </a:lvl8pPr>
            <a:lvl9pPr marL="365743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9" indent="0">
              <a:buNone/>
              <a:defRPr sz="2000" b="1"/>
            </a:lvl2pPr>
            <a:lvl3pPr marL="914358" indent="0">
              <a:buNone/>
              <a:defRPr sz="1800" b="1"/>
            </a:lvl3pPr>
            <a:lvl4pPr marL="1371536" indent="0">
              <a:buNone/>
              <a:defRPr sz="1600" b="1"/>
            </a:lvl4pPr>
            <a:lvl5pPr marL="1828715" indent="0">
              <a:buNone/>
              <a:defRPr sz="1600" b="1"/>
            </a:lvl5pPr>
            <a:lvl6pPr marL="2285894" indent="0">
              <a:buNone/>
              <a:defRPr sz="1600" b="1"/>
            </a:lvl6pPr>
            <a:lvl7pPr marL="2743073" indent="0">
              <a:buNone/>
              <a:defRPr sz="1600" b="1"/>
            </a:lvl7pPr>
            <a:lvl8pPr marL="3200252" indent="0">
              <a:buNone/>
              <a:defRPr sz="1600" b="1"/>
            </a:lvl8pPr>
            <a:lvl9pPr marL="365743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</a:lstStyle>
          <a:p>
            <a:pPr defTabSz="277246"/>
            <a:fld id="{1D8BD707-D9CF-40AE-B4C6-C98DA3205C09}" type="datetimeFigureOut">
              <a:rPr lang="en-US" smtClean="0">
                <a:solidFill>
                  <a:srgbClr val="2A2C65">
                    <a:tint val="75000"/>
                  </a:srgbClr>
                </a:solidFill>
              </a:rPr>
              <a:pPr defTabSz="277246"/>
              <a:t>10/11/2024</a:t>
            </a:fld>
            <a:endParaRPr lang="en-US" dirty="0">
              <a:solidFill>
                <a:srgbClr val="2A2C65">
                  <a:tint val="75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</a:lstStyle>
          <a:p>
            <a:pPr defTabSz="277246"/>
            <a:endParaRPr lang="en-GB">
              <a:solidFill>
                <a:srgbClr val="2A2C65">
                  <a:tint val="75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</a:lstStyle>
          <a:p>
            <a:pPr defTabSz="277246"/>
            <a:fld id="{B6F15528-21DE-4FAA-801E-634DDDAF4B2B}" type="slidenum">
              <a:rPr lang="en-GB" smtClean="0">
                <a:solidFill>
                  <a:srgbClr val="2A2C65">
                    <a:tint val="75000"/>
                  </a:srgbClr>
                </a:solidFill>
              </a:rPr>
              <a:pPr defTabSz="277246"/>
              <a:t>‹#›</a:t>
            </a:fld>
            <a:endParaRPr lang="en-GB">
              <a:solidFill>
                <a:srgbClr val="2A2C65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881088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</a:lstStyle>
          <a:p>
            <a:pPr defTabSz="277246"/>
            <a:fld id="{1D8BD707-D9CF-40AE-B4C6-C98DA3205C09}" type="datetimeFigureOut">
              <a:rPr lang="en-US" smtClean="0">
                <a:solidFill>
                  <a:srgbClr val="2A2C65">
                    <a:tint val="75000"/>
                  </a:srgbClr>
                </a:solidFill>
              </a:rPr>
              <a:pPr defTabSz="277246"/>
              <a:t>10/11/2024</a:t>
            </a:fld>
            <a:endParaRPr lang="en-US" dirty="0">
              <a:solidFill>
                <a:srgbClr val="2A2C65">
                  <a:tint val="75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</a:lstStyle>
          <a:p>
            <a:pPr defTabSz="277246"/>
            <a:endParaRPr lang="en-GB">
              <a:solidFill>
                <a:srgbClr val="2A2C65">
                  <a:tint val="75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</a:lstStyle>
          <a:p>
            <a:pPr defTabSz="277246"/>
            <a:fld id="{B6F15528-21DE-4FAA-801E-634DDDAF4B2B}" type="slidenum">
              <a:rPr lang="en-GB" smtClean="0">
                <a:solidFill>
                  <a:srgbClr val="2A2C65">
                    <a:tint val="75000"/>
                  </a:srgbClr>
                </a:solidFill>
              </a:rPr>
              <a:pPr defTabSz="277246"/>
              <a:t>‹#›</a:t>
            </a:fld>
            <a:endParaRPr lang="en-GB">
              <a:solidFill>
                <a:srgbClr val="2A2C65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034116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</a:lstStyle>
          <a:p>
            <a:pPr defTabSz="277246"/>
            <a:fld id="{1D8BD707-D9CF-40AE-B4C6-C98DA3205C09}" type="datetimeFigureOut">
              <a:rPr lang="en-US" smtClean="0">
                <a:solidFill>
                  <a:srgbClr val="2A2C65">
                    <a:tint val="75000"/>
                  </a:srgbClr>
                </a:solidFill>
              </a:rPr>
              <a:pPr defTabSz="277246"/>
              <a:t>10/11/2024</a:t>
            </a:fld>
            <a:endParaRPr lang="en-US">
              <a:solidFill>
                <a:srgbClr val="2A2C65">
                  <a:tint val="75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</a:lstStyle>
          <a:p>
            <a:pPr defTabSz="277246"/>
            <a:endParaRPr lang="en-GB">
              <a:solidFill>
                <a:srgbClr val="2A2C65">
                  <a:tint val="75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</a:lstStyle>
          <a:p>
            <a:pPr defTabSz="277246"/>
            <a:fld id="{B6F15528-21DE-4FAA-801E-634DDDAF4B2B}" type="slidenum">
              <a:rPr lang="en-GB" smtClean="0">
                <a:solidFill>
                  <a:srgbClr val="2A2C65">
                    <a:tint val="75000"/>
                  </a:srgbClr>
                </a:solidFill>
              </a:rPr>
              <a:pPr defTabSz="277246"/>
              <a:t>‹#›</a:t>
            </a:fld>
            <a:endParaRPr lang="en-GB">
              <a:solidFill>
                <a:srgbClr val="2A2C65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76059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2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2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69" indent="0">
              <a:buNone/>
              <a:defRPr sz="1801">
                <a:solidFill>
                  <a:schemeClr val="tx1">
                    <a:tint val="75000"/>
                  </a:schemeClr>
                </a:solidFill>
              </a:defRPr>
            </a:lvl3pPr>
            <a:lvl4pPr marL="137155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3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2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0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29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47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914358">
              <a:defRPr/>
            </a:pPr>
            <a:fld id="{B7938270-B965-4555-B3AA-0F5AC3140255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 defTabSz="914358">
                <a:defRPr/>
              </a:pPr>
              <a:t>11/10/2024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358"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4358">
              <a:defRPr/>
            </a:pPr>
            <a:fld id="{3D9341B5-D370-47BD-904A-50E95B2A1933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 defTabSz="914358">
                <a:defRPr/>
              </a:pPr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904803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9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79" indent="0">
              <a:buNone/>
              <a:defRPr sz="1400"/>
            </a:lvl2pPr>
            <a:lvl3pPr marL="914358" indent="0">
              <a:buNone/>
              <a:defRPr sz="1200"/>
            </a:lvl3pPr>
            <a:lvl4pPr marL="1371536" indent="0">
              <a:buNone/>
              <a:defRPr sz="1000"/>
            </a:lvl4pPr>
            <a:lvl5pPr marL="1828715" indent="0">
              <a:buNone/>
              <a:defRPr sz="1000"/>
            </a:lvl5pPr>
            <a:lvl6pPr marL="2285894" indent="0">
              <a:buNone/>
              <a:defRPr sz="1000"/>
            </a:lvl6pPr>
            <a:lvl7pPr marL="2743073" indent="0">
              <a:buNone/>
              <a:defRPr sz="1000"/>
            </a:lvl7pPr>
            <a:lvl8pPr marL="3200252" indent="0">
              <a:buNone/>
              <a:defRPr sz="1000"/>
            </a:lvl8pPr>
            <a:lvl9pPr marL="365743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</a:lstStyle>
          <a:p>
            <a:pPr defTabSz="277246"/>
            <a:fld id="{1D8BD707-D9CF-40AE-B4C6-C98DA3205C09}" type="datetimeFigureOut">
              <a:rPr lang="en-US" smtClean="0">
                <a:solidFill>
                  <a:srgbClr val="2A2C65">
                    <a:tint val="75000"/>
                  </a:srgbClr>
                </a:solidFill>
              </a:rPr>
              <a:pPr defTabSz="277246"/>
              <a:t>10/11/2024</a:t>
            </a:fld>
            <a:endParaRPr lang="en-US" dirty="0">
              <a:solidFill>
                <a:srgbClr val="2A2C65">
                  <a:tint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</a:lstStyle>
          <a:p>
            <a:pPr defTabSz="277246"/>
            <a:endParaRPr lang="en-GB">
              <a:solidFill>
                <a:srgbClr val="2A2C65">
                  <a:tint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</a:lstStyle>
          <a:p>
            <a:pPr defTabSz="277246"/>
            <a:fld id="{B6F15528-21DE-4FAA-801E-634DDDAF4B2B}" type="slidenum">
              <a:rPr lang="en-GB" smtClean="0">
                <a:solidFill>
                  <a:srgbClr val="2A2C65">
                    <a:tint val="75000"/>
                  </a:srgbClr>
                </a:solidFill>
              </a:rPr>
              <a:pPr defTabSz="277246"/>
              <a:t>‹#›</a:t>
            </a:fld>
            <a:endParaRPr lang="en-GB">
              <a:solidFill>
                <a:srgbClr val="2A2C65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599997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179" indent="0">
              <a:buNone/>
              <a:defRPr sz="2800"/>
            </a:lvl2pPr>
            <a:lvl3pPr marL="914358" indent="0">
              <a:buNone/>
              <a:defRPr sz="2400"/>
            </a:lvl3pPr>
            <a:lvl4pPr marL="1371536" indent="0">
              <a:buNone/>
              <a:defRPr sz="2000"/>
            </a:lvl4pPr>
            <a:lvl5pPr marL="1828715" indent="0">
              <a:buNone/>
              <a:defRPr sz="2000"/>
            </a:lvl5pPr>
            <a:lvl6pPr marL="2285894" indent="0">
              <a:buNone/>
              <a:defRPr sz="2000"/>
            </a:lvl6pPr>
            <a:lvl7pPr marL="2743073" indent="0">
              <a:buNone/>
              <a:defRPr sz="2000"/>
            </a:lvl7pPr>
            <a:lvl8pPr marL="3200252" indent="0">
              <a:buNone/>
              <a:defRPr sz="2000"/>
            </a:lvl8pPr>
            <a:lvl9pPr marL="365743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9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79" indent="0">
              <a:buNone/>
              <a:defRPr sz="1400"/>
            </a:lvl2pPr>
            <a:lvl3pPr marL="914358" indent="0">
              <a:buNone/>
              <a:defRPr sz="1200"/>
            </a:lvl3pPr>
            <a:lvl4pPr marL="1371536" indent="0">
              <a:buNone/>
              <a:defRPr sz="1000"/>
            </a:lvl4pPr>
            <a:lvl5pPr marL="1828715" indent="0">
              <a:buNone/>
              <a:defRPr sz="1000"/>
            </a:lvl5pPr>
            <a:lvl6pPr marL="2285894" indent="0">
              <a:buNone/>
              <a:defRPr sz="1000"/>
            </a:lvl6pPr>
            <a:lvl7pPr marL="2743073" indent="0">
              <a:buNone/>
              <a:defRPr sz="1000"/>
            </a:lvl7pPr>
            <a:lvl8pPr marL="3200252" indent="0">
              <a:buNone/>
              <a:defRPr sz="1000"/>
            </a:lvl8pPr>
            <a:lvl9pPr marL="365743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</a:lstStyle>
          <a:p>
            <a:pPr defTabSz="277246"/>
            <a:fld id="{1D8BD707-D9CF-40AE-B4C6-C98DA3205C09}" type="datetimeFigureOut">
              <a:rPr lang="en-US" smtClean="0">
                <a:solidFill>
                  <a:srgbClr val="2A2C65">
                    <a:tint val="75000"/>
                  </a:srgbClr>
                </a:solidFill>
              </a:rPr>
              <a:pPr defTabSz="277246"/>
              <a:t>10/11/2024</a:t>
            </a:fld>
            <a:endParaRPr lang="en-US">
              <a:solidFill>
                <a:srgbClr val="2A2C65">
                  <a:tint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</a:lstStyle>
          <a:p>
            <a:pPr defTabSz="277246"/>
            <a:endParaRPr lang="en-GB">
              <a:solidFill>
                <a:srgbClr val="2A2C65">
                  <a:tint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</a:lstStyle>
          <a:p>
            <a:pPr defTabSz="277246"/>
            <a:fld id="{B6F15528-21DE-4FAA-801E-634DDDAF4B2B}" type="slidenum">
              <a:rPr lang="en-GB" smtClean="0">
                <a:solidFill>
                  <a:srgbClr val="2A2C65">
                    <a:tint val="75000"/>
                  </a:srgbClr>
                </a:solidFill>
              </a:rPr>
              <a:pPr defTabSz="277246"/>
              <a:t>‹#›</a:t>
            </a:fld>
            <a:endParaRPr lang="en-GB">
              <a:solidFill>
                <a:srgbClr val="2A2C65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944425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</a:lstStyle>
          <a:p>
            <a:pPr defTabSz="277246"/>
            <a:fld id="{1D8BD707-D9CF-40AE-B4C6-C98DA3205C09}" type="datetimeFigureOut">
              <a:rPr lang="en-US" smtClean="0">
                <a:solidFill>
                  <a:srgbClr val="2A2C65">
                    <a:tint val="75000"/>
                  </a:srgbClr>
                </a:solidFill>
              </a:rPr>
              <a:pPr defTabSz="277246"/>
              <a:t>10/11/2024</a:t>
            </a:fld>
            <a:endParaRPr lang="en-US">
              <a:solidFill>
                <a:srgbClr val="2A2C65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</a:lstStyle>
          <a:p>
            <a:pPr defTabSz="277246"/>
            <a:endParaRPr lang="en-GB">
              <a:solidFill>
                <a:srgbClr val="2A2C65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</a:lstStyle>
          <a:p>
            <a:pPr defTabSz="277246"/>
            <a:fld id="{B6F15528-21DE-4FAA-801E-634DDDAF4B2B}" type="slidenum">
              <a:rPr lang="en-GB" smtClean="0">
                <a:solidFill>
                  <a:srgbClr val="2A2C65">
                    <a:tint val="75000"/>
                  </a:srgbClr>
                </a:solidFill>
              </a:rPr>
              <a:pPr defTabSz="277246"/>
              <a:t>‹#›</a:t>
            </a:fld>
            <a:endParaRPr lang="en-GB">
              <a:solidFill>
                <a:srgbClr val="2A2C65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626589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</a:lstStyle>
          <a:p>
            <a:pPr defTabSz="277246"/>
            <a:fld id="{1D8BD707-D9CF-40AE-B4C6-C98DA3205C09}" type="datetimeFigureOut">
              <a:rPr lang="en-US" smtClean="0">
                <a:solidFill>
                  <a:srgbClr val="2A2C65">
                    <a:tint val="75000"/>
                  </a:srgbClr>
                </a:solidFill>
              </a:rPr>
              <a:pPr defTabSz="277246"/>
              <a:t>10/11/2024</a:t>
            </a:fld>
            <a:endParaRPr lang="en-US">
              <a:solidFill>
                <a:srgbClr val="2A2C65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</a:lstStyle>
          <a:p>
            <a:pPr defTabSz="277246"/>
            <a:endParaRPr lang="en-GB">
              <a:solidFill>
                <a:srgbClr val="2A2C65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</a:lstStyle>
          <a:p>
            <a:pPr defTabSz="277246"/>
            <a:fld id="{B6F15528-21DE-4FAA-801E-634DDDAF4B2B}" type="slidenum">
              <a:rPr lang="en-GB" smtClean="0">
                <a:solidFill>
                  <a:srgbClr val="2A2C65">
                    <a:tint val="75000"/>
                  </a:srgbClr>
                </a:solidFill>
              </a:rPr>
              <a:pPr defTabSz="277246"/>
              <a:t>‹#›</a:t>
            </a:fld>
            <a:endParaRPr lang="en-GB">
              <a:solidFill>
                <a:srgbClr val="2A2C65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861109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1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1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79" indent="0" algn="ctr">
              <a:buNone/>
              <a:defRPr sz="2000"/>
            </a:lvl2pPr>
            <a:lvl3pPr marL="914358" indent="0" algn="ctr">
              <a:buNone/>
              <a:defRPr sz="1800"/>
            </a:lvl3pPr>
            <a:lvl4pPr marL="1371536" indent="0" algn="ctr">
              <a:buNone/>
              <a:defRPr sz="1600"/>
            </a:lvl4pPr>
            <a:lvl5pPr marL="1828715" indent="0" algn="ctr">
              <a:buNone/>
              <a:defRPr sz="1600"/>
            </a:lvl5pPr>
            <a:lvl6pPr marL="2285894" indent="0" algn="ctr">
              <a:buNone/>
              <a:defRPr sz="1600"/>
            </a:lvl6pPr>
            <a:lvl7pPr marL="2743073" indent="0" algn="ctr">
              <a:buNone/>
              <a:defRPr sz="1600"/>
            </a:lvl7pPr>
            <a:lvl8pPr marL="3200252" indent="0" algn="ctr">
              <a:buNone/>
              <a:defRPr sz="1600"/>
            </a:lvl8pPr>
            <a:lvl9pPr marL="365743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277246"/>
            <a:fld id="{1D8BD707-D9CF-40AE-B4C6-C98DA3205C09}" type="datetimeFigureOut">
              <a:rPr lang="en-US" smtClean="0">
                <a:solidFill>
                  <a:srgbClr val="2A2C65">
                    <a:tint val="75000"/>
                  </a:srgbClr>
                </a:solidFill>
              </a:rPr>
              <a:pPr defTabSz="277246"/>
              <a:t>10/11/2024</a:t>
            </a:fld>
            <a:endParaRPr lang="en-US">
              <a:solidFill>
                <a:srgbClr val="2A2C65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277246"/>
            <a:endParaRPr lang="en-GB">
              <a:solidFill>
                <a:srgbClr val="2A2C65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277246"/>
            <a:fld id="{B6F15528-21DE-4FAA-801E-634DDDAF4B2B}" type="slidenum">
              <a:rPr lang="en-GB" smtClean="0">
                <a:solidFill>
                  <a:srgbClr val="2A2C65">
                    <a:tint val="75000"/>
                  </a:srgbClr>
                </a:solidFill>
              </a:rPr>
              <a:pPr defTabSz="277246"/>
              <a:t>‹#›</a:t>
            </a:fld>
            <a:endParaRPr lang="en-GB">
              <a:solidFill>
                <a:srgbClr val="2A2C65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960777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277246"/>
            <a:fld id="{1D8BD707-D9CF-40AE-B4C6-C98DA3205C09}" type="datetimeFigureOut">
              <a:rPr lang="en-US" smtClean="0">
                <a:solidFill>
                  <a:srgbClr val="2A2C65">
                    <a:tint val="75000"/>
                  </a:srgbClr>
                </a:solidFill>
              </a:rPr>
              <a:pPr defTabSz="277246"/>
              <a:t>10/11/2024</a:t>
            </a:fld>
            <a:endParaRPr lang="en-US">
              <a:solidFill>
                <a:srgbClr val="2A2C65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277246"/>
            <a:endParaRPr lang="en-GB">
              <a:solidFill>
                <a:srgbClr val="2A2C65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277246"/>
            <a:fld id="{B6F15528-21DE-4FAA-801E-634DDDAF4B2B}" type="slidenum">
              <a:rPr lang="en-GB" smtClean="0">
                <a:solidFill>
                  <a:srgbClr val="2A2C65">
                    <a:tint val="75000"/>
                  </a:srgbClr>
                </a:solidFill>
              </a:rPr>
              <a:pPr defTabSz="277246"/>
              <a:t>‹#›</a:t>
            </a:fld>
            <a:endParaRPr lang="en-GB">
              <a:solidFill>
                <a:srgbClr val="2A2C65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655964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7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5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3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1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89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07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25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43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</a:lstStyle>
          <a:p>
            <a:pPr defTabSz="277246"/>
            <a:fld id="{1D8BD707-D9CF-40AE-B4C6-C98DA3205C09}" type="datetimeFigureOut">
              <a:rPr lang="en-US" smtClean="0">
                <a:solidFill>
                  <a:srgbClr val="2A2C65">
                    <a:tint val="75000"/>
                  </a:srgbClr>
                </a:solidFill>
              </a:rPr>
              <a:pPr defTabSz="277246"/>
              <a:t>10/11/2024</a:t>
            </a:fld>
            <a:endParaRPr lang="en-US" dirty="0">
              <a:solidFill>
                <a:srgbClr val="2A2C65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</a:lstStyle>
          <a:p>
            <a:pPr defTabSz="277246"/>
            <a:endParaRPr lang="en-GB" dirty="0">
              <a:solidFill>
                <a:srgbClr val="2A2C65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</a:lstStyle>
          <a:p>
            <a:pPr defTabSz="277246"/>
            <a:fld id="{B6F15528-21DE-4FAA-801E-634DDDAF4B2B}" type="slidenum">
              <a:rPr lang="en-GB" smtClean="0">
                <a:solidFill>
                  <a:srgbClr val="2A2C65">
                    <a:tint val="75000"/>
                  </a:srgbClr>
                </a:solidFill>
              </a:rPr>
              <a:pPr defTabSz="277246"/>
              <a:t>‹#›</a:t>
            </a:fld>
            <a:endParaRPr lang="en-GB" dirty="0">
              <a:solidFill>
                <a:srgbClr val="2A2C65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277152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1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277246"/>
            <a:fld id="{1D8BD707-D9CF-40AE-B4C6-C98DA3205C09}" type="datetimeFigureOut">
              <a:rPr lang="en-US" smtClean="0">
                <a:solidFill>
                  <a:srgbClr val="2A2C65">
                    <a:tint val="75000"/>
                  </a:srgbClr>
                </a:solidFill>
              </a:rPr>
              <a:pPr defTabSz="277246"/>
              <a:t>10/11/2024</a:t>
            </a:fld>
            <a:endParaRPr lang="en-US">
              <a:solidFill>
                <a:srgbClr val="2A2C65">
                  <a:tint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277246"/>
            <a:endParaRPr lang="en-GB">
              <a:solidFill>
                <a:srgbClr val="2A2C65">
                  <a:tint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277246"/>
            <a:fld id="{B6F15528-21DE-4FAA-801E-634DDDAF4B2B}" type="slidenum">
              <a:rPr lang="en-GB" smtClean="0">
                <a:solidFill>
                  <a:srgbClr val="2A2C65">
                    <a:tint val="75000"/>
                  </a:srgbClr>
                </a:solidFill>
              </a:rPr>
              <a:pPr defTabSz="277246"/>
              <a:t>‹#›</a:t>
            </a:fld>
            <a:endParaRPr lang="en-GB">
              <a:solidFill>
                <a:srgbClr val="2A2C65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472816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9" indent="0">
              <a:buNone/>
              <a:defRPr sz="2000" b="1"/>
            </a:lvl2pPr>
            <a:lvl3pPr marL="914358" indent="0">
              <a:buNone/>
              <a:defRPr sz="1800" b="1"/>
            </a:lvl3pPr>
            <a:lvl4pPr marL="1371536" indent="0">
              <a:buNone/>
              <a:defRPr sz="1600" b="1"/>
            </a:lvl4pPr>
            <a:lvl5pPr marL="1828715" indent="0">
              <a:buNone/>
              <a:defRPr sz="1600" b="1"/>
            </a:lvl5pPr>
            <a:lvl6pPr marL="2285894" indent="0">
              <a:buNone/>
              <a:defRPr sz="1600" b="1"/>
            </a:lvl6pPr>
            <a:lvl7pPr marL="2743073" indent="0">
              <a:buNone/>
              <a:defRPr sz="1600" b="1"/>
            </a:lvl7pPr>
            <a:lvl8pPr marL="3200252" indent="0">
              <a:buNone/>
              <a:defRPr sz="1600" b="1"/>
            </a:lvl8pPr>
            <a:lvl9pPr marL="365743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9" indent="0">
              <a:buNone/>
              <a:defRPr sz="2000" b="1"/>
            </a:lvl2pPr>
            <a:lvl3pPr marL="914358" indent="0">
              <a:buNone/>
              <a:defRPr sz="1800" b="1"/>
            </a:lvl3pPr>
            <a:lvl4pPr marL="1371536" indent="0">
              <a:buNone/>
              <a:defRPr sz="1600" b="1"/>
            </a:lvl4pPr>
            <a:lvl5pPr marL="1828715" indent="0">
              <a:buNone/>
              <a:defRPr sz="1600" b="1"/>
            </a:lvl5pPr>
            <a:lvl6pPr marL="2285894" indent="0">
              <a:buNone/>
              <a:defRPr sz="1600" b="1"/>
            </a:lvl6pPr>
            <a:lvl7pPr marL="2743073" indent="0">
              <a:buNone/>
              <a:defRPr sz="1600" b="1"/>
            </a:lvl7pPr>
            <a:lvl8pPr marL="3200252" indent="0">
              <a:buNone/>
              <a:defRPr sz="1600" b="1"/>
            </a:lvl8pPr>
            <a:lvl9pPr marL="365743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</a:lstStyle>
          <a:p>
            <a:pPr defTabSz="277246"/>
            <a:fld id="{1D8BD707-D9CF-40AE-B4C6-C98DA3205C09}" type="datetimeFigureOut">
              <a:rPr lang="en-US" smtClean="0">
                <a:solidFill>
                  <a:srgbClr val="2A2C65">
                    <a:tint val="75000"/>
                  </a:srgbClr>
                </a:solidFill>
              </a:rPr>
              <a:pPr defTabSz="277246"/>
              <a:t>10/11/2024</a:t>
            </a:fld>
            <a:endParaRPr lang="en-US" dirty="0">
              <a:solidFill>
                <a:srgbClr val="2A2C65">
                  <a:tint val="75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</a:lstStyle>
          <a:p>
            <a:pPr defTabSz="277246"/>
            <a:endParaRPr lang="en-GB">
              <a:solidFill>
                <a:srgbClr val="2A2C65">
                  <a:tint val="75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</a:lstStyle>
          <a:p>
            <a:pPr defTabSz="277246"/>
            <a:fld id="{B6F15528-21DE-4FAA-801E-634DDDAF4B2B}" type="slidenum">
              <a:rPr lang="en-GB" smtClean="0">
                <a:solidFill>
                  <a:srgbClr val="2A2C65">
                    <a:tint val="75000"/>
                  </a:srgbClr>
                </a:solidFill>
              </a:rPr>
              <a:pPr defTabSz="277246"/>
              <a:t>‹#›</a:t>
            </a:fld>
            <a:endParaRPr lang="en-GB">
              <a:solidFill>
                <a:srgbClr val="2A2C65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837767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</a:lstStyle>
          <a:p>
            <a:pPr defTabSz="277246"/>
            <a:fld id="{1D8BD707-D9CF-40AE-B4C6-C98DA3205C09}" type="datetimeFigureOut">
              <a:rPr lang="en-US" smtClean="0">
                <a:solidFill>
                  <a:srgbClr val="2A2C65">
                    <a:tint val="75000"/>
                  </a:srgbClr>
                </a:solidFill>
              </a:rPr>
              <a:pPr defTabSz="277246"/>
              <a:t>10/11/2024</a:t>
            </a:fld>
            <a:endParaRPr lang="en-US" dirty="0">
              <a:solidFill>
                <a:srgbClr val="2A2C65">
                  <a:tint val="75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</a:lstStyle>
          <a:p>
            <a:pPr defTabSz="277246"/>
            <a:endParaRPr lang="en-GB">
              <a:solidFill>
                <a:srgbClr val="2A2C65">
                  <a:tint val="75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</a:lstStyle>
          <a:p>
            <a:pPr defTabSz="277246"/>
            <a:fld id="{B6F15528-21DE-4FAA-801E-634DDDAF4B2B}" type="slidenum">
              <a:rPr lang="en-GB" smtClean="0">
                <a:solidFill>
                  <a:srgbClr val="2A2C65">
                    <a:tint val="75000"/>
                  </a:srgbClr>
                </a:solidFill>
              </a:rPr>
              <a:pPr defTabSz="277246"/>
              <a:t>‹#›</a:t>
            </a:fld>
            <a:endParaRPr lang="en-GB">
              <a:solidFill>
                <a:srgbClr val="2A2C65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84116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1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1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914358">
              <a:defRPr/>
            </a:pPr>
            <a:fld id="{B7938270-B965-4555-B3AA-0F5AC3140255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 defTabSz="914358">
                <a:defRPr/>
              </a:pPr>
              <a:t>11/10/2024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358"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4358">
              <a:defRPr/>
            </a:pPr>
            <a:fld id="{3D9341B5-D370-47BD-904A-50E95B2A1933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 defTabSz="914358">
                <a:defRPr/>
              </a:pPr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6611410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</a:lstStyle>
          <a:p>
            <a:pPr defTabSz="277246"/>
            <a:fld id="{1D8BD707-D9CF-40AE-B4C6-C98DA3205C09}" type="datetimeFigureOut">
              <a:rPr lang="en-US" smtClean="0">
                <a:solidFill>
                  <a:srgbClr val="2A2C65">
                    <a:tint val="75000"/>
                  </a:srgbClr>
                </a:solidFill>
              </a:rPr>
              <a:pPr defTabSz="277246"/>
              <a:t>10/11/2024</a:t>
            </a:fld>
            <a:endParaRPr lang="en-US">
              <a:solidFill>
                <a:srgbClr val="2A2C65">
                  <a:tint val="75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</a:lstStyle>
          <a:p>
            <a:pPr defTabSz="277246"/>
            <a:endParaRPr lang="en-GB">
              <a:solidFill>
                <a:srgbClr val="2A2C65">
                  <a:tint val="75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</a:lstStyle>
          <a:p>
            <a:pPr defTabSz="277246"/>
            <a:fld id="{B6F15528-21DE-4FAA-801E-634DDDAF4B2B}" type="slidenum">
              <a:rPr lang="en-GB" smtClean="0">
                <a:solidFill>
                  <a:srgbClr val="2A2C65">
                    <a:tint val="75000"/>
                  </a:srgbClr>
                </a:solidFill>
              </a:rPr>
              <a:pPr defTabSz="277246"/>
              <a:t>‹#›</a:t>
            </a:fld>
            <a:endParaRPr lang="en-GB">
              <a:solidFill>
                <a:srgbClr val="2A2C65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431854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9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79" indent="0">
              <a:buNone/>
              <a:defRPr sz="1400"/>
            </a:lvl2pPr>
            <a:lvl3pPr marL="914358" indent="0">
              <a:buNone/>
              <a:defRPr sz="1200"/>
            </a:lvl3pPr>
            <a:lvl4pPr marL="1371536" indent="0">
              <a:buNone/>
              <a:defRPr sz="1000"/>
            </a:lvl4pPr>
            <a:lvl5pPr marL="1828715" indent="0">
              <a:buNone/>
              <a:defRPr sz="1000"/>
            </a:lvl5pPr>
            <a:lvl6pPr marL="2285894" indent="0">
              <a:buNone/>
              <a:defRPr sz="1000"/>
            </a:lvl6pPr>
            <a:lvl7pPr marL="2743073" indent="0">
              <a:buNone/>
              <a:defRPr sz="1000"/>
            </a:lvl7pPr>
            <a:lvl8pPr marL="3200252" indent="0">
              <a:buNone/>
              <a:defRPr sz="1000"/>
            </a:lvl8pPr>
            <a:lvl9pPr marL="365743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</a:lstStyle>
          <a:p>
            <a:pPr defTabSz="277246"/>
            <a:fld id="{1D8BD707-D9CF-40AE-B4C6-C98DA3205C09}" type="datetimeFigureOut">
              <a:rPr lang="en-US" smtClean="0">
                <a:solidFill>
                  <a:srgbClr val="2A2C65">
                    <a:tint val="75000"/>
                  </a:srgbClr>
                </a:solidFill>
              </a:rPr>
              <a:pPr defTabSz="277246"/>
              <a:t>10/11/2024</a:t>
            </a:fld>
            <a:endParaRPr lang="en-US" dirty="0">
              <a:solidFill>
                <a:srgbClr val="2A2C65">
                  <a:tint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</a:lstStyle>
          <a:p>
            <a:pPr defTabSz="277246"/>
            <a:endParaRPr lang="en-GB">
              <a:solidFill>
                <a:srgbClr val="2A2C65">
                  <a:tint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</a:lstStyle>
          <a:p>
            <a:pPr defTabSz="277246"/>
            <a:fld id="{B6F15528-21DE-4FAA-801E-634DDDAF4B2B}" type="slidenum">
              <a:rPr lang="en-GB" smtClean="0">
                <a:solidFill>
                  <a:srgbClr val="2A2C65">
                    <a:tint val="75000"/>
                  </a:srgbClr>
                </a:solidFill>
              </a:rPr>
              <a:pPr defTabSz="277246"/>
              <a:t>‹#›</a:t>
            </a:fld>
            <a:endParaRPr lang="en-GB">
              <a:solidFill>
                <a:srgbClr val="2A2C65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012715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179" indent="0">
              <a:buNone/>
              <a:defRPr sz="2800"/>
            </a:lvl2pPr>
            <a:lvl3pPr marL="914358" indent="0">
              <a:buNone/>
              <a:defRPr sz="2400"/>
            </a:lvl3pPr>
            <a:lvl4pPr marL="1371536" indent="0">
              <a:buNone/>
              <a:defRPr sz="2000"/>
            </a:lvl4pPr>
            <a:lvl5pPr marL="1828715" indent="0">
              <a:buNone/>
              <a:defRPr sz="2000"/>
            </a:lvl5pPr>
            <a:lvl6pPr marL="2285894" indent="0">
              <a:buNone/>
              <a:defRPr sz="2000"/>
            </a:lvl6pPr>
            <a:lvl7pPr marL="2743073" indent="0">
              <a:buNone/>
              <a:defRPr sz="2000"/>
            </a:lvl7pPr>
            <a:lvl8pPr marL="3200252" indent="0">
              <a:buNone/>
              <a:defRPr sz="2000"/>
            </a:lvl8pPr>
            <a:lvl9pPr marL="365743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9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79" indent="0">
              <a:buNone/>
              <a:defRPr sz="1400"/>
            </a:lvl2pPr>
            <a:lvl3pPr marL="914358" indent="0">
              <a:buNone/>
              <a:defRPr sz="1200"/>
            </a:lvl3pPr>
            <a:lvl4pPr marL="1371536" indent="0">
              <a:buNone/>
              <a:defRPr sz="1000"/>
            </a:lvl4pPr>
            <a:lvl5pPr marL="1828715" indent="0">
              <a:buNone/>
              <a:defRPr sz="1000"/>
            </a:lvl5pPr>
            <a:lvl6pPr marL="2285894" indent="0">
              <a:buNone/>
              <a:defRPr sz="1000"/>
            </a:lvl6pPr>
            <a:lvl7pPr marL="2743073" indent="0">
              <a:buNone/>
              <a:defRPr sz="1000"/>
            </a:lvl7pPr>
            <a:lvl8pPr marL="3200252" indent="0">
              <a:buNone/>
              <a:defRPr sz="1000"/>
            </a:lvl8pPr>
            <a:lvl9pPr marL="365743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</a:lstStyle>
          <a:p>
            <a:pPr defTabSz="277246"/>
            <a:fld id="{1D8BD707-D9CF-40AE-B4C6-C98DA3205C09}" type="datetimeFigureOut">
              <a:rPr lang="en-US" smtClean="0">
                <a:solidFill>
                  <a:srgbClr val="2A2C65">
                    <a:tint val="75000"/>
                  </a:srgbClr>
                </a:solidFill>
              </a:rPr>
              <a:pPr defTabSz="277246"/>
              <a:t>10/11/2024</a:t>
            </a:fld>
            <a:endParaRPr lang="en-US">
              <a:solidFill>
                <a:srgbClr val="2A2C65">
                  <a:tint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</a:lstStyle>
          <a:p>
            <a:pPr defTabSz="277246"/>
            <a:endParaRPr lang="en-GB">
              <a:solidFill>
                <a:srgbClr val="2A2C65">
                  <a:tint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</a:lstStyle>
          <a:p>
            <a:pPr defTabSz="277246"/>
            <a:fld id="{B6F15528-21DE-4FAA-801E-634DDDAF4B2B}" type="slidenum">
              <a:rPr lang="en-GB" smtClean="0">
                <a:solidFill>
                  <a:srgbClr val="2A2C65">
                    <a:tint val="75000"/>
                  </a:srgbClr>
                </a:solidFill>
              </a:rPr>
              <a:pPr defTabSz="277246"/>
              <a:t>‹#›</a:t>
            </a:fld>
            <a:endParaRPr lang="en-GB">
              <a:solidFill>
                <a:srgbClr val="2A2C65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9530347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</a:lstStyle>
          <a:p>
            <a:pPr defTabSz="277246"/>
            <a:fld id="{1D8BD707-D9CF-40AE-B4C6-C98DA3205C09}" type="datetimeFigureOut">
              <a:rPr lang="en-US" smtClean="0">
                <a:solidFill>
                  <a:srgbClr val="2A2C65">
                    <a:tint val="75000"/>
                  </a:srgbClr>
                </a:solidFill>
              </a:rPr>
              <a:pPr defTabSz="277246"/>
              <a:t>10/11/2024</a:t>
            </a:fld>
            <a:endParaRPr lang="en-US">
              <a:solidFill>
                <a:srgbClr val="2A2C65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</a:lstStyle>
          <a:p>
            <a:pPr defTabSz="277246"/>
            <a:endParaRPr lang="en-GB">
              <a:solidFill>
                <a:srgbClr val="2A2C65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</a:lstStyle>
          <a:p>
            <a:pPr defTabSz="277246"/>
            <a:fld id="{B6F15528-21DE-4FAA-801E-634DDDAF4B2B}" type="slidenum">
              <a:rPr lang="en-GB" smtClean="0">
                <a:solidFill>
                  <a:srgbClr val="2A2C65">
                    <a:tint val="75000"/>
                  </a:srgbClr>
                </a:solidFill>
              </a:rPr>
              <a:pPr defTabSz="277246"/>
              <a:t>‹#›</a:t>
            </a:fld>
            <a:endParaRPr lang="en-GB">
              <a:solidFill>
                <a:srgbClr val="2A2C65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3547335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</a:lstStyle>
          <a:p>
            <a:pPr defTabSz="277246"/>
            <a:fld id="{1D8BD707-D9CF-40AE-B4C6-C98DA3205C09}" type="datetimeFigureOut">
              <a:rPr lang="en-US" smtClean="0">
                <a:solidFill>
                  <a:srgbClr val="2A2C65">
                    <a:tint val="75000"/>
                  </a:srgbClr>
                </a:solidFill>
              </a:rPr>
              <a:pPr defTabSz="277246"/>
              <a:t>10/11/2024</a:t>
            </a:fld>
            <a:endParaRPr lang="en-US">
              <a:solidFill>
                <a:srgbClr val="2A2C65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</a:lstStyle>
          <a:p>
            <a:pPr defTabSz="277246"/>
            <a:endParaRPr lang="en-GB">
              <a:solidFill>
                <a:srgbClr val="2A2C65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</a:lstStyle>
          <a:p>
            <a:pPr defTabSz="277246"/>
            <a:fld id="{B6F15528-21DE-4FAA-801E-634DDDAF4B2B}" type="slidenum">
              <a:rPr lang="en-GB" smtClean="0">
                <a:solidFill>
                  <a:srgbClr val="2A2C65">
                    <a:tint val="75000"/>
                  </a:srgbClr>
                </a:solidFill>
              </a:rPr>
              <a:pPr defTabSz="277246"/>
              <a:t>‹#›</a:t>
            </a:fld>
            <a:endParaRPr lang="en-GB">
              <a:solidFill>
                <a:srgbClr val="2A2C65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934741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1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1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79" indent="0" algn="ctr">
              <a:buNone/>
              <a:defRPr sz="2000"/>
            </a:lvl2pPr>
            <a:lvl3pPr marL="914358" indent="0" algn="ctr">
              <a:buNone/>
              <a:defRPr sz="1800"/>
            </a:lvl3pPr>
            <a:lvl4pPr marL="1371536" indent="0" algn="ctr">
              <a:buNone/>
              <a:defRPr sz="1600"/>
            </a:lvl4pPr>
            <a:lvl5pPr marL="1828715" indent="0" algn="ctr">
              <a:buNone/>
              <a:defRPr sz="1600"/>
            </a:lvl5pPr>
            <a:lvl6pPr marL="2285894" indent="0" algn="ctr">
              <a:buNone/>
              <a:defRPr sz="1600"/>
            </a:lvl6pPr>
            <a:lvl7pPr marL="2743073" indent="0" algn="ctr">
              <a:buNone/>
              <a:defRPr sz="1600"/>
            </a:lvl7pPr>
            <a:lvl8pPr marL="3200252" indent="0" algn="ctr">
              <a:buNone/>
              <a:defRPr sz="1600"/>
            </a:lvl8pPr>
            <a:lvl9pPr marL="365743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277246"/>
            <a:fld id="{1D8BD707-D9CF-40AE-B4C6-C98DA3205C09}" type="datetimeFigureOut">
              <a:rPr lang="en-US" smtClean="0">
                <a:solidFill>
                  <a:srgbClr val="2A2C65">
                    <a:tint val="75000"/>
                  </a:srgbClr>
                </a:solidFill>
              </a:rPr>
              <a:pPr defTabSz="277246"/>
              <a:t>10/11/2024</a:t>
            </a:fld>
            <a:endParaRPr lang="en-US">
              <a:solidFill>
                <a:srgbClr val="2A2C65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277246"/>
            <a:endParaRPr lang="en-GB">
              <a:solidFill>
                <a:srgbClr val="2A2C65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277246"/>
            <a:fld id="{B6F15528-21DE-4FAA-801E-634DDDAF4B2B}" type="slidenum">
              <a:rPr lang="en-GB" smtClean="0">
                <a:solidFill>
                  <a:srgbClr val="2A2C65">
                    <a:tint val="75000"/>
                  </a:srgbClr>
                </a:solidFill>
              </a:rPr>
              <a:pPr defTabSz="277246"/>
              <a:t>‹#›</a:t>
            </a:fld>
            <a:endParaRPr lang="en-GB">
              <a:solidFill>
                <a:srgbClr val="2A2C65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1006203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277246"/>
            <a:fld id="{1D8BD707-D9CF-40AE-B4C6-C98DA3205C09}" type="datetimeFigureOut">
              <a:rPr lang="en-US" smtClean="0">
                <a:solidFill>
                  <a:srgbClr val="2A2C65">
                    <a:tint val="75000"/>
                  </a:srgbClr>
                </a:solidFill>
              </a:rPr>
              <a:pPr defTabSz="277246"/>
              <a:t>10/11/2024</a:t>
            </a:fld>
            <a:endParaRPr lang="en-US">
              <a:solidFill>
                <a:srgbClr val="2A2C65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277246"/>
            <a:endParaRPr lang="en-GB">
              <a:solidFill>
                <a:srgbClr val="2A2C65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277246"/>
            <a:fld id="{B6F15528-21DE-4FAA-801E-634DDDAF4B2B}" type="slidenum">
              <a:rPr lang="en-GB" smtClean="0">
                <a:solidFill>
                  <a:srgbClr val="2A2C65">
                    <a:tint val="75000"/>
                  </a:srgbClr>
                </a:solidFill>
              </a:rPr>
              <a:pPr defTabSz="277246"/>
              <a:t>‹#›</a:t>
            </a:fld>
            <a:endParaRPr lang="en-GB">
              <a:solidFill>
                <a:srgbClr val="2A2C65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6997939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7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5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3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1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89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07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25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43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</a:lstStyle>
          <a:p>
            <a:pPr defTabSz="277246"/>
            <a:fld id="{1D8BD707-D9CF-40AE-B4C6-C98DA3205C09}" type="datetimeFigureOut">
              <a:rPr lang="en-US" smtClean="0">
                <a:solidFill>
                  <a:srgbClr val="2A2C65">
                    <a:tint val="75000"/>
                  </a:srgbClr>
                </a:solidFill>
              </a:rPr>
              <a:pPr defTabSz="277246"/>
              <a:t>10/11/2024</a:t>
            </a:fld>
            <a:endParaRPr lang="en-US" dirty="0">
              <a:solidFill>
                <a:srgbClr val="2A2C65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</a:lstStyle>
          <a:p>
            <a:pPr defTabSz="277246"/>
            <a:endParaRPr lang="en-GB" dirty="0">
              <a:solidFill>
                <a:srgbClr val="2A2C65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</a:lstStyle>
          <a:p>
            <a:pPr defTabSz="277246"/>
            <a:fld id="{B6F15528-21DE-4FAA-801E-634DDDAF4B2B}" type="slidenum">
              <a:rPr lang="en-GB" smtClean="0">
                <a:solidFill>
                  <a:srgbClr val="2A2C65">
                    <a:tint val="75000"/>
                  </a:srgbClr>
                </a:solidFill>
              </a:rPr>
              <a:pPr defTabSz="277246"/>
              <a:t>‹#›</a:t>
            </a:fld>
            <a:endParaRPr lang="en-GB" dirty="0">
              <a:solidFill>
                <a:srgbClr val="2A2C65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4848647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1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277246"/>
            <a:fld id="{1D8BD707-D9CF-40AE-B4C6-C98DA3205C09}" type="datetimeFigureOut">
              <a:rPr lang="en-US" smtClean="0">
                <a:solidFill>
                  <a:srgbClr val="2A2C65">
                    <a:tint val="75000"/>
                  </a:srgbClr>
                </a:solidFill>
              </a:rPr>
              <a:pPr defTabSz="277246"/>
              <a:t>10/11/2024</a:t>
            </a:fld>
            <a:endParaRPr lang="en-US">
              <a:solidFill>
                <a:srgbClr val="2A2C65">
                  <a:tint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277246"/>
            <a:endParaRPr lang="en-GB">
              <a:solidFill>
                <a:srgbClr val="2A2C65">
                  <a:tint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277246"/>
            <a:fld id="{B6F15528-21DE-4FAA-801E-634DDDAF4B2B}" type="slidenum">
              <a:rPr lang="en-GB" smtClean="0">
                <a:solidFill>
                  <a:srgbClr val="2A2C65">
                    <a:tint val="75000"/>
                  </a:srgbClr>
                </a:solidFill>
              </a:rPr>
              <a:pPr defTabSz="277246"/>
              <a:t>‹#›</a:t>
            </a:fld>
            <a:endParaRPr lang="en-GB">
              <a:solidFill>
                <a:srgbClr val="2A2C65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2561844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9" indent="0">
              <a:buNone/>
              <a:defRPr sz="2000" b="1"/>
            </a:lvl2pPr>
            <a:lvl3pPr marL="914358" indent="0">
              <a:buNone/>
              <a:defRPr sz="1800" b="1"/>
            </a:lvl3pPr>
            <a:lvl4pPr marL="1371536" indent="0">
              <a:buNone/>
              <a:defRPr sz="1600" b="1"/>
            </a:lvl4pPr>
            <a:lvl5pPr marL="1828715" indent="0">
              <a:buNone/>
              <a:defRPr sz="1600" b="1"/>
            </a:lvl5pPr>
            <a:lvl6pPr marL="2285894" indent="0">
              <a:buNone/>
              <a:defRPr sz="1600" b="1"/>
            </a:lvl6pPr>
            <a:lvl7pPr marL="2743073" indent="0">
              <a:buNone/>
              <a:defRPr sz="1600" b="1"/>
            </a:lvl7pPr>
            <a:lvl8pPr marL="3200252" indent="0">
              <a:buNone/>
              <a:defRPr sz="1600" b="1"/>
            </a:lvl8pPr>
            <a:lvl9pPr marL="365743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9" indent="0">
              <a:buNone/>
              <a:defRPr sz="2000" b="1"/>
            </a:lvl2pPr>
            <a:lvl3pPr marL="914358" indent="0">
              <a:buNone/>
              <a:defRPr sz="1800" b="1"/>
            </a:lvl3pPr>
            <a:lvl4pPr marL="1371536" indent="0">
              <a:buNone/>
              <a:defRPr sz="1600" b="1"/>
            </a:lvl4pPr>
            <a:lvl5pPr marL="1828715" indent="0">
              <a:buNone/>
              <a:defRPr sz="1600" b="1"/>
            </a:lvl5pPr>
            <a:lvl6pPr marL="2285894" indent="0">
              <a:buNone/>
              <a:defRPr sz="1600" b="1"/>
            </a:lvl6pPr>
            <a:lvl7pPr marL="2743073" indent="0">
              <a:buNone/>
              <a:defRPr sz="1600" b="1"/>
            </a:lvl7pPr>
            <a:lvl8pPr marL="3200252" indent="0">
              <a:buNone/>
              <a:defRPr sz="1600" b="1"/>
            </a:lvl8pPr>
            <a:lvl9pPr marL="365743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</a:lstStyle>
          <a:p>
            <a:pPr defTabSz="277246"/>
            <a:fld id="{1D8BD707-D9CF-40AE-B4C6-C98DA3205C09}" type="datetimeFigureOut">
              <a:rPr lang="en-US" smtClean="0">
                <a:solidFill>
                  <a:srgbClr val="2A2C65">
                    <a:tint val="75000"/>
                  </a:srgbClr>
                </a:solidFill>
              </a:rPr>
              <a:pPr defTabSz="277246"/>
              <a:t>10/11/2024</a:t>
            </a:fld>
            <a:endParaRPr lang="en-US" dirty="0">
              <a:solidFill>
                <a:srgbClr val="2A2C65">
                  <a:tint val="75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</a:lstStyle>
          <a:p>
            <a:pPr defTabSz="277246"/>
            <a:endParaRPr lang="en-GB">
              <a:solidFill>
                <a:srgbClr val="2A2C65">
                  <a:tint val="75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</a:lstStyle>
          <a:p>
            <a:pPr defTabSz="277246"/>
            <a:fld id="{B6F15528-21DE-4FAA-801E-634DDDAF4B2B}" type="slidenum">
              <a:rPr lang="en-GB" smtClean="0">
                <a:solidFill>
                  <a:srgbClr val="2A2C65">
                    <a:tint val="75000"/>
                  </a:srgbClr>
                </a:solidFill>
              </a:rPr>
              <a:pPr defTabSz="277246"/>
              <a:t>‹#›</a:t>
            </a:fld>
            <a:endParaRPr lang="en-GB">
              <a:solidFill>
                <a:srgbClr val="2A2C65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30937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365126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90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5" indent="0">
              <a:buNone/>
              <a:defRPr sz="2000" b="1"/>
            </a:lvl2pPr>
            <a:lvl3pPr marL="914369" indent="0">
              <a:buNone/>
              <a:defRPr sz="1801" b="1"/>
            </a:lvl3pPr>
            <a:lvl4pPr marL="1371553" indent="0">
              <a:buNone/>
              <a:defRPr sz="1600" b="1"/>
            </a:lvl4pPr>
            <a:lvl5pPr marL="1828738" indent="0">
              <a:buNone/>
              <a:defRPr sz="1600" b="1"/>
            </a:lvl5pPr>
            <a:lvl6pPr marL="2285923" indent="0">
              <a:buNone/>
              <a:defRPr sz="1600" b="1"/>
            </a:lvl6pPr>
            <a:lvl7pPr marL="2743107" indent="0">
              <a:buNone/>
              <a:defRPr sz="1600" b="1"/>
            </a:lvl7pPr>
            <a:lvl8pPr marL="3200292" indent="0">
              <a:buNone/>
              <a:defRPr sz="1600" b="1"/>
            </a:lvl8pPr>
            <a:lvl9pPr marL="3657476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90" y="2505077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5" indent="0">
              <a:buNone/>
              <a:defRPr sz="2000" b="1"/>
            </a:lvl2pPr>
            <a:lvl3pPr marL="914369" indent="0">
              <a:buNone/>
              <a:defRPr sz="1801" b="1"/>
            </a:lvl3pPr>
            <a:lvl4pPr marL="1371553" indent="0">
              <a:buNone/>
              <a:defRPr sz="1600" b="1"/>
            </a:lvl4pPr>
            <a:lvl5pPr marL="1828738" indent="0">
              <a:buNone/>
              <a:defRPr sz="1600" b="1"/>
            </a:lvl5pPr>
            <a:lvl6pPr marL="2285923" indent="0">
              <a:buNone/>
              <a:defRPr sz="1600" b="1"/>
            </a:lvl6pPr>
            <a:lvl7pPr marL="2743107" indent="0">
              <a:buNone/>
              <a:defRPr sz="1600" b="1"/>
            </a:lvl7pPr>
            <a:lvl8pPr marL="3200292" indent="0">
              <a:buNone/>
              <a:defRPr sz="1600" b="1"/>
            </a:lvl8pPr>
            <a:lvl9pPr marL="3657476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2" y="2505077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914358">
              <a:defRPr/>
            </a:pPr>
            <a:fld id="{B7938270-B965-4555-B3AA-0F5AC3140255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 defTabSz="914358">
                <a:defRPr/>
              </a:pPr>
              <a:t>11/10/2024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358"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4358">
              <a:defRPr/>
            </a:pPr>
            <a:fld id="{3D9341B5-D370-47BD-904A-50E95B2A1933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 defTabSz="914358">
                <a:defRPr/>
              </a:pPr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2905195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</a:lstStyle>
          <a:p>
            <a:pPr defTabSz="277246"/>
            <a:fld id="{1D8BD707-D9CF-40AE-B4C6-C98DA3205C09}" type="datetimeFigureOut">
              <a:rPr lang="en-US" smtClean="0">
                <a:solidFill>
                  <a:srgbClr val="2A2C65">
                    <a:tint val="75000"/>
                  </a:srgbClr>
                </a:solidFill>
              </a:rPr>
              <a:pPr defTabSz="277246"/>
              <a:t>10/11/2024</a:t>
            </a:fld>
            <a:endParaRPr lang="en-US" dirty="0">
              <a:solidFill>
                <a:srgbClr val="2A2C65">
                  <a:tint val="75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</a:lstStyle>
          <a:p>
            <a:pPr defTabSz="277246"/>
            <a:endParaRPr lang="en-GB">
              <a:solidFill>
                <a:srgbClr val="2A2C65">
                  <a:tint val="75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</a:lstStyle>
          <a:p>
            <a:pPr defTabSz="277246"/>
            <a:fld id="{B6F15528-21DE-4FAA-801E-634DDDAF4B2B}" type="slidenum">
              <a:rPr lang="en-GB" smtClean="0">
                <a:solidFill>
                  <a:srgbClr val="2A2C65">
                    <a:tint val="75000"/>
                  </a:srgbClr>
                </a:solidFill>
              </a:rPr>
              <a:pPr defTabSz="277246"/>
              <a:t>‹#›</a:t>
            </a:fld>
            <a:endParaRPr lang="en-GB">
              <a:solidFill>
                <a:srgbClr val="2A2C65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7728309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</a:lstStyle>
          <a:p>
            <a:pPr defTabSz="277246"/>
            <a:fld id="{1D8BD707-D9CF-40AE-B4C6-C98DA3205C09}" type="datetimeFigureOut">
              <a:rPr lang="en-US" smtClean="0">
                <a:solidFill>
                  <a:srgbClr val="2A2C65">
                    <a:tint val="75000"/>
                  </a:srgbClr>
                </a:solidFill>
              </a:rPr>
              <a:pPr defTabSz="277246"/>
              <a:t>10/11/2024</a:t>
            </a:fld>
            <a:endParaRPr lang="en-US">
              <a:solidFill>
                <a:srgbClr val="2A2C65">
                  <a:tint val="75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</a:lstStyle>
          <a:p>
            <a:pPr defTabSz="277246"/>
            <a:endParaRPr lang="en-GB">
              <a:solidFill>
                <a:srgbClr val="2A2C65">
                  <a:tint val="75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</a:lstStyle>
          <a:p>
            <a:pPr defTabSz="277246"/>
            <a:fld id="{B6F15528-21DE-4FAA-801E-634DDDAF4B2B}" type="slidenum">
              <a:rPr lang="en-GB" smtClean="0">
                <a:solidFill>
                  <a:srgbClr val="2A2C65">
                    <a:tint val="75000"/>
                  </a:srgbClr>
                </a:solidFill>
              </a:rPr>
              <a:pPr defTabSz="277246"/>
              <a:t>‹#›</a:t>
            </a:fld>
            <a:endParaRPr lang="en-GB">
              <a:solidFill>
                <a:srgbClr val="2A2C65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3133256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9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79" indent="0">
              <a:buNone/>
              <a:defRPr sz="1400"/>
            </a:lvl2pPr>
            <a:lvl3pPr marL="914358" indent="0">
              <a:buNone/>
              <a:defRPr sz="1200"/>
            </a:lvl3pPr>
            <a:lvl4pPr marL="1371536" indent="0">
              <a:buNone/>
              <a:defRPr sz="1000"/>
            </a:lvl4pPr>
            <a:lvl5pPr marL="1828715" indent="0">
              <a:buNone/>
              <a:defRPr sz="1000"/>
            </a:lvl5pPr>
            <a:lvl6pPr marL="2285894" indent="0">
              <a:buNone/>
              <a:defRPr sz="1000"/>
            </a:lvl6pPr>
            <a:lvl7pPr marL="2743073" indent="0">
              <a:buNone/>
              <a:defRPr sz="1000"/>
            </a:lvl7pPr>
            <a:lvl8pPr marL="3200252" indent="0">
              <a:buNone/>
              <a:defRPr sz="1000"/>
            </a:lvl8pPr>
            <a:lvl9pPr marL="365743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</a:lstStyle>
          <a:p>
            <a:pPr defTabSz="277246"/>
            <a:fld id="{1D8BD707-D9CF-40AE-B4C6-C98DA3205C09}" type="datetimeFigureOut">
              <a:rPr lang="en-US" smtClean="0">
                <a:solidFill>
                  <a:srgbClr val="2A2C65">
                    <a:tint val="75000"/>
                  </a:srgbClr>
                </a:solidFill>
              </a:rPr>
              <a:pPr defTabSz="277246"/>
              <a:t>10/11/2024</a:t>
            </a:fld>
            <a:endParaRPr lang="en-US" dirty="0">
              <a:solidFill>
                <a:srgbClr val="2A2C65">
                  <a:tint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</a:lstStyle>
          <a:p>
            <a:pPr defTabSz="277246"/>
            <a:endParaRPr lang="en-GB">
              <a:solidFill>
                <a:srgbClr val="2A2C65">
                  <a:tint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</a:lstStyle>
          <a:p>
            <a:pPr defTabSz="277246"/>
            <a:fld id="{B6F15528-21DE-4FAA-801E-634DDDAF4B2B}" type="slidenum">
              <a:rPr lang="en-GB" smtClean="0">
                <a:solidFill>
                  <a:srgbClr val="2A2C65">
                    <a:tint val="75000"/>
                  </a:srgbClr>
                </a:solidFill>
              </a:rPr>
              <a:pPr defTabSz="277246"/>
              <a:t>‹#›</a:t>
            </a:fld>
            <a:endParaRPr lang="en-GB">
              <a:solidFill>
                <a:srgbClr val="2A2C65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3735840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179" indent="0">
              <a:buNone/>
              <a:defRPr sz="2800"/>
            </a:lvl2pPr>
            <a:lvl3pPr marL="914358" indent="0">
              <a:buNone/>
              <a:defRPr sz="2400"/>
            </a:lvl3pPr>
            <a:lvl4pPr marL="1371536" indent="0">
              <a:buNone/>
              <a:defRPr sz="2000"/>
            </a:lvl4pPr>
            <a:lvl5pPr marL="1828715" indent="0">
              <a:buNone/>
              <a:defRPr sz="2000"/>
            </a:lvl5pPr>
            <a:lvl6pPr marL="2285894" indent="0">
              <a:buNone/>
              <a:defRPr sz="2000"/>
            </a:lvl6pPr>
            <a:lvl7pPr marL="2743073" indent="0">
              <a:buNone/>
              <a:defRPr sz="2000"/>
            </a:lvl7pPr>
            <a:lvl8pPr marL="3200252" indent="0">
              <a:buNone/>
              <a:defRPr sz="2000"/>
            </a:lvl8pPr>
            <a:lvl9pPr marL="365743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9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79" indent="0">
              <a:buNone/>
              <a:defRPr sz="1400"/>
            </a:lvl2pPr>
            <a:lvl3pPr marL="914358" indent="0">
              <a:buNone/>
              <a:defRPr sz="1200"/>
            </a:lvl3pPr>
            <a:lvl4pPr marL="1371536" indent="0">
              <a:buNone/>
              <a:defRPr sz="1000"/>
            </a:lvl4pPr>
            <a:lvl5pPr marL="1828715" indent="0">
              <a:buNone/>
              <a:defRPr sz="1000"/>
            </a:lvl5pPr>
            <a:lvl6pPr marL="2285894" indent="0">
              <a:buNone/>
              <a:defRPr sz="1000"/>
            </a:lvl6pPr>
            <a:lvl7pPr marL="2743073" indent="0">
              <a:buNone/>
              <a:defRPr sz="1000"/>
            </a:lvl7pPr>
            <a:lvl8pPr marL="3200252" indent="0">
              <a:buNone/>
              <a:defRPr sz="1000"/>
            </a:lvl8pPr>
            <a:lvl9pPr marL="365743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</a:lstStyle>
          <a:p>
            <a:pPr defTabSz="277246"/>
            <a:fld id="{1D8BD707-D9CF-40AE-B4C6-C98DA3205C09}" type="datetimeFigureOut">
              <a:rPr lang="en-US" smtClean="0">
                <a:solidFill>
                  <a:srgbClr val="2A2C65">
                    <a:tint val="75000"/>
                  </a:srgbClr>
                </a:solidFill>
              </a:rPr>
              <a:pPr defTabSz="277246"/>
              <a:t>10/11/2024</a:t>
            </a:fld>
            <a:endParaRPr lang="en-US">
              <a:solidFill>
                <a:srgbClr val="2A2C65">
                  <a:tint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</a:lstStyle>
          <a:p>
            <a:pPr defTabSz="277246"/>
            <a:endParaRPr lang="en-GB">
              <a:solidFill>
                <a:srgbClr val="2A2C65">
                  <a:tint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</a:lstStyle>
          <a:p>
            <a:pPr defTabSz="277246"/>
            <a:fld id="{B6F15528-21DE-4FAA-801E-634DDDAF4B2B}" type="slidenum">
              <a:rPr lang="en-GB" smtClean="0">
                <a:solidFill>
                  <a:srgbClr val="2A2C65">
                    <a:tint val="75000"/>
                  </a:srgbClr>
                </a:solidFill>
              </a:rPr>
              <a:pPr defTabSz="277246"/>
              <a:t>‹#›</a:t>
            </a:fld>
            <a:endParaRPr lang="en-GB">
              <a:solidFill>
                <a:srgbClr val="2A2C65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3961619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</a:lstStyle>
          <a:p>
            <a:pPr defTabSz="277246"/>
            <a:fld id="{1D8BD707-D9CF-40AE-B4C6-C98DA3205C09}" type="datetimeFigureOut">
              <a:rPr lang="en-US" smtClean="0">
                <a:solidFill>
                  <a:srgbClr val="2A2C65">
                    <a:tint val="75000"/>
                  </a:srgbClr>
                </a:solidFill>
              </a:rPr>
              <a:pPr defTabSz="277246"/>
              <a:t>10/11/2024</a:t>
            </a:fld>
            <a:endParaRPr lang="en-US">
              <a:solidFill>
                <a:srgbClr val="2A2C65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</a:lstStyle>
          <a:p>
            <a:pPr defTabSz="277246"/>
            <a:endParaRPr lang="en-GB">
              <a:solidFill>
                <a:srgbClr val="2A2C65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</a:lstStyle>
          <a:p>
            <a:pPr defTabSz="277246"/>
            <a:fld id="{B6F15528-21DE-4FAA-801E-634DDDAF4B2B}" type="slidenum">
              <a:rPr lang="en-GB" smtClean="0">
                <a:solidFill>
                  <a:srgbClr val="2A2C65">
                    <a:tint val="75000"/>
                  </a:srgbClr>
                </a:solidFill>
              </a:rPr>
              <a:pPr defTabSz="277246"/>
              <a:t>‹#›</a:t>
            </a:fld>
            <a:endParaRPr lang="en-GB">
              <a:solidFill>
                <a:srgbClr val="2A2C65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9007527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</a:lstStyle>
          <a:p>
            <a:pPr defTabSz="277246"/>
            <a:fld id="{1D8BD707-D9CF-40AE-B4C6-C98DA3205C09}" type="datetimeFigureOut">
              <a:rPr lang="en-US" smtClean="0">
                <a:solidFill>
                  <a:srgbClr val="2A2C65">
                    <a:tint val="75000"/>
                  </a:srgbClr>
                </a:solidFill>
              </a:rPr>
              <a:pPr defTabSz="277246"/>
              <a:t>10/11/2024</a:t>
            </a:fld>
            <a:endParaRPr lang="en-US">
              <a:solidFill>
                <a:srgbClr val="2A2C65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</a:lstStyle>
          <a:p>
            <a:pPr defTabSz="277246"/>
            <a:endParaRPr lang="en-GB">
              <a:solidFill>
                <a:srgbClr val="2A2C65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</a:lstStyle>
          <a:p>
            <a:pPr defTabSz="277246"/>
            <a:fld id="{B6F15528-21DE-4FAA-801E-634DDDAF4B2B}" type="slidenum">
              <a:rPr lang="en-GB" smtClean="0">
                <a:solidFill>
                  <a:srgbClr val="2A2C65">
                    <a:tint val="75000"/>
                  </a:srgbClr>
                </a:solidFill>
              </a:rPr>
              <a:pPr defTabSz="277246"/>
              <a:t>‹#›</a:t>
            </a:fld>
            <a:endParaRPr lang="en-GB">
              <a:solidFill>
                <a:srgbClr val="2A2C65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5822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914358">
              <a:defRPr/>
            </a:pPr>
            <a:fld id="{B7938270-B965-4555-B3AA-0F5AC3140255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 defTabSz="914358">
                <a:defRPr/>
              </a:pPr>
              <a:t>11/10/2024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358"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4358">
              <a:defRPr/>
            </a:pPr>
            <a:fld id="{3D9341B5-D370-47BD-904A-50E95B2A1933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 defTabSz="914358">
                <a:defRPr/>
              </a:pPr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27924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914358">
              <a:defRPr/>
            </a:pPr>
            <a:fld id="{B7938270-B965-4555-B3AA-0F5AC3140255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 defTabSz="914358">
                <a:defRPr/>
              </a:pPr>
              <a:t>11/10/2024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358"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4358">
              <a:defRPr/>
            </a:pPr>
            <a:fld id="{3D9341B5-D370-47BD-904A-50E95B2A1933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 defTabSz="914358">
                <a:defRPr/>
              </a:pPr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86777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6"/>
            <a:ext cx="6172201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5" indent="0">
              <a:buNone/>
              <a:defRPr sz="1401"/>
            </a:lvl2pPr>
            <a:lvl3pPr marL="914369" indent="0">
              <a:buNone/>
              <a:defRPr sz="1200"/>
            </a:lvl3pPr>
            <a:lvl4pPr marL="1371553" indent="0">
              <a:buNone/>
              <a:defRPr sz="1001"/>
            </a:lvl4pPr>
            <a:lvl5pPr marL="1828738" indent="0">
              <a:buNone/>
              <a:defRPr sz="1001"/>
            </a:lvl5pPr>
            <a:lvl6pPr marL="2285923" indent="0">
              <a:buNone/>
              <a:defRPr sz="1001"/>
            </a:lvl6pPr>
            <a:lvl7pPr marL="2743107" indent="0">
              <a:buNone/>
              <a:defRPr sz="1001"/>
            </a:lvl7pPr>
            <a:lvl8pPr marL="3200292" indent="0">
              <a:buNone/>
              <a:defRPr sz="1001"/>
            </a:lvl8pPr>
            <a:lvl9pPr marL="3657476" indent="0">
              <a:buNone/>
              <a:defRPr sz="100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914358">
              <a:defRPr/>
            </a:pPr>
            <a:fld id="{B7938270-B965-4555-B3AA-0F5AC3140255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 defTabSz="914358">
                <a:defRPr/>
              </a:pPr>
              <a:t>11/10/2024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358"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4358">
              <a:defRPr/>
            </a:pPr>
            <a:fld id="{3D9341B5-D370-47BD-904A-50E95B2A1933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 defTabSz="914358">
                <a:defRPr/>
              </a:pPr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93587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6"/>
            <a:ext cx="6172201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5" indent="0">
              <a:buNone/>
              <a:defRPr sz="2800"/>
            </a:lvl2pPr>
            <a:lvl3pPr marL="914369" indent="0">
              <a:buNone/>
              <a:defRPr sz="2400"/>
            </a:lvl3pPr>
            <a:lvl4pPr marL="1371553" indent="0">
              <a:buNone/>
              <a:defRPr sz="2000"/>
            </a:lvl4pPr>
            <a:lvl5pPr marL="1828738" indent="0">
              <a:buNone/>
              <a:defRPr sz="2000"/>
            </a:lvl5pPr>
            <a:lvl6pPr marL="2285923" indent="0">
              <a:buNone/>
              <a:defRPr sz="2000"/>
            </a:lvl6pPr>
            <a:lvl7pPr marL="2743107" indent="0">
              <a:buNone/>
              <a:defRPr sz="2000"/>
            </a:lvl7pPr>
            <a:lvl8pPr marL="3200292" indent="0">
              <a:buNone/>
              <a:defRPr sz="2000"/>
            </a:lvl8pPr>
            <a:lvl9pPr marL="3657476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5" indent="0">
              <a:buNone/>
              <a:defRPr sz="1401"/>
            </a:lvl2pPr>
            <a:lvl3pPr marL="914369" indent="0">
              <a:buNone/>
              <a:defRPr sz="1200"/>
            </a:lvl3pPr>
            <a:lvl4pPr marL="1371553" indent="0">
              <a:buNone/>
              <a:defRPr sz="1001"/>
            </a:lvl4pPr>
            <a:lvl5pPr marL="1828738" indent="0">
              <a:buNone/>
              <a:defRPr sz="1001"/>
            </a:lvl5pPr>
            <a:lvl6pPr marL="2285923" indent="0">
              <a:buNone/>
              <a:defRPr sz="1001"/>
            </a:lvl6pPr>
            <a:lvl7pPr marL="2743107" indent="0">
              <a:buNone/>
              <a:defRPr sz="1001"/>
            </a:lvl7pPr>
            <a:lvl8pPr marL="3200292" indent="0">
              <a:buNone/>
              <a:defRPr sz="1001"/>
            </a:lvl8pPr>
            <a:lvl9pPr marL="3657476" indent="0">
              <a:buNone/>
              <a:defRPr sz="100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914358">
              <a:defRPr/>
            </a:pPr>
            <a:fld id="{B7938270-B965-4555-B3AA-0F5AC3140255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 defTabSz="914358">
                <a:defRPr/>
              </a:pPr>
              <a:t>11/10/2024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358"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4358">
              <a:defRPr/>
            </a:pPr>
            <a:fld id="{3D9341B5-D370-47BD-904A-50E95B2A1933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 defTabSz="914358">
                <a:defRPr/>
              </a:pPr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81558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2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2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1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358">
              <a:defRPr/>
            </a:pPr>
            <a:fld id="{B7938270-B965-4555-B3AA-0F5AC3140255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 defTabSz="914358">
                <a:defRPr/>
              </a:pPr>
              <a:t>11/10/2024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2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358"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358">
              <a:defRPr/>
            </a:pPr>
            <a:fld id="{3D9341B5-D370-47BD-904A-50E95B2A1933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 defTabSz="914358">
                <a:defRPr/>
              </a:pPr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5653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369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3" indent="-228593" algn="l" defTabSz="914369" rtl="0" eaLnBrk="1" latinLnBrk="0" hangingPunct="1">
        <a:lnSpc>
          <a:spcPct val="90000"/>
        </a:lnSpc>
        <a:spcBef>
          <a:spcPts val="1001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77" indent="-228593" algn="l" defTabSz="91436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62" indent="-228593" algn="l" defTabSz="91436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46" indent="-228593" algn="l" defTabSz="91436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2057331" indent="-228593" algn="l" defTabSz="91436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514515" indent="-228593" algn="l" defTabSz="91436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971700" indent="-228593" algn="l" defTabSz="91436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428885" indent="-228593" algn="l" defTabSz="91436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886069" indent="-228593" algn="l" defTabSz="91436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9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185" algn="l" defTabSz="914369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369" algn="l" defTabSz="914369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553" algn="l" defTabSz="914369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738" algn="l" defTabSz="914369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5923" algn="l" defTabSz="914369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107" algn="l" defTabSz="914369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292" algn="l" defTabSz="914369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476" algn="l" defTabSz="914369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2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2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1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358">
              <a:defRPr/>
            </a:pPr>
            <a:fld id="{B7938270-B965-4555-B3AA-0F5AC3140255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 defTabSz="914358">
                <a:defRPr/>
              </a:pPr>
              <a:t>11/10/2024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2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358"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358">
              <a:defRPr/>
            </a:pPr>
            <a:fld id="{3D9341B5-D370-47BD-904A-50E95B2A1933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 defTabSz="914358">
                <a:defRPr/>
              </a:pPr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40098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369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3" indent="-228593" algn="l" defTabSz="914369" rtl="0" eaLnBrk="1" latinLnBrk="0" hangingPunct="1">
        <a:lnSpc>
          <a:spcPct val="90000"/>
        </a:lnSpc>
        <a:spcBef>
          <a:spcPts val="1001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77" indent="-228593" algn="l" defTabSz="91436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62" indent="-228593" algn="l" defTabSz="91436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46" indent="-228593" algn="l" defTabSz="91436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2057331" indent="-228593" algn="l" defTabSz="91436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514515" indent="-228593" algn="l" defTabSz="91436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971700" indent="-228593" algn="l" defTabSz="91436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428885" indent="-228593" algn="l" defTabSz="91436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886069" indent="-228593" algn="l" defTabSz="91436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9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185" algn="l" defTabSz="914369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369" algn="l" defTabSz="914369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553" algn="l" defTabSz="914369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738" algn="l" defTabSz="914369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5923" algn="l" defTabSz="914369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107" algn="l" defTabSz="914369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292" algn="l" defTabSz="914369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476" algn="l" defTabSz="914369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1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defTabSz="277246"/>
            <a:fld id="{1D8BD707-D9CF-40AE-B4C6-C98DA3205C09}" type="datetimeFigureOut">
              <a:rPr lang="en-US" smtClean="0">
                <a:solidFill>
                  <a:srgbClr val="2A2C65">
                    <a:tint val="75000"/>
                  </a:srgbClr>
                </a:solidFill>
              </a:rPr>
              <a:pPr defTabSz="277246"/>
              <a:t>10/11/2024</a:t>
            </a:fld>
            <a:endParaRPr lang="en-US" dirty="0">
              <a:solidFill>
                <a:srgbClr val="2A2C65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defTabSz="277246"/>
            <a:endParaRPr lang="en-GB" dirty="0">
              <a:solidFill>
                <a:srgbClr val="2A2C65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defTabSz="277246"/>
            <a:fld id="{B6F15528-21DE-4FAA-801E-634DDDAF4B2B}" type="slidenum">
              <a:rPr lang="en-GB" smtClean="0">
                <a:solidFill>
                  <a:srgbClr val="2A2C65">
                    <a:tint val="75000"/>
                  </a:srgbClr>
                </a:solidFill>
              </a:rPr>
              <a:pPr defTabSz="277246"/>
              <a:t>‹#›</a:t>
            </a:fld>
            <a:endParaRPr lang="en-GB" dirty="0">
              <a:solidFill>
                <a:srgbClr val="2A2C65">
                  <a:tint val="75000"/>
                </a:srgbClr>
              </a:solidFill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5D0A0B7-B72F-0645-9E36-A4A9FEF7E163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6325" y="-3357"/>
            <a:ext cx="12191953" cy="105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59819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358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rgbClr val="142A33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1pPr>
    </p:titleStyle>
    <p:bodyStyle>
      <a:lvl1pPr marL="228589" indent="-228589" algn="l" defTabSz="914358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142A33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1pPr>
      <a:lvl2pPr marL="685768" indent="-228589" algn="l" defTabSz="91435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142A33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2pPr>
      <a:lvl3pPr marL="1142947" indent="-228589" algn="l" defTabSz="91435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142A33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3pPr>
      <a:lvl4pPr marL="1600126" indent="-228589" algn="l" defTabSz="91435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142A33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4pPr>
      <a:lvl5pPr marL="2057305" indent="-228589" algn="l" defTabSz="91435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142A33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5pPr>
      <a:lvl6pPr marL="2514483" indent="-228589" algn="l" defTabSz="91435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62" indent="-228589" algn="l" defTabSz="91435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41" indent="-228589" algn="l" defTabSz="91435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20" indent="-228589" algn="l" defTabSz="91435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5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9" algn="l" defTabSz="91435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8" algn="l" defTabSz="91435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6" algn="l" defTabSz="91435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15" algn="l" defTabSz="91435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94" algn="l" defTabSz="91435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73" algn="l" defTabSz="91435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52" algn="l" defTabSz="91435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30" algn="l" defTabSz="91435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1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defTabSz="277246"/>
            <a:fld id="{1D8BD707-D9CF-40AE-B4C6-C98DA3205C09}" type="datetimeFigureOut">
              <a:rPr lang="en-US" smtClean="0">
                <a:solidFill>
                  <a:srgbClr val="2A2C65">
                    <a:tint val="75000"/>
                  </a:srgbClr>
                </a:solidFill>
              </a:rPr>
              <a:pPr defTabSz="277246"/>
              <a:t>10/11/2024</a:t>
            </a:fld>
            <a:endParaRPr lang="en-US" dirty="0">
              <a:solidFill>
                <a:srgbClr val="2A2C65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defTabSz="277246"/>
            <a:endParaRPr lang="en-GB" dirty="0">
              <a:solidFill>
                <a:srgbClr val="2A2C65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defTabSz="277246"/>
            <a:fld id="{B6F15528-21DE-4FAA-801E-634DDDAF4B2B}" type="slidenum">
              <a:rPr lang="en-GB" smtClean="0">
                <a:solidFill>
                  <a:srgbClr val="2A2C65">
                    <a:tint val="75000"/>
                  </a:srgbClr>
                </a:solidFill>
              </a:rPr>
              <a:pPr defTabSz="277246"/>
              <a:t>‹#›</a:t>
            </a:fld>
            <a:endParaRPr lang="en-GB" dirty="0">
              <a:solidFill>
                <a:srgbClr val="2A2C65">
                  <a:tint val="75000"/>
                </a:srgbClr>
              </a:solidFill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5D0A0B7-B72F-0645-9E36-A4A9FEF7E163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6325" y="-3357"/>
            <a:ext cx="12191953" cy="105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36522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358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rgbClr val="142A33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1pPr>
    </p:titleStyle>
    <p:bodyStyle>
      <a:lvl1pPr marL="228589" indent="-228589" algn="l" defTabSz="914358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142A33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1pPr>
      <a:lvl2pPr marL="685768" indent="-228589" algn="l" defTabSz="91435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142A33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2pPr>
      <a:lvl3pPr marL="1142947" indent="-228589" algn="l" defTabSz="91435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142A33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3pPr>
      <a:lvl4pPr marL="1600126" indent="-228589" algn="l" defTabSz="91435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142A33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4pPr>
      <a:lvl5pPr marL="2057305" indent="-228589" algn="l" defTabSz="91435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142A33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5pPr>
      <a:lvl6pPr marL="2514483" indent="-228589" algn="l" defTabSz="91435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62" indent="-228589" algn="l" defTabSz="91435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41" indent="-228589" algn="l" defTabSz="91435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20" indent="-228589" algn="l" defTabSz="91435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5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9" algn="l" defTabSz="91435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8" algn="l" defTabSz="91435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6" algn="l" defTabSz="91435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15" algn="l" defTabSz="91435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94" algn="l" defTabSz="91435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73" algn="l" defTabSz="91435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52" algn="l" defTabSz="91435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30" algn="l" defTabSz="91435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1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defTabSz="277246"/>
            <a:fld id="{1D8BD707-D9CF-40AE-B4C6-C98DA3205C09}" type="datetimeFigureOut">
              <a:rPr lang="en-US" smtClean="0">
                <a:solidFill>
                  <a:srgbClr val="2A2C65">
                    <a:tint val="75000"/>
                  </a:srgbClr>
                </a:solidFill>
              </a:rPr>
              <a:pPr defTabSz="277246"/>
              <a:t>10/11/2024</a:t>
            </a:fld>
            <a:endParaRPr lang="en-US" dirty="0">
              <a:solidFill>
                <a:srgbClr val="2A2C65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defTabSz="277246"/>
            <a:endParaRPr lang="en-GB" dirty="0">
              <a:solidFill>
                <a:srgbClr val="2A2C65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defTabSz="277246"/>
            <a:fld id="{B6F15528-21DE-4FAA-801E-634DDDAF4B2B}" type="slidenum">
              <a:rPr lang="en-GB" smtClean="0">
                <a:solidFill>
                  <a:srgbClr val="2A2C65">
                    <a:tint val="75000"/>
                  </a:srgbClr>
                </a:solidFill>
              </a:rPr>
              <a:pPr defTabSz="277246"/>
              <a:t>‹#›</a:t>
            </a:fld>
            <a:endParaRPr lang="en-GB" dirty="0">
              <a:solidFill>
                <a:srgbClr val="2A2C65">
                  <a:tint val="75000"/>
                </a:srgbClr>
              </a:solidFill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5D0A0B7-B72F-0645-9E36-A4A9FEF7E163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6325" y="-3357"/>
            <a:ext cx="12191953" cy="105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42304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358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rgbClr val="142A33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1pPr>
    </p:titleStyle>
    <p:bodyStyle>
      <a:lvl1pPr marL="228589" indent="-228589" algn="l" defTabSz="914358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142A33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1pPr>
      <a:lvl2pPr marL="685768" indent="-228589" algn="l" defTabSz="91435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142A33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2pPr>
      <a:lvl3pPr marL="1142947" indent="-228589" algn="l" defTabSz="91435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142A33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3pPr>
      <a:lvl4pPr marL="1600126" indent="-228589" algn="l" defTabSz="91435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142A33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4pPr>
      <a:lvl5pPr marL="2057305" indent="-228589" algn="l" defTabSz="91435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142A33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5pPr>
      <a:lvl6pPr marL="2514483" indent="-228589" algn="l" defTabSz="91435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62" indent="-228589" algn="l" defTabSz="91435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41" indent="-228589" algn="l" defTabSz="91435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20" indent="-228589" algn="l" defTabSz="91435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5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9" algn="l" defTabSz="91435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8" algn="l" defTabSz="91435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6" algn="l" defTabSz="91435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15" algn="l" defTabSz="91435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94" algn="l" defTabSz="91435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73" algn="l" defTabSz="91435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52" algn="l" defTabSz="91435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30" algn="l" defTabSz="91435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4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4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4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4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Background pattern&#10;&#10;Description automatically generated">
            <a:extLst>
              <a:ext uri="{FF2B5EF4-FFF2-40B4-BE49-F238E27FC236}">
                <a16:creationId xmlns:a16="http://schemas.microsoft.com/office/drawing/2014/main" id="{9A43A601-11BE-3A1A-75CF-3A77D2922B43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4599" y="1211027"/>
            <a:ext cx="5647533" cy="5647533"/>
          </a:xfrm>
          <a:prstGeom prst="rect">
            <a:avLst/>
          </a:prstGeom>
        </p:spPr>
      </p:pic>
      <p:sp>
        <p:nvSpPr>
          <p:cNvPr id="34" name="object 22">
            <a:extLst>
              <a:ext uri="{FF2B5EF4-FFF2-40B4-BE49-F238E27FC236}">
                <a16:creationId xmlns:a16="http://schemas.microsoft.com/office/drawing/2014/main" id="{D5FE940C-2C04-754D-9DB6-F0FED3E467E0}"/>
              </a:ext>
            </a:extLst>
          </p:cNvPr>
          <p:cNvSpPr/>
          <p:nvPr/>
        </p:nvSpPr>
        <p:spPr>
          <a:xfrm>
            <a:off x="739570" y="645903"/>
            <a:ext cx="508285" cy="31960"/>
          </a:xfrm>
          <a:custGeom>
            <a:avLst/>
            <a:gdLst/>
            <a:ahLst/>
            <a:cxnLst/>
            <a:rect l="l" t="t" r="r" b="b"/>
            <a:pathLst>
              <a:path w="838200" h="52705">
                <a:moveTo>
                  <a:pt x="0" y="52354"/>
                </a:moveTo>
                <a:lnTo>
                  <a:pt x="0" y="0"/>
                </a:lnTo>
                <a:lnTo>
                  <a:pt x="837670" y="0"/>
                </a:lnTo>
                <a:lnTo>
                  <a:pt x="837670" y="52354"/>
                </a:lnTo>
                <a:lnTo>
                  <a:pt x="0" y="52354"/>
                </a:lnTo>
                <a:close/>
              </a:path>
            </a:pathLst>
          </a:custGeom>
          <a:solidFill>
            <a:srgbClr val="C12827">
              <a:alpha val="49804"/>
            </a:srgbClr>
          </a:solidFill>
        </p:spPr>
        <p:txBody>
          <a:bodyPr wrap="square" lIns="0" tIns="0" rIns="0" bIns="0" rtlCol="0"/>
          <a:lstStyle/>
          <a:p>
            <a:endParaRPr sz="1092" dirty="0">
              <a:highlight>
                <a:srgbClr val="2A2C65"/>
              </a:highlight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35" name="object 24">
            <a:extLst>
              <a:ext uri="{FF2B5EF4-FFF2-40B4-BE49-F238E27FC236}">
                <a16:creationId xmlns:a16="http://schemas.microsoft.com/office/drawing/2014/main" id="{EBD43D26-D495-FA47-9753-E5AFDAE44C4E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53610" y="251810"/>
            <a:ext cx="6022811" cy="380695"/>
          </a:xfrm>
          <a:prstGeom prst="rect">
            <a:avLst/>
          </a:prstGeom>
        </p:spPr>
        <p:txBody>
          <a:bodyPr vert="horz" wrap="square" lIns="0" tIns="7316" rIns="0" bIns="0" rtlCol="0" anchor="ctr">
            <a:spAutoFit/>
          </a:bodyPr>
          <a:lstStyle/>
          <a:p>
            <a:pPr marL="7701">
              <a:lnSpc>
                <a:spcPct val="100000"/>
              </a:lnSpc>
              <a:spcBef>
                <a:spcPts val="58"/>
              </a:spcBef>
            </a:pPr>
            <a:r>
              <a:rPr lang="en-US" sz="2426" spc="6" dirty="0" smtClean="0"/>
              <a:t>Tutor Notice</a:t>
            </a:r>
            <a:endParaRPr sz="2426" spc="27" dirty="0"/>
          </a:p>
        </p:txBody>
      </p:sp>
      <p:pic>
        <p:nvPicPr>
          <p:cNvPr id="8" name="Picture 7" descr="Logo&#10;&#10;Description automatically generated">
            <a:extLst>
              <a:ext uri="{FF2B5EF4-FFF2-40B4-BE49-F238E27FC236}">
                <a16:creationId xmlns:a16="http://schemas.microsoft.com/office/drawing/2014/main" id="{5D06B489-480E-2B03-AE76-515035BCCE8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5687" y="375737"/>
            <a:ext cx="3949362" cy="604252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368365" y="5140981"/>
            <a:ext cx="2768844" cy="16043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2864" y="5810630"/>
            <a:ext cx="4318391" cy="104793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82864" y="993387"/>
            <a:ext cx="11808157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Homework will start being set on Monday 9</a:t>
            </a:r>
            <a:r>
              <a:rPr lang="en-GB" baseline="30000" dirty="0" smtClean="0"/>
              <a:t>th</a:t>
            </a:r>
            <a:r>
              <a:rPr lang="en-GB" dirty="0" smtClean="0"/>
              <a:t> September.</a:t>
            </a:r>
          </a:p>
          <a:p>
            <a:endParaRPr lang="en-GB" dirty="0"/>
          </a:p>
          <a:p>
            <a:r>
              <a:rPr lang="en-GB" dirty="0" smtClean="0"/>
              <a:t>You will go on to SAM Learning  and click on </a:t>
            </a:r>
            <a:r>
              <a:rPr lang="en-GB" dirty="0" smtClean="0">
                <a:solidFill>
                  <a:srgbClr val="FF0000"/>
                </a:solidFill>
              </a:rPr>
              <a:t>Set Tasks</a:t>
            </a:r>
            <a:r>
              <a:rPr lang="en-GB" dirty="0" smtClean="0"/>
              <a:t> to see all your tasks. </a:t>
            </a:r>
          </a:p>
          <a:p>
            <a:endParaRPr lang="en-GB" dirty="0"/>
          </a:p>
          <a:p>
            <a:r>
              <a:rPr lang="en-GB" dirty="0" smtClean="0"/>
              <a:t>You will receive Homework on a weekly basis so you need to log in and complete work every week. </a:t>
            </a:r>
            <a:endParaRPr lang="en-GB" dirty="0"/>
          </a:p>
          <a:p>
            <a:endParaRPr lang="en-GB" dirty="0" smtClean="0"/>
          </a:p>
          <a:p>
            <a:r>
              <a:rPr lang="en-GB" dirty="0" smtClean="0"/>
              <a:t>If you need help or access to a computer/device there is:</a:t>
            </a:r>
          </a:p>
          <a:p>
            <a:endParaRPr lang="en-GB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Homework Club every morning in West Canteen from 8am onwards.</a:t>
            </a: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Library computers available every break time and afterschool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r>
              <a:rPr lang="en-GB" dirty="0" smtClean="0"/>
              <a:t>You still need to be logging in to Classcharts as your teachers may send announcements out on there or attach revision material for upcoming assessments.</a:t>
            </a:r>
          </a:p>
          <a:p>
            <a:endParaRPr lang="en-GB" dirty="0"/>
          </a:p>
          <a:p>
            <a:r>
              <a:rPr lang="en-GB" dirty="0" smtClean="0"/>
              <a:t>All log in details can be found on your Attainment cards in your passports.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r>
              <a:rPr lang="en-GB" dirty="0" smtClean="0"/>
              <a:t>Any issues please come see Mrs Shaheen in W309 </a:t>
            </a:r>
          </a:p>
          <a:p>
            <a:endParaRPr lang="en-GB" dirty="0" smtClean="0"/>
          </a:p>
          <a:p>
            <a:r>
              <a:rPr lang="en-GB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009656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94783"/>
            <a:ext cx="12101152" cy="1457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6115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18" descr="Background pattern&#10;&#10;Description automatically generated">
            <a:extLst>
              <a:ext uri="{FF2B5EF4-FFF2-40B4-BE49-F238E27FC236}">
                <a16:creationId xmlns:a16="http://schemas.microsoft.com/office/drawing/2014/main" id="{9A43A601-11BE-3A1A-75CF-3A77D2922B43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5997" y="1061918"/>
            <a:ext cx="5647533" cy="5647533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99308" y="68840"/>
            <a:ext cx="651473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277246">
              <a:defRPr/>
            </a:pPr>
            <a:r>
              <a:rPr lang="en-GB" sz="4000" u="sng" dirty="0">
                <a:solidFill>
                  <a:prstClr val="black"/>
                </a:solidFill>
                <a:latin typeface="Comic Sans MS" panose="030F0702030302020204" pitchFamily="66" charset="0"/>
              </a:rPr>
              <a:t>Secure your Future: Learning Journey</a:t>
            </a:r>
          </a:p>
        </p:txBody>
      </p:sp>
      <p:pic>
        <p:nvPicPr>
          <p:cNvPr id="18" name="Picture 17" descr="Logo&#10;&#10;Description automatically generated">
            <a:extLst>
              <a:ext uri="{FF2B5EF4-FFF2-40B4-BE49-F238E27FC236}">
                <a16:creationId xmlns:a16="http://schemas.microsoft.com/office/drawing/2014/main" id="{07E73F21-BD7F-E769-B703-F6FC05FC3F9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5687" y="375737"/>
            <a:ext cx="3949362" cy="604252"/>
          </a:xfrm>
          <a:prstGeom prst="rect">
            <a:avLst/>
          </a:prstGeom>
        </p:spPr>
      </p:pic>
      <p:sp>
        <p:nvSpPr>
          <p:cNvPr id="28" name="Rounded Rectangle 27"/>
          <p:cNvSpPr/>
          <p:nvPr/>
        </p:nvSpPr>
        <p:spPr>
          <a:xfrm>
            <a:off x="581290" y="1586889"/>
            <a:ext cx="1446050" cy="1008041"/>
          </a:xfrm>
          <a:prstGeom prst="roundRect">
            <a:avLst/>
          </a:prstGeom>
          <a:solidFill>
            <a:srgbClr val="FFC000"/>
          </a:solidFill>
          <a:effectLst>
            <a:glow rad="139700">
              <a:srgbClr val="FF0000">
                <a:alpha val="40000"/>
              </a:srgbClr>
            </a:glo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277246">
              <a:defRPr/>
            </a:pPr>
            <a:r>
              <a:rPr lang="en-US" sz="1400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Impact of the media on relationships</a:t>
            </a:r>
            <a:endParaRPr lang="en-US" sz="1400" dirty="0">
              <a:solidFill>
                <a:prstClr val="black"/>
              </a:solidFill>
              <a:latin typeface="Comic Sans MS" panose="030F0702030302020204" pitchFamily="66" charset="0"/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2525775" y="1618155"/>
            <a:ext cx="1446050" cy="1008041"/>
          </a:xfrm>
          <a:prstGeom prst="roundRect">
            <a:avLst/>
          </a:prstGeom>
          <a:solidFill>
            <a:schemeClr val="bg1"/>
          </a:solidFill>
          <a:effectLst>
            <a:glow rad="139700">
              <a:srgbClr val="FF0000">
                <a:alpha val="40000"/>
              </a:srgbClr>
            </a:glo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277246">
              <a:defRPr/>
            </a:pPr>
            <a:r>
              <a:rPr lang="en-US" sz="1400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What is consent in romantic relationships</a:t>
            </a:r>
            <a:endParaRPr lang="en-US" sz="1400" dirty="0">
              <a:solidFill>
                <a:prstClr val="black"/>
              </a:solidFill>
              <a:latin typeface="Comic Sans MS" panose="030F0702030302020204" pitchFamily="66" charset="0"/>
            </a:endParaRPr>
          </a:p>
        </p:txBody>
      </p:sp>
      <p:sp>
        <p:nvSpPr>
          <p:cNvPr id="30" name="Rounded Rectangle 29"/>
          <p:cNvSpPr/>
          <p:nvPr/>
        </p:nvSpPr>
        <p:spPr>
          <a:xfrm>
            <a:off x="4470261" y="1592857"/>
            <a:ext cx="1446050" cy="1008041"/>
          </a:xfrm>
          <a:prstGeom prst="roundRect">
            <a:avLst/>
          </a:prstGeom>
          <a:noFill/>
          <a:effectLst>
            <a:glow rad="139700">
              <a:srgbClr val="FF0000">
                <a:alpha val="40000"/>
              </a:srgbClr>
            </a:glo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277246">
              <a:defRPr/>
            </a:pPr>
            <a:r>
              <a:rPr lang="en-US" sz="1400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What is the impact of pornography?</a:t>
            </a:r>
            <a:endParaRPr lang="en-US" sz="1400" dirty="0">
              <a:solidFill>
                <a:prstClr val="black"/>
              </a:solidFill>
              <a:latin typeface="Comic Sans MS" panose="030F0702030302020204" pitchFamily="66" charset="0"/>
            </a:endParaRPr>
          </a:p>
        </p:txBody>
      </p:sp>
      <p:sp>
        <p:nvSpPr>
          <p:cNvPr id="31" name="Rounded Rectangle 30"/>
          <p:cNvSpPr/>
          <p:nvPr/>
        </p:nvSpPr>
        <p:spPr>
          <a:xfrm>
            <a:off x="6414746" y="1586888"/>
            <a:ext cx="1446050" cy="1008041"/>
          </a:xfrm>
          <a:prstGeom prst="roundRect">
            <a:avLst/>
          </a:prstGeom>
          <a:noFill/>
          <a:effectLst>
            <a:glow rad="139700">
              <a:srgbClr val="FF0000">
                <a:alpha val="40000"/>
              </a:srgbClr>
            </a:glo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277246">
              <a:defRPr/>
            </a:pPr>
            <a:r>
              <a:rPr lang="en-US" sz="1400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What is sexting and the law?</a:t>
            </a:r>
            <a:endParaRPr lang="en-US" sz="1400" dirty="0">
              <a:solidFill>
                <a:prstClr val="black"/>
              </a:solidFill>
              <a:latin typeface="Comic Sans MS" panose="030F0702030302020204" pitchFamily="66" charset="0"/>
            </a:endParaRPr>
          </a:p>
        </p:txBody>
      </p:sp>
      <p:sp>
        <p:nvSpPr>
          <p:cNvPr id="32" name="Rounded Rectangle 31"/>
          <p:cNvSpPr/>
          <p:nvPr/>
        </p:nvSpPr>
        <p:spPr>
          <a:xfrm>
            <a:off x="8422755" y="1606240"/>
            <a:ext cx="1514832" cy="1008041"/>
          </a:xfrm>
          <a:prstGeom prst="roundRect">
            <a:avLst/>
          </a:prstGeom>
          <a:solidFill>
            <a:schemeClr val="bg1"/>
          </a:solidFill>
          <a:effectLst>
            <a:glow rad="139700">
              <a:srgbClr val="FF0000">
                <a:alpha val="40000"/>
              </a:srgbClr>
            </a:glo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277246">
              <a:defRPr/>
            </a:pPr>
            <a:r>
              <a:rPr lang="en-US" sz="1400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What is contraception</a:t>
            </a:r>
            <a:endParaRPr lang="en-US" sz="1400" dirty="0">
              <a:solidFill>
                <a:prstClr val="black"/>
              </a:solidFill>
              <a:latin typeface="Comic Sans MS" panose="030F0702030302020204" pitchFamily="66" charset="0"/>
            </a:endParaRPr>
          </a:p>
        </p:txBody>
      </p:sp>
      <p:sp>
        <p:nvSpPr>
          <p:cNvPr id="33" name="Rounded Rectangle 32"/>
          <p:cNvSpPr/>
          <p:nvPr/>
        </p:nvSpPr>
        <p:spPr>
          <a:xfrm>
            <a:off x="10499546" y="1605223"/>
            <a:ext cx="1446050" cy="1008041"/>
          </a:xfrm>
          <a:prstGeom prst="roundRect">
            <a:avLst/>
          </a:prstGeom>
          <a:solidFill>
            <a:schemeClr val="bg1"/>
          </a:solidFill>
          <a:effectLst>
            <a:glow rad="139700">
              <a:srgbClr val="FF0000">
                <a:alpha val="40000"/>
              </a:srgbClr>
            </a:glo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277246">
              <a:defRPr/>
            </a:pPr>
            <a:r>
              <a:rPr lang="en-US" sz="1400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What are STI’s?</a:t>
            </a:r>
            <a:endParaRPr lang="en-US" sz="1400" dirty="0">
              <a:solidFill>
                <a:prstClr val="black"/>
              </a:solidFill>
              <a:latin typeface="Comic Sans MS" panose="030F0702030302020204" pitchFamily="66" charset="0"/>
            </a:endParaRPr>
          </a:p>
        </p:txBody>
      </p:sp>
      <p:sp>
        <p:nvSpPr>
          <p:cNvPr id="34" name="Content Placeholder 2"/>
          <p:cNvSpPr txBox="1">
            <a:spLocks/>
          </p:cNvSpPr>
          <p:nvPr/>
        </p:nvSpPr>
        <p:spPr>
          <a:xfrm>
            <a:off x="175490" y="3123340"/>
            <a:ext cx="6774910" cy="3586111"/>
          </a:xfrm>
          <a:prstGeom prst="rect">
            <a:avLst/>
          </a:prstGeom>
          <a:ln>
            <a:solidFill>
              <a:srgbClr val="E74519"/>
            </a:solidFill>
          </a:ln>
        </p:spPr>
        <p:txBody>
          <a:bodyPr vert="horz" lIns="55449" tIns="27725" rIns="55449" bIns="27725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554499">
              <a:lnSpc>
                <a:spcPct val="110000"/>
              </a:lnSpc>
              <a:spcBef>
                <a:spcPts val="607"/>
              </a:spcBef>
              <a:buNone/>
              <a:defRPr/>
            </a:pPr>
            <a:r>
              <a:rPr lang="en-US" sz="1940" b="1" dirty="0">
                <a:solidFill>
                  <a:prstClr val="black"/>
                </a:solidFill>
                <a:latin typeface="Comic Sans MS"/>
              </a:rPr>
              <a:t>Today we will look at:</a:t>
            </a:r>
          </a:p>
          <a:p>
            <a:pPr marL="0" indent="0" defTabSz="554499">
              <a:lnSpc>
                <a:spcPct val="110000"/>
              </a:lnSpc>
              <a:spcBef>
                <a:spcPts val="607"/>
              </a:spcBef>
              <a:buNone/>
              <a:defRPr/>
            </a:pPr>
            <a:endParaRPr lang="en-US" sz="1940" b="1" dirty="0">
              <a:solidFill>
                <a:prstClr val="black"/>
              </a:solidFill>
              <a:latin typeface="Comic Sans MS"/>
            </a:endParaRPr>
          </a:p>
          <a:p>
            <a:pPr marL="0" indent="0" defTabSz="554499">
              <a:lnSpc>
                <a:spcPct val="110000"/>
              </a:lnSpc>
              <a:spcBef>
                <a:spcPts val="607"/>
              </a:spcBef>
              <a:buNone/>
              <a:defRPr/>
            </a:pPr>
            <a:r>
              <a:rPr lang="en-US" sz="1940" b="1" dirty="0" smtClean="0">
                <a:solidFill>
                  <a:prstClr val="black"/>
                </a:solidFill>
                <a:latin typeface="Comic Sans MS"/>
              </a:rPr>
              <a:t>Impact of the media on romantic relationships</a:t>
            </a:r>
            <a:endParaRPr lang="en-US" sz="1940" b="1" dirty="0">
              <a:solidFill>
                <a:prstClr val="black"/>
              </a:solidFill>
              <a:latin typeface="Comic Sans MS"/>
            </a:endParaRPr>
          </a:p>
          <a:p>
            <a:pPr marL="0" indent="0" defTabSz="554499">
              <a:lnSpc>
                <a:spcPct val="110000"/>
              </a:lnSpc>
              <a:spcBef>
                <a:spcPts val="607"/>
              </a:spcBef>
              <a:buNone/>
              <a:defRPr/>
            </a:pPr>
            <a:endParaRPr lang="en-US" sz="1940" b="1" dirty="0">
              <a:solidFill>
                <a:prstClr val="black"/>
              </a:solidFill>
              <a:latin typeface="Comic Sans MS"/>
            </a:endParaRPr>
          </a:p>
          <a:p>
            <a:pPr marL="0" indent="0" defTabSz="554499">
              <a:lnSpc>
                <a:spcPct val="110000"/>
              </a:lnSpc>
              <a:spcBef>
                <a:spcPts val="607"/>
              </a:spcBef>
              <a:buNone/>
              <a:defRPr/>
            </a:pPr>
            <a:r>
              <a:rPr lang="en-US" sz="1940" b="1" dirty="0">
                <a:solidFill>
                  <a:prstClr val="black"/>
                </a:solidFill>
                <a:latin typeface="Comic Sans MS"/>
              </a:rPr>
              <a:t>This includes:</a:t>
            </a:r>
          </a:p>
          <a:p>
            <a:pPr marL="138623" indent="-138623" defTabSz="554499">
              <a:lnSpc>
                <a:spcPct val="110000"/>
              </a:lnSpc>
              <a:spcBef>
                <a:spcPts val="607"/>
              </a:spcBef>
              <a:buFontTx/>
              <a:buChar char="-"/>
              <a:defRPr/>
            </a:pPr>
            <a:r>
              <a:rPr lang="en-US" sz="1940" b="1" dirty="0" smtClean="0">
                <a:solidFill>
                  <a:prstClr val="black"/>
                </a:solidFill>
                <a:latin typeface="Comic Sans MS"/>
              </a:rPr>
              <a:t>What is a romantic relationship</a:t>
            </a:r>
            <a:endParaRPr lang="en-US" sz="1940" b="1" dirty="0">
              <a:solidFill>
                <a:prstClr val="black"/>
              </a:solidFill>
              <a:latin typeface="Comic Sans MS"/>
            </a:endParaRPr>
          </a:p>
        </p:txBody>
      </p:sp>
      <p:sp>
        <p:nvSpPr>
          <p:cNvPr id="14" name="Content Placeholder 2"/>
          <p:cNvSpPr txBox="1">
            <a:spLocks/>
          </p:cNvSpPr>
          <p:nvPr/>
        </p:nvSpPr>
        <p:spPr>
          <a:xfrm>
            <a:off x="7274975" y="3095752"/>
            <a:ext cx="4674666" cy="3586111"/>
          </a:xfrm>
          <a:prstGeom prst="rect">
            <a:avLst/>
          </a:prstGeom>
          <a:ln>
            <a:solidFill>
              <a:srgbClr val="E74519"/>
            </a:solidFill>
          </a:ln>
        </p:spPr>
        <p:txBody>
          <a:bodyPr vert="horz" lIns="55449" tIns="27725" rIns="55449" bIns="27725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554499">
              <a:lnSpc>
                <a:spcPct val="110000"/>
              </a:lnSpc>
              <a:spcBef>
                <a:spcPts val="607"/>
              </a:spcBef>
              <a:buNone/>
              <a:defRPr/>
            </a:pPr>
            <a:r>
              <a:rPr lang="en-US" sz="2183" b="1" dirty="0">
                <a:solidFill>
                  <a:prstClr val="black"/>
                </a:solidFill>
                <a:latin typeface="Comic Sans MS"/>
              </a:rPr>
              <a:t>Please remember that during the lesson we should not be asking any pupil or teacher personal questions.</a:t>
            </a:r>
          </a:p>
          <a:p>
            <a:pPr marL="0" indent="0" defTabSz="554499">
              <a:lnSpc>
                <a:spcPct val="110000"/>
              </a:lnSpc>
              <a:spcBef>
                <a:spcPts val="607"/>
              </a:spcBef>
              <a:buNone/>
              <a:defRPr/>
            </a:pPr>
            <a:endParaRPr lang="en-US" sz="2183" b="1" dirty="0">
              <a:solidFill>
                <a:prstClr val="black"/>
              </a:solidFill>
              <a:latin typeface="Comic Sans MS"/>
            </a:endParaRPr>
          </a:p>
          <a:p>
            <a:pPr marL="0" indent="0" defTabSz="554499">
              <a:lnSpc>
                <a:spcPct val="110000"/>
              </a:lnSpc>
              <a:spcBef>
                <a:spcPts val="607"/>
              </a:spcBef>
              <a:buNone/>
              <a:defRPr/>
            </a:pPr>
            <a:r>
              <a:rPr lang="en-US" sz="2183" b="1" dirty="0">
                <a:solidFill>
                  <a:prstClr val="black"/>
                </a:solidFill>
                <a:latin typeface="Comic Sans MS"/>
              </a:rPr>
              <a:t>Your teacher can ask you questions but this will be to check your knowledge in the lesson.</a:t>
            </a:r>
          </a:p>
        </p:txBody>
      </p:sp>
    </p:spTree>
    <p:extLst>
      <p:ext uri="{BB962C8B-B14F-4D97-AF65-F5344CB8AC3E}">
        <p14:creationId xmlns:p14="http://schemas.microsoft.com/office/powerpoint/2010/main" val="4165069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Background pattern&#10;&#10;Description automatically generated">
            <a:extLst>
              <a:ext uri="{FF2B5EF4-FFF2-40B4-BE49-F238E27FC236}">
                <a16:creationId xmlns:a16="http://schemas.microsoft.com/office/drawing/2014/main" id="{9A43A601-11BE-3A1A-75CF-3A77D2922B43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4599" y="1211027"/>
            <a:ext cx="5647533" cy="5647533"/>
          </a:xfrm>
          <a:prstGeom prst="rect">
            <a:avLst/>
          </a:prstGeom>
        </p:spPr>
      </p:pic>
      <p:sp>
        <p:nvSpPr>
          <p:cNvPr id="34" name="object 22">
            <a:extLst>
              <a:ext uri="{FF2B5EF4-FFF2-40B4-BE49-F238E27FC236}">
                <a16:creationId xmlns:a16="http://schemas.microsoft.com/office/drawing/2014/main" id="{D5FE940C-2C04-754D-9DB6-F0FED3E467E0}"/>
              </a:ext>
            </a:extLst>
          </p:cNvPr>
          <p:cNvSpPr/>
          <p:nvPr/>
        </p:nvSpPr>
        <p:spPr>
          <a:xfrm>
            <a:off x="689694" y="1040445"/>
            <a:ext cx="508285" cy="31960"/>
          </a:xfrm>
          <a:custGeom>
            <a:avLst/>
            <a:gdLst/>
            <a:ahLst/>
            <a:cxnLst/>
            <a:rect l="l" t="t" r="r" b="b"/>
            <a:pathLst>
              <a:path w="838200" h="52705">
                <a:moveTo>
                  <a:pt x="0" y="52354"/>
                </a:moveTo>
                <a:lnTo>
                  <a:pt x="0" y="0"/>
                </a:lnTo>
                <a:lnTo>
                  <a:pt x="837670" y="0"/>
                </a:lnTo>
                <a:lnTo>
                  <a:pt x="837670" y="52354"/>
                </a:lnTo>
                <a:lnTo>
                  <a:pt x="0" y="52354"/>
                </a:lnTo>
                <a:close/>
              </a:path>
            </a:pathLst>
          </a:custGeom>
          <a:solidFill>
            <a:srgbClr val="C12827">
              <a:alpha val="49804"/>
            </a:srgbClr>
          </a:solidFill>
        </p:spPr>
        <p:txBody>
          <a:bodyPr wrap="square" lIns="0" tIns="0" rIns="0" bIns="0" rtlCol="0"/>
          <a:lstStyle/>
          <a:p>
            <a:pPr defTabSz="277246"/>
            <a:endParaRPr sz="1092" dirty="0">
              <a:solidFill>
                <a:srgbClr val="2A2C65"/>
              </a:solidFill>
              <a:highlight>
                <a:srgbClr val="2A2C65"/>
              </a:highlight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pic>
        <p:nvPicPr>
          <p:cNvPr id="8" name="Picture 7" descr="Logo&#10;&#10;Description automatically generated">
            <a:extLst>
              <a:ext uri="{FF2B5EF4-FFF2-40B4-BE49-F238E27FC236}">
                <a16:creationId xmlns:a16="http://schemas.microsoft.com/office/drawing/2014/main" id="{5D06B489-480E-2B03-AE76-515035BCCE8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5687" y="375737"/>
            <a:ext cx="3949362" cy="604252"/>
          </a:xfrm>
          <a:prstGeom prst="rect">
            <a:avLst/>
          </a:prstGeom>
        </p:spPr>
      </p:pic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670591" y="1261997"/>
            <a:ext cx="5617914" cy="510888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38" dirty="0" smtClean="0"/>
              <a:t>With the person next to you discuss the following question</a:t>
            </a:r>
          </a:p>
          <a:p>
            <a:pPr marL="0" indent="0">
              <a:buNone/>
            </a:pPr>
            <a:endParaRPr lang="en-US" sz="3638" dirty="0"/>
          </a:p>
          <a:p>
            <a:pPr marL="0" indent="0">
              <a:buNone/>
            </a:pPr>
            <a:r>
              <a:rPr lang="en-US" sz="3638" dirty="0" smtClean="0"/>
              <a:t>“what is a romantic relationship and how it is different to a friendship?”</a:t>
            </a:r>
            <a:endParaRPr lang="en-US" sz="3638" dirty="0"/>
          </a:p>
        </p:txBody>
      </p:sp>
      <p:sp>
        <p:nvSpPr>
          <p:cNvPr id="7" name="object 24">
            <a:extLst>
              <a:ext uri="{FF2B5EF4-FFF2-40B4-BE49-F238E27FC236}">
                <a16:creationId xmlns:a16="http://schemas.microsoft.com/office/drawing/2014/main" id="{EBD43D26-D495-FA47-9753-E5AFDAE44C4E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27682" y="566706"/>
            <a:ext cx="6022811" cy="380695"/>
          </a:xfrm>
          <a:prstGeom prst="rect">
            <a:avLst/>
          </a:prstGeom>
        </p:spPr>
        <p:txBody>
          <a:bodyPr vert="horz" wrap="square" lIns="0" tIns="7316" rIns="0" bIns="0" rtlCol="0" anchor="ctr">
            <a:spAutoFit/>
          </a:bodyPr>
          <a:lstStyle/>
          <a:p>
            <a:pPr marL="7701">
              <a:lnSpc>
                <a:spcPct val="100000"/>
              </a:lnSpc>
              <a:spcBef>
                <a:spcPts val="58"/>
              </a:spcBef>
            </a:pPr>
            <a:r>
              <a:rPr lang="en-US" sz="2426" spc="6" dirty="0" smtClean="0"/>
              <a:t>Romantic relationships</a:t>
            </a:r>
            <a:endParaRPr sz="2426" spc="27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63548" y="1987621"/>
            <a:ext cx="3286131" cy="169031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727452" y="3370385"/>
            <a:ext cx="2640913" cy="1645921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900888" y="4675030"/>
            <a:ext cx="2372897" cy="15790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53631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Background pattern&#10;&#10;Description automatically generated">
            <a:extLst>
              <a:ext uri="{FF2B5EF4-FFF2-40B4-BE49-F238E27FC236}">
                <a16:creationId xmlns:a16="http://schemas.microsoft.com/office/drawing/2014/main" id="{9A43A601-11BE-3A1A-75CF-3A77D2922B43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4599" y="1211027"/>
            <a:ext cx="5647533" cy="5647533"/>
          </a:xfrm>
          <a:prstGeom prst="rect">
            <a:avLst/>
          </a:prstGeom>
        </p:spPr>
      </p:pic>
      <p:sp>
        <p:nvSpPr>
          <p:cNvPr id="34" name="object 22">
            <a:extLst>
              <a:ext uri="{FF2B5EF4-FFF2-40B4-BE49-F238E27FC236}">
                <a16:creationId xmlns:a16="http://schemas.microsoft.com/office/drawing/2014/main" id="{D5FE940C-2C04-754D-9DB6-F0FED3E467E0}"/>
              </a:ext>
            </a:extLst>
          </p:cNvPr>
          <p:cNvSpPr/>
          <p:nvPr/>
        </p:nvSpPr>
        <p:spPr>
          <a:xfrm>
            <a:off x="689694" y="1040445"/>
            <a:ext cx="508285" cy="31960"/>
          </a:xfrm>
          <a:custGeom>
            <a:avLst/>
            <a:gdLst/>
            <a:ahLst/>
            <a:cxnLst/>
            <a:rect l="l" t="t" r="r" b="b"/>
            <a:pathLst>
              <a:path w="838200" h="52705">
                <a:moveTo>
                  <a:pt x="0" y="52354"/>
                </a:moveTo>
                <a:lnTo>
                  <a:pt x="0" y="0"/>
                </a:lnTo>
                <a:lnTo>
                  <a:pt x="837670" y="0"/>
                </a:lnTo>
                <a:lnTo>
                  <a:pt x="837670" y="52354"/>
                </a:lnTo>
                <a:lnTo>
                  <a:pt x="0" y="52354"/>
                </a:lnTo>
                <a:close/>
              </a:path>
            </a:pathLst>
          </a:custGeom>
          <a:solidFill>
            <a:srgbClr val="C12827">
              <a:alpha val="49804"/>
            </a:srgbClr>
          </a:solidFill>
        </p:spPr>
        <p:txBody>
          <a:bodyPr wrap="square" lIns="0" tIns="0" rIns="0" bIns="0" rtlCol="0"/>
          <a:lstStyle/>
          <a:p>
            <a:pPr defTabSz="277246"/>
            <a:endParaRPr sz="1092" dirty="0">
              <a:solidFill>
                <a:srgbClr val="2A2C65"/>
              </a:solidFill>
              <a:highlight>
                <a:srgbClr val="2A2C65"/>
              </a:highlight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pic>
        <p:nvPicPr>
          <p:cNvPr id="8" name="Picture 7" descr="Logo&#10;&#10;Description automatically generated">
            <a:extLst>
              <a:ext uri="{FF2B5EF4-FFF2-40B4-BE49-F238E27FC236}">
                <a16:creationId xmlns:a16="http://schemas.microsoft.com/office/drawing/2014/main" id="{5D06B489-480E-2B03-AE76-515035BCCE8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5687" y="375737"/>
            <a:ext cx="3949362" cy="604252"/>
          </a:xfrm>
          <a:prstGeom prst="rect">
            <a:avLst/>
          </a:prstGeom>
        </p:spPr>
      </p:pic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670591" y="1261997"/>
            <a:ext cx="5874008" cy="559600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4000" dirty="0"/>
              <a:t>The definition of romantic relationship is…</a:t>
            </a:r>
          </a:p>
          <a:p>
            <a:pPr marL="0" indent="0">
              <a:buNone/>
            </a:pPr>
            <a:endParaRPr lang="en-US" sz="4000" dirty="0"/>
          </a:p>
          <a:p>
            <a:pPr marL="0" indent="0">
              <a:buNone/>
            </a:pPr>
            <a:r>
              <a:rPr lang="en-US" sz="4000" dirty="0"/>
              <a:t>“any relationship between people with a desire to be </a:t>
            </a:r>
            <a:r>
              <a:rPr lang="en-US" sz="4000" b="1" dirty="0"/>
              <a:t>intimate</a:t>
            </a:r>
            <a:r>
              <a:rPr lang="en-US" sz="4000" dirty="0"/>
              <a:t> with each other. Both parties must feel an </a:t>
            </a:r>
            <a:r>
              <a:rPr lang="en-US" sz="4000" b="1" dirty="0"/>
              <a:t>attraction</a:t>
            </a:r>
            <a:r>
              <a:rPr lang="en-US" sz="4000" dirty="0"/>
              <a:t> to each other”</a:t>
            </a:r>
          </a:p>
          <a:p>
            <a:pPr marL="0" indent="0">
              <a:buNone/>
            </a:pPr>
            <a:endParaRPr lang="en-US" sz="4000" dirty="0"/>
          </a:p>
          <a:p>
            <a:pPr marL="0" indent="0">
              <a:buNone/>
            </a:pPr>
            <a:r>
              <a:rPr lang="en-US" sz="4000" dirty="0"/>
              <a:t>It is the keywords </a:t>
            </a:r>
            <a:r>
              <a:rPr lang="en-US" sz="4000" b="1" dirty="0"/>
              <a:t>intimate </a:t>
            </a:r>
            <a:r>
              <a:rPr lang="en-US" sz="4000" dirty="0"/>
              <a:t>and </a:t>
            </a:r>
            <a:r>
              <a:rPr lang="en-US" sz="4000" b="1" dirty="0"/>
              <a:t>attraction</a:t>
            </a:r>
            <a:r>
              <a:rPr lang="en-US" sz="4000" dirty="0"/>
              <a:t> that differentiate a romantic relationship and a friendship</a:t>
            </a:r>
          </a:p>
          <a:p>
            <a:pPr marL="0" indent="0">
              <a:buNone/>
            </a:pPr>
            <a:endParaRPr lang="en-US" sz="3638" dirty="0"/>
          </a:p>
        </p:txBody>
      </p:sp>
      <p:sp>
        <p:nvSpPr>
          <p:cNvPr id="7" name="object 24">
            <a:extLst>
              <a:ext uri="{FF2B5EF4-FFF2-40B4-BE49-F238E27FC236}">
                <a16:creationId xmlns:a16="http://schemas.microsoft.com/office/drawing/2014/main" id="{EBD43D26-D495-FA47-9753-E5AFDAE44C4E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27682" y="566706"/>
            <a:ext cx="6022811" cy="380695"/>
          </a:xfrm>
          <a:prstGeom prst="rect">
            <a:avLst/>
          </a:prstGeom>
        </p:spPr>
        <p:txBody>
          <a:bodyPr vert="horz" wrap="square" lIns="0" tIns="7316" rIns="0" bIns="0" rtlCol="0" anchor="ctr">
            <a:spAutoFit/>
          </a:bodyPr>
          <a:lstStyle/>
          <a:p>
            <a:pPr marL="7701">
              <a:lnSpc>
                <a:spcPct val="100000"/>
              </a:lnSpc>
              <a:spcBef>
                <a:spcPts val="58"/>
              </a:spcBef>
            </a:pPr>
            <a:r>
              <a:rPr lang="en-US" sz="2426" spc="6" dirty="0" smtClean="0"/>
              <a:t>Romantic relationships</a:t>
            </a:r>
            <a:endParaRPr sz="2426" spc="27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63548" y="1987621"/>
            <a:ext cx="3286131" cy="169031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727452" y="3370385"/>
            <a:ext cx="2640913" cy="1645921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900888" y="4675030"/>
            <a:ext cx="2372897" cy="15790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87005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Background pattern&#10;&#10;Description automatically generated">
            <a:extLst>
              <a:ext uri="{FF2B5EF4-FFF2-40B4-BE49-F238E27FC236}">
                <a16:creationId xmlns:a16="http://schemas.microsoft.com/office/drawing/2014/main" id="{9A43A601-11BE-3A1A-75CF-3A77D2922B43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4599" y="1211027"/>
            <a:ext cx="5647533" cy="5647533"/>
          </a:xfrm>
          <a:prstGeom prst="rect">
            <a:avLst/>
          </a:prstGeom>
        </p:spPr>
      </p:pic>
      <p:sp>
        <p:nvSpPr>
          <p:cNvPr id="34" name="object 22">
            <a:extLst>
              <a:ext uri="{FF2B5EF4-FFF2-40B4-BE49-F238E27FC236}">
                <a16:creationId xmlns:a16="http://schemas.microsoft.com/office/drawing/2014/main" id="{D5FE940C-2C04-754D-9DB6-F0FED3E467E0}"/>
              </a:ext>
            </a:extLst>
          </p:cNvPr>
          <p:cNvSpPr/>
          <p:nvPr/>
        </p:nvSpPr>
        <p:spPr>
          <a:xfrm>
            <a:off x="689694" y="1040445"/>
            <a:ext cx="508285" cy="31960"/>
          </a:xfrm>
          <a:custGeom>
            <a:avLst/>
            <a:gdLst/>
            <a:ahLst/>
            <a:cxnLst/>
            <a:rect l="l" t="t" r="r" b="b"/>
            <a:pathLst>
              <a:path w="838200" h="52705">
                <a:moveTo>
                  <a:pt x="0" y="52354"/>
                </a:moveTo>
                <a:lnTo>
                  <a:pt x="0" y="0"/>
                </a:lnTo>
                <a:lnTo>
                  <a:pt x="837670" y="0"/>
                </a:lnTo>
                <a:lnTo>
                  <a:pt x="837670" y="52354"/>
                </a:lnTo>
                <a:lnTo>
                  <a:pt x="0" y="52354"/>
                </a:lnTo>
                <a:close/>
              </a:path>
            </a:pathLst>
          </a:custGeom>
          <a:solidFill>
            <a:srgbClr val="C12827">
              <a:alpha val="49804"/>
            </a:srgbClr>
          </a:solidFill>
        </p:spPr>
        <p:txBody>
          <a:bodyPr wrap="square" lIns="0" tIns="0" rIns="0" bIns="0" rtlCol="0"/>
          <a:lstStyle/>
          <a:p>
            <a:pPr defTabSz="277246"/>
            <a:endParaRPr sz="1092" dirty="0">
              <a:solidFill>
                <a:srgbClr val="2A2C65"/>
              </a:solidFill>
              <a:highlight>
                <a:srgbClr val="2A2C65"/>
              </a:highlight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pic>
        <p:nvPicPr>
          <p:cNvPr id="8" name="Picture 7" descr="Logo&#10;&#10;Description automatically generated">
            <a:extLst>
              <a:ext uri="{FF2B5EF4-FFF2-40B4-BE49-F238E27FC236}">
                <a16:creationId xmlns:a16="http://schemas.microsoft.com/office/drawing/2014/main" id="{5D06B489-480E-2B03-AE76-515035BCCE8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5687" y="375737"/>
            <a:ext cx="3949362" cy="604252"/>
          </a:xfrm>
          <a:prstGeom prst="rect">
            <a:avLst/>
          </a:prstGeom>
        </p:spPr>
      </p:pic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670591" y="1261997"/>
            <a:ext cx="5874008" cy="559600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sz="4000" dirty="0"/>
              <a:t>Intimate in this context means that people wish to have a physical connection with each other.</a:t>
            </a:r>
          </a:p>
          <a:p>
            <a:pPr marL="0" indent="0">
              <a:buNone/>
            </a:pPr>
            <a:endParaRPr lang="en-US" sz="4000" dirty="0"/>
          </a:p>
          <a:p>
            <a:pPr marL="0" indent="0">
              <a:buNone/>
            </a:pPr>
            <a:r>
              <a:rPr lang="en-US" sz="4000" dirty="0"/>
              <a:t>This can include holding hands, hugging, kissing and other sexual </a:t>
            </a:r>
            <a:r>
              <a:rPr lang="en-US" sz="4000" dirty="0" err="1"/>
              <a:t>behaviours</a:t>
            </a:r>
            <a:endParaRPr lang="en-US" sz="4000" dirty="0"/>
          </a:p>
          <a:p>
            <a:pPr marL="0" indent="0">
              <a:buNone/>
            </a:pPr>
            <a:endParaRPr lang="en-US" sz="4000" dirty="0"/>
          </a:p>
          <a:p>
            <a:pPr marL="0" indent="0">
              <a:buNone/>
            </a:pPr>
            <a:r>
              <a:rPr lang="en-US" sz="4000" dirty="0"/>
              <a:t>Attraction in this context means that people wants to have romantic interactions with another person. </a:t>
            </a:r>
          </a:p>
          <a:p>
            <a:pPr marL="0" indent="0">
              <a:buNone/>
            </a:pPr>
            <a:endParaRPr lang="en-US" sz="4000" dirty="0"/>
          </a:p>
          <a:p>
            <a:pPr marL="0" indent="0">
              <a:buNone/>
            </a:pPr>
            <a:r>
              <a:rPr lang="en-US" sz="4000" dirty="0"/>
              <a:t>This is why it is important that both people feel this attraction.</a:t>
            </a:r>
          </a:p>
          <a:p>
            <a:pPr marL="0" indent="0">
              <a:buNone/>
            </a:pPr>
            <a:endParaRPr lang="en-US" sz="3638" dirty="0"/>
          </a:p>
        </p:txBody>
      </p:sp>
      <p:sp>
        <p:nvSpPr>
          <p:cNvPr id="7" name="object 24">
            <a:extLst>
              <a:ext uri="{FF2B5EF4-FFF2-40B4-BE49-F238E27FC236}">
                <a16:creationId xmlns:a16="http://schemas.microsoft.com/office/drawing/2014/main" id="{EBD43D26-D495-FA47-9753-E5AFDAE44C4E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27682" y="566706"/>
            <a:ext cx="6022811" cy="380695"/>
          </a:xfrm>
          <a:prstGeom prst="rect">
            <a:avLst/>
          </a:prstGeom>
        </p:spPr>
        <p:txBody>
          <a:bodyPr vert="horz" wrap="square" lIns="0" tIns="7316" rIns="0" bIns="0" rtlCol="0" anchor="ctr">
            <a:spAutoFit/>
          </a:bodyPr>
          <a:lstStyle/>
          <a:p>
            <a:pPr marL="7701">
              <a:lnSpc>
                <a:spcPct val="100000"/>
              </a:lnSpc>
              <a:spcBef>
                <a:spcPts val="58"/>
              </a:spcBef>
            </a:pPr>
            <a:r>
              <a:rPr lang="en-US" sz="2426" spc="6" dirty="0" smtClean="0"/>
              <a:t>What does intimate and attraction mean?</a:t>
            </a:r>
            <a:endParaRPr sz="2426" spc="27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63548" y="1987621"/>
            <a:ext cx="3286131" cy="169031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727452" y="3370385"/>
            <a:ext cx="2640913" cy="1645921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900888" y="4675030"/>
            <a:ext cx="2372897" cy="15790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6681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Background pattern&#10;&#10;Description automatically generated">
            <a:extLst>
              <a:ext uri="{FF2B5EF4-FFF2-40B4-BE49-F238E27FC236}">
                <a16:creationId xmlns:a16="http://schemas.microsoft.com/office/drawing/2014/main" id="{9A43A601-11BE-3A1A-75CF-3A77D2922B43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4599" y="1211027"/>
            <a:ext cx="5647533" cy="5647533"/>
          </a:xfrm>
          <a:prstGeom prst="rect">
            <a:avLst/>
          </a:prstGeom>
        </p:spPr>
      </p:pic>
      <p:pic>
        <p:nvPicPr>
          <p:cNvPr id="8" name="Picture 7" descr="Logo&#10;&#10;Description automatically generated">
            <a:extLst>
              <a:ext uri="{FF2B5EF4-FFF2-40B4-BE49-F238E27FC236}">
                <a16:creationId xmlns:a16="http://schemas.microsoft.com/office/drawing/2014/main" id="{5D06B489-480E-2B03-AE76-515035BCCE8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5687" y="375737"/>
            <a:ext cx="3949362" cy="604252"/>
          </a:xfrm>
          <a:prstGeom prst="rect">
            <a:avLst/>
          </a:prstGeom>
        </p:spPr>
      </p:pic>
      <p:sp>
        <p:nvSpPr>
          <p:cNvPr id="19" name="Title 1"/>
          <p:cNvSpPr>
            <a:spLocks noGrp="1"/>
          </p:cNvSpPr>
          <p:nvPr>
            <p:ph type="title"/>
          </p:nvPr>
        </p:nvSpPr>
        <p:spPr>
          <a:xfrm>
            <a:off x="377386" y="407204"/>
            <a:ext cx="7203248" cy="803823"/>
          </a:xfrm>
        </p:spPr>
        <p:txBody>
          <a:bodyPr>
            <a:normAutofit fontScale="90000"/>
          </a:bodyPr>
          <a:lstStyle/>
          <a:p>
            <a:r>
              <a:rPr lang="en-GB" sz="4851" dirty="0"/>
              <a:t>Why people enter a </a:t>
            </a:r>
            <a:r>
              <a:rPr lang="en-GB" sz="4851"/>
              <a:t>romantic relationship?</a:t>
            </a:r>
            <a:endParaRPr lang="en-GB" sz="4851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377386" y="1769703"/>
            <a:ext cx="5636094" cy="484755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People can enter romantic relationships for many reasons. 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/>
              <a:t>T</a:t>
            </a:r>
            <a:r>
              <a:rPr lang="en-US" dirty="0" smtClean="0"/>
              <a:t>here are some reasons that are </a:t>
            </a:r>
            <a:r>
              <a:rPr lang="en-US" b="1" dirty="0" smtClean="0"/>
              <a:t>important</a:t>
            </a:r>
            <a:r>
              <a:rPr lang="en-US" dirty="0" smtClean="0"/>
              <a:t> that increase the chances of that relationship being healthy.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However, people can enter romantic relationships for </a:t>
            </a:r>
            <a:r>
              <a:rPr lang="en-US" b="1" dirty="0" smtClean="0"/>
              <a:t>less important </a:t>
            </a:r>
            <a:r>
              <a:rPr lang="en-US" dirty="0" smtClean="0"/>
              <a:t>reasons. This increases the chances of that relationship being unhealthy.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Some reasons of why people enter relationships are on the right. </a:t>
            </a: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6531947" y="1769703"/>
            <a:ext cx="5109599" cy="4847552"/>
          </a:xfrm>
          <a:prstGeom prst="rect">
            <a:avLst/>
          </a:prstGeom>
        </p:spPr>
        <p:txBody>
          <a:bodyPr vert="horz" lIns="55449" tIns="27725" rIns="55449" bIns="27725" rtlCol="0">
            <a:normAutofit fontScale="85000" lnSpcReduction="20000"/>
          </a:bodyPr>
          <a:lstStyle>
            <a:lvl1pPr marL="376961" indent="-376961" algn="l" defTabSz="1507846" rtl="0" eaLnBrk="1" latinLnBrk="0" hangingPunct="1">
              <a:lnSpc>
                <a:spcPct val="90000"/>
              </a:lnSpc>
              <a:spcBef>
                <a:spcPts val="1649"/>
              </a:spcBef>
              <a:buFont typeface="Arial" panose="020B0604020202020204" pitchFamily="34" charset="0"/>
              <a:buChar char="•"/>
              <a:defRPr sz="4617" kern="1200">
                <a:solidFill>
                  <a:srgbClr val="142A33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1130884" indent="-376961" algn="l" defTabSz="1507846" rtl="0" eaLnBrk="1" latinLnBrk="0" hangingPunct="1">
              <a:lnSpc>
                <a:spcPct val="90000"/>
              </a:lnSpc>
              <a:spcBef>
                <a:spcPts val="824"/>
              </a:spcBef>
              <a:buFont typeface="Arial" panose="020B0604020202020204" pitchFamily="34" charset="0"/>
              <a:buChar char="•"/>
              <a:defRPr sz="3958" kern="1200">
                <a:solidFill>
                  <a:srgbClr val="142A33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884807" indent="-376961" algn="l" defTabSz="1507846" rtl="0" eaLnBrk="1" latinLnBrk="0" hangingPunct="1">
              <a:lnSpc>
                <a:spcPct val="90000"/>
              </a:lnSpc>
              <a:spcBef>
                <a:spcPts val="824"/>
              </a:spcBef>
              <a:buFont typeface="Arial" panose="020B0604020202020204" pitchFamily="34" charset="0"/>
              <a:buChar char="•"/>
              <a:defRPr sz="3298" kern="1200">
                <a:solidFill>
                  <a:srgbClr val="142A33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2638730" indent="-376961" algn="l" defTabSz="1507846" rtl="0" eaLnBrk="1" latinLnBrk="0" hangingPunct="1">
              <a:lnSpc>
                <a:spcPct val="90000"/>
              </a:lnSpc>
              <a:spcBef>
                <a:spcPts val="824"/>
              </a:spcBef>
              <a:buFont typeface="Arial" panose="020B0604020202020204" pitchFamily="34" charset="0"/>
              <a:buChar char="•"/>
              <a:defRPr sz="2968" kern="1200">
                <a:solidFill>
                  <a:srgbClr val="142A33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3392653" indent="-376961" algn="l" defTabSz="1507846" rtl="0" eaLnBrk="1" latinLnBrk="0" hangingPunct="1">
              <a:lnSpc>
                <a:spcPct val="90000"/>
              </a:lnSpc>
              <a:spcBef>
                <a:spcPts val="824"/>
              </a:spcBef>
              <a:buFont typeface="Arial" panose="020B0604020202020204" pitchFamily="34" charset="0"/>
              <a:buChar char="•"/>
              <a:defRPr sz="2968" kern="1200">
                <a:solidFill>
                  <a:srgbClr val="142A33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4146575" indent="-376961" algn="l" defTabSz="1507846" rtl="0" eaLnBrk="1" latinLnBrk="0" hangingPunct="1">
              <a:lnSpc>
                <a:spcPct val="90000"/>
              </a:lnSpc>
              <a:spcBef>
                <a:spcPts val="824"/>
              </a:spcBef>
              <a:buFont typeface="Arial" panose="020B0604020202020204" pitchFamily="34" charset="0"/>
              <a:buChar char="•"/>
              <a:defRPr sz="29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900498" indent="-376961" algn="l" defTabSz="1507846" rtl="0" eaLnBrk="1" latinLnBrk="0" hangingPunct="1">
              <a:lnSpc>
                <a:spcPct val="90000"/>
              </a:lnSpc>
              <a:spcBef>
                <a:spcPts val="824"/>
              </a:spcBef>
              <a:buFont typeface="Arial" panose="020B0604020202020204" pitchFamily="34" charset="0"/>
              <a:buChar char="•"/>
              <a:defRPr sz="29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5654421" indent="-376961" algn="l" defTabSz="1507846" rtl="0" eaLnBrk="1" latinLnBrk="0" hangingPunct="1">
              <a:lnSpc>
                <a:spcPct val="90000"/>
              </a:lnSpc>
              <a:spcBef>
                <a:spcPts val="824"/>
              </a:spcBef>
              <a:buFont typeface="Arial" panose="020B0604020202020204" pitchFamily="34" charset="0"/>
              <a:buChar char="•"/>
              <a:defRPr sz="29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6408344" indent="-376961" algn="l" defTabSz="1507846" rtl="0" eaLnBrk="1" latinLnBrk="0" hangingPunct="1">
              <a:lnSpc>
                <a:spcPct val="90000"/>
              </a:lnSpc>
              <a:spcBef>
                <a:spcPts val="824"/>
              </a:spcBef>
              <a:buFont typeface="Arial" panose="020B0604020202020204" pitchFamily="34" charset="0"/>
              <a:buChar char="•"/>
              <a:defRPr sz="29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914358">
              <a:spcBef>
                <a:spcPts val="1000"/>
              </a:spcBef>
              <a:buNone/>
            </a:pPr>
            <a:r>
              <a:rPr lang="en-US" sz="2800" b="1" dirty="0"/>
              <a:t>Reasons</a:t>
            </a:r>
          </a:p>
          <a:p>
            <a:pPr marL="0" indent="0" algn="ctr" defTabSz="914358">
              <a:spcBef>
                <a:spcPts val="1000"/>
              </a:spcBef>
              <a:buNone/>
            </a:pPr>
            <a:endParaRPr lang="en-US" sz="2800" b="1" dirty="0"/>
          </a:p>
          <a:p>
            <a:pPr marL="554492" indent="-554492" defTabSz="914358">
              <a:spcBef>
                <a:spcPts val="1000"/>
              </a:spcBef>
              <a:buFont typeface="Arial" panose="020B0604020202020204" pitchFamily="34" charset="0"/>
              <a:buAutoNum type="arabicPeriod"/>
            </a:pPr>
            <a:r>
              <a:rPr lang="en-US" sz="2800" dirty="0"/>
              <a:t>You are physically attracted to them</a:t>
            </a:r>
          </a:p>
          <a:p>
            <a:pPr marL="554492" indent="-554492" defTabSz="914358">
              <a:spcBef>
                <a:spcPts val="1000"/>
              </a:spcBef>
              <a:buFont typeface="Arial" panose="020B0604020202020204" pitchFamily="34" charset="0"/>
              <a:buAutoNum type="arabicPeriod"/>
            </a:pPr>
            <a:r>
              <a:rPr lang="en-US" sz="2800" dirty="0"/>
              <a:t>You like the attention they give you</a:t>
            </a:r>
          </a:p>
          <a:p>
            <a:pPr marL="554492" indent="-554492" defTabSz="914358">
              <a:spcBef>
                <a:spcPts val="1000"/>
              </a:spcBef>
              <a:buFont typeface="Arial" panose="020B0604020202020204" pitchFamily="34" charset="0"/>
              <a:buAutoNum type="arabicPeriod"/>
            </a:pPr>
            <a:r>
              <a:rPr lang="en-US" sz="2800" dirty="0"/>
              <a:t>You are the only one in your group without a partner</a:t>
            </a:r>
          </a:p>
          <a:p>
            <a:pPr marL="554492" indent="-554492" defTabSz="914358">
              <a:spcBef>
                <a:spcPts val="1000"/>
              </a:spcBef>
              <a:buFont typeface="Arial" panose="020B0604020202020204" pitchFamily="34" charset="0"/>
              <a:buAutoNum type="arabicPeriod"/>
            </a:pPr>
            <a:r>
              <a:rPr lang="en-US" sz="2800" dirty="0"/>
              <a:t>You enjoy their company</a:t>
            </a:r>
          </a:p>
          <a:p>
            <a:pPr marL="554492" indent="-554492" defTabSz="914358">
              <a:spcBef>
                <a:spcPts val="1000"/>
              </a:spcBef>
              <a:buFont typeface="Arial" panose="020B0604020202020204" pitchFamily="34" charset="0"/>
              <a:buAutoNum type="arabicPeriod"/>
            </a:pPr>
            <a:r>
              <a:rPr lang="en-US" sz="2800" dirty="0"/>
              <a:t>You want to be treated like an adult</a:t>
            </a:r>
          </a:p>
          <a:p>
            <a:pPr marL="554492" indent="-554492" defTabSz="914358">
              <a:spcBef>
                <a:spcPts val="1000"/>
              </a:spcBef>
              <a:buFont typeface="Arial" panose="020B0604020202020204" pitchFamily="34" charset="0"/>
              <a:buAutoNum type="arabicPeriod"/>
            </a:pPr>
            <a:r>
              <a:rPr lang="en-US" sz="2800" dirty="0"/>
              <a:t>You can have a laugh together</a:t>
            </a:r>
          </a:p>
          <a:p>
            <a:pPr marL="554492" indent="-554492" defTabSz="914358">
              <a:spcBef>
                <a:spcPts val="1000"/>
              </a:spcBef>
              <a:buFont typeface="Arial" panose="020B0604020202020204" pitchFamily="34" charset="0"/>
              <a:buAutoNum type="arabicPeriod"/>
            </a:pPr>
            <a:r>
              <a:rPr lang="en-US" sz="2800" dirty="0"/>
              <a:t>You don’t want to look like a loser</a:t>
            </a:r>
          </a:p>
          <a:p>
            <a:pPr marL="554492" indent="-554492" defTabSz="914358">
              <a:spcBef>
                <a:spcPts val="1000"/>
              </a:spcBef>
              <a:buFont typeface="Arial" panose="020B0604020202020204" pitchFamily="34" charset="0"/>
              <a:buAutoNum type="arabicPeriod"/>
            </a:pPr>
            <a:r>
              <a:rPr lang="en-US" sz="2800" dirty="0"/>
              <a:t>You like doing things together</a:t>
            </a:r>
          </a:p>
          <a:p>
            <a:pPr marL="554492" indent="-554492" defTabSz="914358">
              <a:spcBef>
                <a:spcPts val="1000"/>
              </a:spcBef>
              <a:buFont typeface="Arial" panose="020B0604020202020204" pitchFamily="34" charset="0"/>
              <a:buAutoNum type="arabicPeriod"/>
            </a:pPr>
            <a:r>
              <a:rPr lang="en-US" sz="2800" dirty="0"/>
              <a:t>You want to make your friends envious</a:t>
            </a:r>
          </a:p>
          <a:p>
            <a:pPr marL="554492" indent="-554492" defTabSz="914358">
              <a:spcBef>
                <a:spcPts val="1000"/>
              </a:spcBef>
              <a:buFont typeface="Arial" panose="020B0604020202020204" pitchFamily="34" charset="0"/>
              <a:buAutoNum type="arabicPeriod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198621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Background pattern&#10;&#10;Description automatically generated">
            <a:extLst>
              <a:ext uri="{FF2B5EF4-FFF2-40B4-BE49-F238E27FC236}">
                <a16:creationId xmlns:a16="http://schemas.microsoft.com/office/drawing/2014/main" id="{9A43A601-11BE-3A1A-75CF-3A77D2922B43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4599" y="1211027"/>
            <a:ext cx="5647533" cy="5647533"/>
          </a:xfrm>
          <a:prstGeom prst="rect">
            <a:avLst/>
          </a:prstGeom>
        </p:spPr>
      </p:pic>
      <p:pic>
        <p:nvPicPr>
          <p:cNvPr id="8" name="Picture 7" descr="Logo&#10;&#10;Description automatically generated">
            <a:extLst>
              <a:ext uri="{FF2B5EF4-FFF2-40B4-BE49-F238E27FC236}">
                <a16:creationId xmlns:a16="http://schemas.microsoft.com/office/drawing/2014/main" id="{5D06B489-480E-2B03-AE76-515035BCCE8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5687" y="375737"/>
            <a:ext cx="3949362" cy="604252"/>
          </a:xfrm>
          <a:prstGeom prst="rect">
            <a:avLst/>
          </a:prstGeom>
        </p:spPr>
      </p:pic>
      <p:sp>
        <p:nvSpPr>
          <p:cNvPr id="19" name="Title 1"/>
          <p:cNvSpPr>
            <a:spLocks noGrp="1"/>
          </p:cNvSpPr>
          <p:nvPr>
            <p:ph type="title"/>
          </p:nvPr>
        </p:nvSpPr>
        <p:spPr>
          <a:xfrm>
            <a:off x="377386" y="407204"/>
            <a:ext cx="7203248" cy="803823"/>
          </a:xfrm>
        </p:spPr>
        <p:txBody>
          <a:bodyPr>
            <a:normAutofit fontScale="90000"/>
          </a:bodyPr>
          <a:lstStyle/>
          <a:p>
            <a:r>
              <a:rPr lang="en-GB" sz="4851" dirty="0"/>
              <a:t>Why people enter a </a:t>
            </a:r>
            <a:r>
              <a:rPr lang="en-GB" sz="4851"/>
              <a:t>romantic relationship?</a:t>
            </a:r>
            <a:endParaRPr lang="en-GB" sz="4851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377386" y="1769703"/>
            <a:ext cx="5636094" cy="484755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Using the statements on the right, discuss with the person next to you by ranking the reasons from the </a:t>
            </a:r>
            <a:r>
              <a:rPr lang="en-US" b="1" dirty="0" smtClean="0"/>
              <a:t>most important</a:t>
            </a:r>
            <a:r>
              <a:rPr lang="en-US" dirty="0" smtClean="0"/>
              <a:t> to </a:t>
            </a:r>
            <a:r>
              <a:rPr lang="en-US" b="1" dirty="0" smtClean="0"/>
              <a:t>least important </a:t>
            </a:r>
            <a:r>
              <a:rPr lang="en-US" dirty="0" smtClean="0"/>
              <a:t>of why people enter a romantic relationship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Be ready to share your answers with the class</a:t>
            </a: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6531947" y="1769703"/>
            <a:ext cx="5109599" cy="4847552"/>
          </a:xfrm>
          <a:prstGeom prst="rect">
            <a:avLst/>
          </a:prstGeom>
        </p:spPr>
        <p:txBody>
          <a:bodyPr vert="horz" lIns="55449" tIns="27725" rIns="55449" bIns="27725" rtlCol="0">
            <a:normAutofit fontScale="85000" lnSpcReduction="20000"/>
          </a:bodyPr>
          <a:lstStyle>
            <a:lvl1pPr marL="376961" indent="-376961" algn="l" defTabSz="1507846" rtl="0" eaLnBrk="1" latinLnBrk="0" hangingPunct="1">
              <a:lnSpc>
                <a:spcPct val="90000"/>
              </a:lnSpc>
              <a:spcBef>
                <a:spcPts val="1649"/>
              </a:spcBef>
              <a:buFont typeface="Arial" panose="020B0604020202020204" pitchFamily="34" charset="0"/>
              <a:buChar char="•"/>
              <a:defRPr sz="4617" kern="1200">
                <a:solidFill>
                  <a:srgbClr val="142A33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1130884" indent="-376961" algn="l" defTabSz="1507846" rtl="0" eaLnBrk="1" latinLnBrk="0" hangingPunct="1">
              <a:lnSpc>
                <a:spcPct val="90000"/>
              </a:lnSpc>
              <a:spcBef>
                <a:spcPts val="824"/>
              </a:spcBef>
              <a:buFont typeface="Arial" panose="020B0604020202020204" pitchFamily="34" charset="0"/>
              <a:buChar char="•"/>
              <a:defRPr sz="3958" kern="1200">
                <a:solidFill>
                  <a:srgbClr val="142A33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884807" indent="-376961" algn="l" defTabSz="1507846" rtl="0" eaLnBrk="1" latinLnBrk="0" hangingPunct="1">
              <a:lnSpc>
                <a:spcPct val="90000"/>
              </a:lnSpc>
              <a:spcBef>
                <a:spcPts val="824"/>
              </a:spcBef>
              <a:buFont typeface="Arial" panose="020B0604020202020204" pitchFamily="34" charset="0"/>
              <a:buChar char="•"/>
              <a:defRPr sz="3298" kern="1200">
                <a:solidFill>
                  <a:srgbClr val="142A33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2638730" indent="-376961" algn="l" defTabSz="1507846" rtl="0" eaLnBrk="1" latinLnBrk="0" hangingPunct="1">
              <a:lnSpc>
                <a:spcPct val="90000"/>
              </a:lnSpc>
              <a:spcBef>
                <a:spcPts val="824"/>
              </a:spcBef>
              <a:buFont typeface="Arial" panose="020B0604020202020204" pitchFamily="34" charset="0"/>
              <a:buChar char="•"/>
              <a:defRPr sz="2968" kern="1200">
                <a:solidFill>
                  <a:srgbClr val="142A33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3392653" indent="-376961" algn="l" defTabSz="1507846" rtl="0" eaLnBrk="1" latinLnBrk="0" hangingPunct="1">
              <a:lnSpc>
                <a:spcPct val="90000"/>
              </a:lnSpc>
              <a:spcBef>
                <a:spcPts val="824"/>
              </a:spcBef>
              <a:buFont typeface="Arial" panose="020B0604020202020204" pitchFamily="34" charset="0"/>
              <a:buChar char="•"/>
              <a:defRPr sz="2968" kern="1200">
                <a:solidFill>
                  <a:srgbClr val="142A33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4146575" indent="-376961" algn="l" defTabSz="1507846" rtl="0" eaLnBrk="1" latinLnBrk="0" hangingPunct="1">
              <a:lnSpc>
                <a:spcPct val="90000"/>
              </a:lnSpc>
              <a:spcBef>
                <a:spcPts val="824"/>
              </a:spcBef>
              <a:buFont typeface="Arial" panose="020B0604020202020204" pitchFamily="34" charset="0"/>
              <a:buChar char="•"/>
              <a:defRPr sz="29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900498" indent="-376961" algn="l" defTabSz="1507846" rtl="0" eaLnBrk="1" latinLnBrk="0" hangingPunct="1">
              <a:lnSpc>
                <a:spcPct val="90000"/>
              </a:lnSpc>
              <a:spcBef>
                <a:spcPts val="824"/>
              </a:spcBef>
              <a:buFont typeface="Arial" panose="020B0604020202020204" pitchFamily="34" charset="0"/>
              <a:buChar char="•"/>
              <a:defRPr sz="29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5654421" indent="-376961" algn="l" defTabSz="1507846" rtl="0" eaLnBrk="1" latinLnBrk="0" hangingPunct="1">
              <a:lnSpc>
                <a:spcPct val="90000"/>
              </a:lnSpc>
              <a:spcBef>
                <a:spcPts val="824"/>
              </a:spcBef>
              <a:buFont typeface="Arial" panose="020B0604020202020204" pitchFamily="34" charset="0"/>
              <a:buChar char="•"/>
              <a:defRPr sz="29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6408344" indent="-376961" algn="l" defTabSz="1507846" rtl="0" eaLnBrk="1" latinLnBrk="0" hangingPunct="1">
              <a:lnSpc>
                <a:spcPct val="90000"/>
              </a:lnSpc>
              <a:spcBef>
                <a:spcPts val="824"/>
              </a:spcBef>
              <a:buFont typeface="Arial" panose="020B0604020202020204" pitchFamily="34" charset="0"/>
              <a:buChar char="•"/>
              <a:defRPr sz="29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914358">
              <a:spcBef>
                <a:spcPts val="1000"/>
              </a:spcBef>
              <a:buNone/>
            </a:pPr>
            <a:r>
              <a:rPr lang="en-US" sz="2800" b="1" dirty="0"/>
              <a:t>Statements</a:t>
            </a:r>
          </a:p>
          <a:p>
            <a:pPr marL="0" indent="0" algn="ctr" defTabSz="914358">
              <a:spcBef>
                <a:spcPts val="1000"/>
              </a:spcBef>
              <a:buNone/>
            </a:pPr>
            <a:endParaRPr lang="en-US" sz="2800" b="1" dirty="0"/>
          </a:p>
          <a:p>
            <a:pPr marL="554492" indent="-554492" defTabSz="914358">
              <a:spcBef>
                <a:spcPts val="1000"/>
              </a:spcBef>
              <a:buFont typeface="Arial" panose="020B0604020202020204" pitchFamily="34" charset="0"/>
              <a:buAutoNum type="arabicPeriod"/>
            </a:pPr>
            <a:r>
              <a:rPr lang="en-US" sz="2800" dirty="0"/>
              <a:t>You are physically attracted to them</a:t>
            </a:r>
          </a:p>
          <a:p>
            <a:pPr marL="554492" indent="-554492" defTabSz="914358">
              <a:spcBef>
                <a:spcPts val="1000"/>
              </a:spcBef>
              <a:buFont typeface="Arial" panose="020B0604020202020204" pitchFamily="34" charset="0"/>
              <a:buAutoNum type="arabicPeriod"/>
            </a:pPr>
            <a:r>
              <a:rPr lang="en-US" sz="2800" dirty="0"/>
              <a:t>You like the attention they give you</a:t>
            </a:r>
          </a:p>
          <a:p>
            <a:pPr marL="554492" indent="-554492" defTabSz="914358">
              <a:spcBef>
                <a:spcPts val="1000"/>
              </a:spcBef>
              <a:buFont typeface="Arial" panose="020B0604020202020204" pitchFamily="34" charset="0"/>
              <a:buAutoNum type="arabicPeriod"/>
            </a:pPr>
            <a:r>
              <a:rPr lang="en-US" sz="2800" dirty="0"/>
              <a:t>You are the only one in your group without a partner</a:t>
            </a:r>
          </a:p>
          <a:p>
            <a:pPr marL="554492" indent="-554492" defTabSz="914358">
              <a:spcBef>
                <a:spcPts val="1000"/>
              </a:spcBef>
              <a:buFont typeface="Arial" panose="020B0604020202020204" pitchFamily="34" charset="0"/>
              <a:buAutoNum type="arabicPeriod"/>
            </a:pPr>
            <a:r>
              <a:rPr lang="en-US" sz="2800" dirty="0"/>
              <a:t>You enjoy their company</a:t>
            </a:r>
          </a:p>
          <a:p>
            <a:pPr marL="554492" indent="-554492" defTabSz="914358">
              <a:spcBef>
                <a:spcPts val="1000"/>
              </a:spcBef>
              <a:buFont typeface="Arial" panose="020B0604020202020204" pitchFamily="34" charset="0"/>
              <a:buAutoNum type="arabicPeriod"/>
            </a:pPr>
            <a:r>
              <a:rPr lang="en-US" sz="2800" dirty="0"/>
              <a:t>You want to be treated like an adult</a:t>
            </a:r>
          </a:p>
          <a:p>
            <a:pPr marL="554492" indent="-554492" defTabSz="914358">
              <a:spcBef>
                <a:spcPts val="1000"/>
              </a:spcBef>
              <a:buFont typeface="Arial" panose="020B0604020202020204" pitchFamily="34" charset="0"/>
              <a:buAutoNum type="arabicPeriod"/>
            </a:pPr>
            <a:r>
              <a:rPr lang="en-US" sz="2800" dirty="0"/>
              <a:t>You can have a laugh together</a:t>
            </a:r>
          </a:p>
          <a:p>
            <a:pPr marL="554492" indent="-554492" defTabSz="914358">
              <a:spcBef>
                <a:spcPts val="1000"/>
              </a:spcBef>
              <a:buFont typeface="Arial" panose="020B0604020202020204" pitchFamily="34" charset="0"/>
              <a:buAutoNum type="arabicPeriod"/>
            </a:pPr>
            <a:r>
              <a:rPr lang="en-US" sz="2800" dirty="0"/>
              <a:t>You don’t want to look like a loser</a:t>
            </a:r>
          </a:p>
          <a:p>
            <a:pPr marL="554492" indent="-554492" defTabSz="914358">
              <a:spcBef>
                <a:spcPts val="1000"/>
              </a:spcBef>
              <a:buFont typeface="Arial" panose="020B0604020202020204" pitchFamily="34" charset="0"/>
              <a:buAutoNum type="arabicPeriod"/>
            </a:pPr>
            <a:r>
              <a:rPr lang="en-US" sz="2800" dirty="0"/>
              <a:t>You like doing things together</a:t>
            </a:r>
          </a:p>
          <a:p>
            <a:pPr marL="554492" indent="-554492" defTabSz="914358">
              <a:spcBef>
                <a:spcPts val="1000"/>
              </a:spcBef>
              <a:buFont typeface="Arial" panose="020B0604020202020204" pitchFamily="34" charset="0"/>
              <a:buAutoNum type="arabicPeriod"/>
            </a:pPr>
            <a:r>
              <a:rPr lang="en-US" sz="2800" dirty="0"/>
              <a:t>You want to make your friends envious</a:t>
            </a:r>
          </a:p>
          <a:p>
            <a:pPr marL="554492" indent="-554492" defTabSz="914358">
              <a:spcBef>
                <a:spcPts val="1000"/>
              </a:spcBef>
              <a:buFont typeface="Arial" panose="020B0604020202020204" pitchFamily="34" charset="0"/>
              <a:buAutoNum type="arabicPeriod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039454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Background pattern&#10;&#10;Description automatically generated">
            <a:extLst>
              <a:ext uri="{FF2B5EF4-FFF2-40B4-BE49-F238E27FC236}">
                <a16:creationId xmlns:a16="http://schemas.microsoft.com/office/drawing/2014/main" id="{9A43A601-11BE-3A1A-75CF-3A77D2922B43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4599" y="1211027"/>
            <a:ext cx="5647533" cy="5647533"/>
          </a:xfrm>
          <a:prstGeom prst="rect">
            <a:avLst/>
          </a:prstGeom>
        </p:spPr>
      </p:pic>
      <p:sp>
        <p:nvSpPr>
          <p:cNvPr id="34" name="object 22">
            <a:extLst>
              <a:ext uri="{FF2B5EF4-FFF2-40B4-BE49-F238E27FC236}">
                <a16:creationId xmlns:a16="http://schemas.microsoft.com/office/drawing/2014/main" id="{D5FE940C-2C04-754D-9DB6-F0FED3E467E0}"/>
              </a:ext>
            </a:extLst>
          </p:cNvPr>
          <p:cNvSpPr/>
          <p:nvPr/>
        </p:nvSpPr>
        <p:spPr>
          <a:xfrm>
            <a:off x="689694" y="1040445"/>
            <a:ext cx="508285" cy="31960"/>
          </a:xfrm>
          <a:custGeom>
            <a:avLst/>
            <a:gdLst/>
            <a:ahLst/>
            <a:cxnLst/>
            <a:rect l="l" t="t" r="r" b="b"/>
            <a:pathLst>
              <a:path w="838200" h="52705">
                <a:moveTo>
                  <a:pt x="0" y="52354"/>
                </a:moveTo>
                <a:lnTo>
                  <a:pt x="0" y="0"/>
                </a:lnTo>
                <a:lnTo>
                  <a:pt x="837670" y="0"/>
                </a:lnTo>
                <a:lnTo>
                  <a:pt x="837670" y="52354"/>
                </a:lnTo>
                <a:lnTo>
                  <a:pt x="0" y="52354"/>
                </a:lnTo>
                <a:close/>
              </a:path>
            </a:pathLst>
          </a:custGeom>
          <a:solidFill>
            <a:srgbClr val="C12827">
              <a:alpha val="49804"/>
            </a:srgbClr>
          </a:solidFill>
        </p:spPr>
        <p:txBody>
          <a:bodyPr wrap="square" lIns="0" tIns="0" rIns="0" bIns="0" rtlCol="0"/>
          <a:lstStyle/>
          <a:p>
            <a:pPr defTabSz="277246"/>
            <a:endParaRPr sz="1092" dirty="0">
              <a:solidFill>
                <a:srgbClr val="2A2C65"/>
              </a:solidFill>
              <a:highlight>
                <a:srgbClr val="2A2C65"/>
              </a:highlight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pic>
        <p:nvPicPr>
          <p:cNvPr id="8" name="Picture 7" descr="Logo&#10;&#10;Description automatically generated">
            <a:extLst>
              <a:ext uri="{FF2B5EF4-FFF2-40B4-BE49-F238E27FC236}">
                <a16:creationId xmlns:a16="http://schemas.microsoft.com/office/drawing/2014/main" id="{5D06B489-480E-2B03-AE76-515035BCCE8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5687" y="375737"/>
            <a:ext cx="3949362" cy="604252"/>
          </a:xfrm>
          <a:prstGeom prst="rect">
            <a:avLst/>
          </a:prstGeom>
        </p:spPr>
      </p:pic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670591" y="1261997"/>
            <a:ext cx="5874008" cy="5596003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sz="4000" dirty="0" smtClean="0"/>
              <a:t>In your PD lesson this week you will look at how the media can influence romantic relationships.</a:t>
            </a:r>
          </a:p>
          <a:p>
            <a:pPr marL="0" indent="0">
              <a:buNone/>
            </a:pPr>
            <a:endParaRPr lang="en-US" sz="4000" dirty="0"/>
          </a:p>
          <a:p>
            <a:pPr marL="0" indent="0">
              <a:buNone/>
            </a:pPr>
            <a:r>
              <a:rPr lang="en-US" sz="4000" dirty="0" smtClean="0"/>
              <a:t>With the person next to you discuss the following questions:</a:t>
            </a:r>
          </a:p>
          <a:p>
            <a:pPr marL="742950" indent="-742950">
              <a:buAutoNum type="arabicPeriod"/>
            </a:pPr>
            <a:r>
              <a:rPr lang="en-US" sz="4000" dirty="0" smtClean="0"/>
              <a:t>Have you ever seen a romantic relationship in a movie or TV series?</a:t>
            </a:r>
          </a:p>
          <a:p>
            <a:pPr marL="742950" indent="-742950">
              <a:buAutoNum type="arabicPeriod"/>
            </a:pPr>
            <a:r>
              <a:rPr lang="en-US" sz="4000" dirty="0" smtClean="0"/>
              <a:t>What was this romantic relationship like? </a:t>
            </a:r>
            <a:endParaRPr lang="en-US" sz="4000" dirty="0"/>
          </a:p>
          <a:p>
            <a:pPr marL="742950" indent="-742950">
              <a:buAutoNum type="arabicPeriod"/>
            </a:pPr>
            <a:r>
              <a:rPr lang="en-US" sz="4000" dirty="0" smtClean="0"/>
              <a:t>Do you think the relationship would happen in real life or was it unrealistic?</a:t>
            </a:r>
          </a:p>
          <a:p>
            <a:pPr marL="0" indent="0">
              <a:buNone/>
            </a:pPr>
            <a:endParaRPr lang="en-US" sz="4000" dirty="0"/>
          </a:p>
          <a:p>
            <a:pPr marL="0" indent="0">
              <a:buNone/>
            </a:pPr>
            <a:r>
              <a:rPr lang="en-US" sz="4000" dirty="0" smtClean="0"/>
              <a:t>Be ready to share your answers with </a:t>
            </a:r>
            <a:r>
              <a:rPr lang="en-US" sz="4000" smtClean="0"/>
              <a:t>the class</a:t>
            </a:r>
            <a:endParaRPr lang="en-US" sz="4000" dirty="0"/>
          </a:p>
          <a:p>
            <a:pPr marL="0" indent="0">
              <a:buNone/>
            </a:pPr>
            <a:endParaRPr lang="en-US" sz="3638" dirty="0"/>
          </a:p>
        </p:txBody>
      </p:sp>
      <p:sp>
        <p:nvSpPr>
          <p:cNvPr id="7" name="object 24">
            <a:extLst>
              <a:ext uri="{FF2B5EF4-FFF2-40B4-BE49-F238E27FC236}">
                <a16:creationId xmlns:a16="http://schemas.microsoft.com/office/drawing/2014/main" id="{EBD43D26-D495-FA47-9753-E5AFDAE44C4E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27682" y="566706"/>
            <a:ext cx="6022811" cy="380695"/>
          </a:xfrm>
          <a:prstGeom prst="rect">
            <a:avLst/>
          </a:prstGeom>
        </p:spPr>
        <p:txBody>
          <a:bodyPr vert="horz" wrap="square" lIns="0" tIns="7316" rIns="0" bIns="0" rtlCol="0" anchor="ctr">
            <a:spAutoFit/>
          </a:bodyPr>
          <a:lstStyle/>
          <a:p>
            <a:pPr marL="7701">
              <a:lnSpc>
                <a:spcPct val="100000"/>
              </a:lnSpc>
              <a:spcBef>
                <a:spcPts val="58"/>
              </a:spcBef>
            </a:pPr>
            <a:r>
              <a:rPr lang="en-US" sz="2426" spc="6" dirty="0" smtClean="0"/>
              <a:t>Media and romantic relationships</a:t>
            </a:r>
            <a:endParaRPr sz="2426" spc="27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63548" y="1987621"/>
            <a:ext cx="3286131" cy="169031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727452" y="3370385"/>
            <a:ext cx="2640913" cy="1645921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900888" y="4675030"/>
            <a:ext cx="2372897" cy="15790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5128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PKAT">
      <a:dk1>
        <a:srgbClr val="2A2C65"/>
      </a:dk1>
      <a:lt1>
        <a:srgbClr val="FFFFFF"/>
      </a:lt1>
      <a:dk2>
        <a:srgbClr val="44546A"/>
      </a:dk2>
      <a:lt2>
        <a:srgbClr val="E7E6E6"/>
      </a:lt2>
      <a:accent1>
        <a:srgbClr val="00592A"/>
      </a:accent1>
      <a:accent2>
        <a:srgbClr val="E1791D"/>
      </a:accent2>
      <a:accent3>
        <a:srgbClr val="A31A6D"/>
      </a:accent3>
      <a:accent4>
        <a:srgbClr val="C0162C"/>
      </a:accent4>
      <a:accent5>
        <a:srgbClr val="E1791D"/>
      </a:accent5>
      <a:accent6>
        <a:srgbClr val="70AD47"/>
      </a:accent6>
      <a:hlink>
        <a:srgbClr val="2A2B65"/>
      </a:hlink>
      <a:folHlink>
        <a:srgbClr val="A31A6D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owerPoint - Pupils, Parents and Visitors" id="{E76A054A-A0A8-4045-97AD-971116C46DE3}" vid="{D137112F-9E5D-4757-9DD1-5ADB193BE195}"/>
    </a:ext>
  </a:extLst>
</a:theme>
</file>

<file path=ppt/theme/theme4.xml><?xml version="1.0" encoding="utf-8"?>
<a:theme xmlns:a="http://schemas.openxmlformats.org/drawingml/2006/main" name="1_Office Theme">
  <a:themeElements>
    <a:clrScheme name="PKAT">
      <a:dk1>
        <a:srgbClr val="2A2C65"/>
      </a:dk1>
      <a:lt1>
        <a:srgbClr val="FFFFFF"/>
      </a:lt1>
      <a:dk2>
        <a:srgbClr val="44546A"/>
      </a:dk2>
      <a:lt2>
        <a:srgbClr val="E7E6E6"/>
      </a:lt2>
      <a:accent1>
        <a:srgbClr val="00592A"/>
      </a:accent1>
      <a:accent2>
        <a:srgbClr val="E1791D"/>
      </a:accent2>
      <a:accent3>
        <a:srgbClr val="A31A6D"/>
      </a:accent3>
      <a:accent4>
        <a:srgbClr val="C0162C"/>
      </a:accent4>
      <a:accent5>
        <a:srgbClr val="E1791D"/>
      </a:accent5>
      <a:accent6>
        <a:srgbClr val="70AD47"/>
      </a:accent6>
      <a:hlink>
        <a:srgbClr val="2A2B65"/>
      </a:hlink>
      <a:folHlink>
        <a:srgbClr val="A31A6D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owerPoint - Pupils, Parents and Visitors" id="{E76A054A-A0A8-4045-97AD-971116C46DE3}" vid="{D137112F-9E5D-4757-9DD1-5ADB193BE195}"/>
    </a:ext>
  </a:extLst>
</a:theme>
</file>

<file path=ppt/theme/theme5.xml><?xml version="1.0" encoding="utf-8"?>
<a:theme xmlns:a="http://schemas.openxmlformats.org/drawingml/2006/main" name="4_Office Theme">
  <a:themeElements>
    <a:clrScheme name="PKAT">
      <a:dk1>
        <a:srgbClr val="2A2C65"/>
      </a:dk1>
      <a:lt1>
        <a:srgbClr val="FFFFFF"/>
      </a:lt1>
      <a:dk2>
        <a:srgbClr val="44546A"/>
      </a:dk2>
      <a:lt2>
        <a:srgbClr val="E7E6E6"/>
      </a:lt2>
      <a:accent1>
        <a:srgbClr val="00592A"/>
      </a:accent1>
      <a:accent2>
        <a:srgbClr val="E1791D"/>
      </a:accent2>
      <a:accent3>
        <a:srgbClr val="A31A6D"/>
      </a:accent3>
      <a:accent4>
        <a:srgbClr val="C0162C"/>
      </a:accent4>
      <a:accent5>
        <a:srgbClr val="E1791D"/>
      </a:accent5>
      <a:accent6>
        <a:srgbClr val="70AD47"/>
      </a:accent6>
      <a:hlink>
        <a:srgbClr val="2A2B65"/>
      </a:hlink>
      <a:folHlink>
        <a:srgbClr val="A31A6D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owerPoint - Pupils, Parents and Visitors" id="{E76A054A-A0A8-4045-97AD-971116C46DE3}" vid="{D137112F-9E5D-4757-9DD1-5ADB193BE195}"/>
    </a:ext>
  </a:ext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693</Words>
  <Application>Microsoft Office PowerPoint</Application>
  <PresentationFormat>Widescreen</PresentationFormat>
  <Paragraphs>99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9</vt:i4>
      </vt:variant>
    </vt:vector>
  </HeadingPairs>
  <TitlesOfParts>
    <vt:vector size="19" baseType="lpstr">
      <vt:lpstr>Arial</vt:lpstr>
      <vt:lpstr>Calibri</vt:lpstr>
      <vt:lpstr>Calibri Light</vt:lpstr>
      <vt:lpstr>Comic Sans MS</vt:lpstr>
      <vt:lpstr>Lato</vt:lpstr>
      <vt:lpstr>3_Office Theme</vt:lpstr>
      <vt:lpstr>2_Office Theme</vt:lpstr>
      <vt:lpstr>Office Theme</vt:lpstr>
      <vt:lpstr>1_Office Theme</vt:lpstr>
      <vt:lpstr>4_Office Theme</vt:lpstr>
      <vt:lpstr>Tutor Notice</vt:lpstr>
      <vt:lpstr>PowerPoint Presentation</vt:lpstr>
      <vt:lpstr>PowerPoint Presentation</vt:lpstr>
      <vt:lpstr>Romantic relationships</vt:lpstr>
      <vt:lpstr>Romantic relationships</vt:lpstr>
      <vt:lpstr>What does intimate and attraction mean?</vt:lpstr>
      <vt:lpstr>Why people enter a romantic relationship?</vt:lpstr>
      <vt:lpstr>Why people enter a romantic relationship?</vt:lpstr>
      <vt:lpstr>Media and romantic relationships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Ryan Stewart</dc:creator>
  <cp:lastModifiedBy>Ryan Stewart</cp:lastModifiedBy>
  <cp:revision>15</cp:revision>
  <dcterms:created xsi:type="dcterms:W3CDTF">2024-08-15T13:31:51Z</dcterms:created>
  <dcterms:modified xsi:type="dcterms:W3CDTF">2024-10-11T14:35:42Z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