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20"/>
  </p:notesMasterIdLst>
  <p:sldIdLst>
    <p:sldId id="298" r:id="rId6"/>
    <p:sldId id="286" r:id="rId7"/>
    <p:sldId id="257" r:id="rId8"/>
    <p:sldId id="258" r:id="rId9"/>
    <p:sldId id="259" r:id="rId10"/>
    <p:sldId id="281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FEqoBpYuz7H2KBkleWc/w==" hashData="4kIZkK40FdCKhAeFTD4tecW2aUjqjEBwrhkx9ENnTFwF7RzAObrZn80kJhWa/W0LRCcvXJ7juf59rSlEQDIZq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1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7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73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5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1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1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51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10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3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6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2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147833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006943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9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97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26580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7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96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6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17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36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64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2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45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80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68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77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1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MoRtLk1xihY?si=wJZTEzaQJqBYuNKO&amp;start=0&amp;end=288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757" y="1031260"/>
            <a:ext cx="7771309" cy="23872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068" y="3123940"/>
            <a:ext cx="6857038" cy="165553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83066" y="1333193"/>
            <a:ext cx="2213092" cy="1354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29735" y="6136085"/>
            <a:ext cx="10269527" cy="51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761" y="3363420"/>
            <a:ext cx="292539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61107" y="4520567"/>
            <a:ext cx="1467328" cy="1484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5315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only appropriate to send/share images or videos if: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 person sending the images knows who it is being sent to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person or people in the photo are happy for the image/video to be shared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person knows why the image is going to be sent and how that image will be used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image does not show any personal information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Sharing Images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09" y="1261997"/>
            <a:ext cx="4587993" cy="50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5315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week in your Personal Development lesson you will look at a certain type of image sharing called “sexting”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when a person sends a “nude, semi nude or suggestive image or video of a person that they have taken of themselves”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You will look at why this is an inappropriate image to send. On the next slide there is a video that will introduce this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Sexting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09" y="1261997"/>
            <a:ext cx="4587993" cy="50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Sexting</a:t>
            </a:r>
            <a:endParaRPr sz="2426" spc="27" dirty="0"/>
          </a:p>
        </p:txBody>
      </p:sp>
      <p:pic>
        <p:nvPicPr>
          <p:cNvPr id="12" name="MoRtLk1xih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78568" y="1211027"/>
            <a:ext cx="9849853" cy="55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53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something that you thought was important learning point from this video.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listen to each other and be ready to share your answers with the class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Sexting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09" y="1261997"/>
            <a:ext cx="4587993" cy="50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need any support about </a:t>
            </a:r>
            <a:r>
              <a:rPr lang="en-US" sz="4366" dirty="0" smtClean="0"/>
              <a:t>sexting, </a:t>
            </a:r>
            <a:r>
              <a:rPr lang="en-US" sz="4366" dirty="0"/>
              <a:t>you can contact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“Think before you click – your future self will thank you for being smart online”</a:t>
            </a:r>
          </a:p>
        </p:txBody>
      </p:sp>
    </p:spTree>
    <p:extLst>
      <p:ext uri="{BB962C8B-B14F-4D97-AF65-F5344CB8AC3E}">
        <p14:creationId xmlns:p14="http://schemas.microsoft.com/office/powerpoint/2010/main" val="2008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83"/>
            <a:ext cx="12101152" cy="14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the media on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consent in romantic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impact of pornography?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sexting and the law?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contraception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STI’s?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sexting?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sexting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Recap of appropriate or inappropriate images to send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lesson last year you looked at what were appropriate or inappropriate images to share or send.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the person next to you discuss what you can remember from this lesson.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Appropriate or inappropriate images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09" y="1261997"/>
            <a:ext cx="4587993" cy="50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this was an appropriate or inappropriate image to share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 group photo of a bunch of friends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Appropriate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Inappropriate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20" y="377145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7642" y="3850105"/>
            <a:ext cx="49409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this information it seems like this is an appropriate image to share/send</a:t>
            </a:r>
            <a:endParaRPr lang="en-GB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this was an appropriate or inappropriate image to share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Sharing a group photo because most of the people want to see it as it was a funny picture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Appropriate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Inappropriate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12" y="4840829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7642" y="3850105"/>
            <a:ext cx="625642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this information it seems like this is an inappropriate image to share/send as not everyone in the photo wants it shared</a:t>
            </a:r>
            <a:endParaRPr lang="en-GB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4730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For each statement, decide if you think this was an appropriate or inappropriate image to share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Sharing a group photo when 1 person in the photo has asked for it not to be shared.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 –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Appropriate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B –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Inappropriate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Quiz</a:t>
            </a:r>
            <a:endParaRPr sz="2426" spc="27" dirty="0"/>
          </a:p>
        </p:txBody>
      </p:sp>
      <p:pic>
        <p:nvPicPr>
          <p:cNvPr id="9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12" y="4840829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7642" y="3850105"/>
            <a:ext cx="625642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this information it seems like this is an inappropriate image to share/send as a person in the photo does not want it shared</a:t>
            </a:r>
            <a:endParaRPr lang="en-GB" sz="3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6251888" cy="4730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example of a group photo is one example of deciding if an image/video is appropriate to send/share.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are a few rules that can be used to decide if an image/video is appropriate to share/send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Sharing Images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09" y="1261997"/>
            <a:ext cx="4587993" cy="50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4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675</Words>
  <Application>Microsoft Office PowerPoint</Application>
  <PresentationFormat>Widescreen</PresentationFormat>
  <Paragraphs>95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Appropriate or inappropriate images</vt:lpstr>
      <vt:lpstr>Quiz</vt:lpstr>
      <vt:lpstr>Quiz</vt:lpstr>
      <vt:lpstr>Quiz</vt:lpstr>
      <vt:lpstr>Sharing Images</vt:lpstr>
      <vt:lpstr>Sharing Images</vt:lpstr>
      <vt:lpstr>Sexting</vt:lpstr>
      <vt:lpstr>Sexting</vt:lpstr>
      <vt:lpstr>Sexting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36</cp:revision>
  <dcterms:created xsi:type="dcterms:W3CDTF">2024-08-15T13:31:51Z</dcterms:created>
  <dcterms:modified xsi:type="dcterms:W3CDTF">2024-10-11T14:37:25Z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