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 id="2147483828" r:id="rId4"/>
  </p:sldMasterIdLst>
  <p:notesMasterIdLst>
    <p:notesMasterId r:id="rId36"/>
  </p:notesMasterIdLst>
  <p:sldIdLst>
    <p:sldId id="290" r:id="rId5"/>
    <p:sldId id="640" r:id="rId6"/>
    <p:sldId id="569" r:id="rId7"/>
    <p:sldId id="571" r:id="rId8"/>
    <p:sldId id="641" r:id="rId9"/>
    <p:sldId id="589" r:id="rId10"/>
    <p:sldId id="642" r:id="rId11"/>
    <p:sldId id="643" r:id="rId12"/>
    <p:sldId id="644" r:id="rId13"/>
    <p:sldId id="645" r:id="rId14"/>
    <p:sldId id="646" r:id="rId15"/>
    <p:sldId id="363" r:id="rId16"/>
    <p:sldId id="364" r:id="rId17"/>
    <p:sldId id="553" r:id="rId18"/>
    <p:sldId id="554" r:id="rId19"/>
    <p:sldId id="647" r:id="rId20"/>
    <p:sldId id="648" r:id="rId21"/>
    <p:sldId id="649" r:id="rId22"/>
    <p:sldId id="650" r:id="rId23"/>
    <p:sldId id="651" r:id="rId24"/>
    <p:sldId id="653" r:id="rId25"/>
    <p:sldId id="652" r:id="rId26"/>
    <p:sldId id="654" r:id="rId27"/>
    <p:sldId id="655" r:id="rId28"/>
    <p:sldId id="656" r:id="rId29"/>
    <p:sldId id="657" r:id="rId30"/>
    <p:sldId id="658" r:id="rId31"/>
    <p:sldId id="659" r:id="rId32"/>
    <p:sldId id="660" r:id="rId33"/>
    <p:sldId id="661" r:id="rId34"/>
    <p:sldId id="2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oSBJY37+GPnayV5pkn9w==" hashData="7JEfnNPYCaAEOLkYJcsXegKlFjozwTKuCUEHzupyuFisC4nQrfoGq4rKXttbHrU8vz/2beBPaP30HK3zJn2WR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4B671-95FB-47CD-83DA-D0F68317FA3C}" type="doc">
      <dgm:prSet loTypeId="urn:microsoft.com/office/officeart/2005/8/layout/pyramid1" loCatId="pyramid" qsTypeId="urn:microsoft.com/office/officeart/2005/8/quickstyle/simple1" qsCatId="simple" csTypeId="urn:microsoft.com/office/officeart/2005/8/colors/accent1_2" csCatId="accent1" phldr="1"/>
      <dgm:spPr/>
    </dgm:pt>
    <dgm:pt modelId="{79AD1D5B-453B-434E-8290-5CB0A57DD2D7}">
      <dgm:prSet phldrT="[Text]" custT="1"/>
      <dgm:spPr/>
      <dgm:t>
        <a:bodyPr/>
        <a:lstStyle/>
        <a:p>
          <a:endParaRPr lang="en-US" sz="2800" dirty="0" smtClean="0"/>
        </a:p>
        <a:p>
          <a:r>
            <a:rPr lang="en-US" sz="2800" dirty="0" smtClean="0"/>
            <a:t>Elders</a:t>
          </a:r>
          <a:endParaRPr lang="en-US" sz="2800" dirty="0"/>
        </a:p>
      </dgm:t>
    </dgm:pt>
    <dgm:pt modelId="{376BE139-E1D9-457B-B9C1-79F430A4CE4C}" type="parTrans" cxnId="{19CD9B2B-508E-45CC-B82B-DDC5CB5433F9}">
      <dgm:prSet/>
      <dgm:spPr/>
      <dgm:t>
        <a:bodyPr/>
        <a:lstStyle/>
        <a:p>
          <a:endParaRPr lang="en-US"/>
        </a:p>
      </dgm:t>
    </dgm:pt>
    <dgm:pt modelId="{06DCA978-70C2-4EBB-8624-F9D1D8783B26}" type="sibTrans" cxnId="{19CD9B2B-508E-45CC-B82B-DDC5CB5433F9}">
      <dgm:prSet/>
      <dgm:spPr/>
      <dgm:t>
        <a:bodyPr/>
        <a:lstStyle/>
        <a:p>
          <a:endParaRPr lang="en-US"/>
        </a:p>
      </dgm:t>
    </dgm:pt>
    <dgm:pt modelId="{79BA9074-719F-4ED4-859A-391435576DF2}">
      <dgm:prSet phldrT="[Text]"/>
      <dgm:spPr/>
      <dgm:t>
        <a:bodyPr/>
        <a:lstStyle/>
        <a:p>
          <a:r>
            <a:rPr lang="en-US" dirty="0" smtClean="0"/>
            <a:t>Faces</a:t>
          </a:r>
          <a:endParaRPr lang="en-US" dirty="0"/>
        </a:p>
      </dgm:t>
    </dgm:pt>
    <dgm:pt modelId="{6E063430-524F-4CE4-A9E9-09306F40F221}" type="parTrans" cxnId="{4E8EC406-E55E-4902-A193-FAD5B4D03B65}">
      <dgm:prSet/>
      <dgm:spPr/>
      <dgm:t>
        <a:bodyPr/>
        <a:lstStyle/>
        <a:p>
          <a:endParaRPr lang="en-US"/>
        </a:p>
      </dgm:t>
    </dgm:pt>
    <dgm:pt modelId="{A62FBE2D-3D89-497C-8283-FD8707FEA185}" type="sibTrans" cxnId="{4E8EC406-E55E-4902-A193-FAD5B4D03B65}">
      <dgm:prSet/>
      <dgm:spPr/>
      <dgm:t>
        <a:bodyPr/>
        <a:lstStyle/>
        <a:p>
          <a:endParaRPr lang="en-US"/>
        </a:p>
      </dgm:t>
    </dgm:pt>
    <dgm:pt modelId="{9D2593E1-2CE2-46A8-82A1-D5E9372E7383}">
      <dgm:prSet phldrT="[Text]"/>
      <dgm:spPr/>
      <dgm:t>
        <a:bodyPr/>
        <a:lstStyle/>
        <a:p>
          <a:r>
            <a:rPr lang="en-US" dirty="0" smtClean="0"/>
            <a:t>Soldiers</a:t>
          </a:r>
          <a:endParaRPr lang="en-US" dirty="0"/>
        </a:p>
      </dgm:t>
    </dgm:pt>
    <dgm:pt modelId="{BA9DC67D-C7C6-49ED-BEBF-8F4C064882C1}" type="sibTrans" cxnId="{2D038FA8-A6DF-4CA2-8A86-B80F9FEA2D9A}">
      <dgm:prSet/>
      <dgm:spPr/>
      <dgm:t>
        <a:bodyPr/>
        <a:lstStyle/>
        <a:p>
          <a:endParaRPr lang="en-US"/>
        </a:p>
      </dgm:t>
    </dgm:pt>
    <dgm:pt modelId="{898B58C7-B64C-41A4-80EB-161501691F7C}" type="parTrans" cxnId="{2D038FA8-A6DF-4CA2-8A86-B80F9FEA2D9A}">
      <dgm:prSet/>
      <dgm:spPr/>
      <dgm:t>
        <a:bodyPr/>
        <a:lstStyle/>
        <a:p>
          <a:endParaRPr lang="en-US"/>
        </a:p>
      </dgm:t>
    </dgm:pt>
    <dgm:pt modelId="{0BB49624-D98B-4402-B4B3-6202C4C285D1}">
      <dgm:prSet/>
      <dgm:spPr/>
      <dgm:t>
        <a:bodyPr/>
        <a:lstStyle/>
        <a:p>
          <a:r>
            <a:rPr lang="en-US" dirty="0" smtClean="0"/>
            <a:t>Wannabees</a:t>
          </a:r>
          <a:endParaRPr lang="en-US" dirty="0"/>
        </a:p>
      </dgm:t>
    </dgm:pt>
    <dgm:pt modelId="{C607B97F-F81B-461B-A0EA-3F628E2386AF}" type="parTrans" cxnId="{318468BE-C597-4AE4-B1F2-5D39F0BEDE15}">
      <dgm:prSet/>
      <dgm:spPr/>
      <dgm:t>
        <a:bodyPr/>
        <a:lstStyle/>
        <a:p>
          <a:endParaRPr lang="en-US"/>
        </a:p>
      </dgm:t>
    </dgm:pt>
    <dgm:pt modelId="{34BDD504-B62F-4349-996B-6DCB36C5D488}" type="sibTrans" cxnId="{318468BE-C597-4AE4-B1F2-5D39F0BEDE15}">
      <dgm:prSet/>
      <dgm:spPr/>
      <dgm:t>
        <a:bodyPr/>
        <a:lstStyle/>
        <a:p>
          <a:endParaRPr lang="en-US"/>
        </a:p>
      </dgm:t>
    </dgm:pt>
    <dgm:pt modelId="{11014966-D431-4507-A68D-36033E59AACE}" type="pres">
      <dgm:prSet presAssocID="{6D94B671-95FB-47CD-83DA-D0F68317FA3C}" presName="Name0" presStyleCnt="0">
        <dgm:presLayoutVars>
          <dgm:dir/>
          <dgm:animLvl val="lvl"/>
          <dgm:resizeHandles val="exact"/>
        </dgm:presLayoutVars>
      </dgm:prSet>
      <dgm:spPr/>
    </dgm:pt>
    <dgm:pt modelId="{818F7B56-FD3F-4D0A-99FF-03880934FAD3}" type="pres">
      <dgm:prSet presAssocID="{79AD1D5B-453B-434E-8290-5CB0A57DD2D7}" presName="Name8" presStyleCnt="0"/>
      <dgm:spPr/>
    </dgm:pt>
    <dgm:pt modelId="{0107A247-ABB3-4423-BABD-3DB56A1C177A}" type="pres">
      <dgm:prSet presAssocID="{79AD1D5B-453B-434E-8290-5CB0A57DD2D7}" presName="level" presStyleLbl="node1" presStyleIdx="0" presStyleCnt="4">
        <dgm:presLayoutVars>
          <dgm:chMax val="1"/>
          <dgm:bulletEnabled val="1"/>
        </dgm:presLayoutVars>
      </dgm:prSet>
      <dgm:spPr/>
      <dgm:t>
        <a:bodyPr/>
        <a:lstStyle/>
        <a:p>
          <a:endParaRPr lang="en-US"/>
        </a:p>
      </dgm:t>
    </dgm:pt>
    <dgm:pt modelId="{53AAC3EF-3F21-4BD6-85B8-61EFBA48BEC6}" type="pres">
      <dgm:prSet presAssocID="{79AD1D5B-453B-434E-8290-5CB0A57DD2D7}" presName="levelTx" presStyleLbl="revTx" presStyleIdx="0" presStyleCnt="0">
        <dgm:presLayoutVars>
          <dgm:chMax val="1"/>
          <dgm:bulletEnabled val="1"/>
        </dgm:presLayoutVars>
      </dgm:prSet>
      <dgm:spPr/>
      <dgm:t>
        <a:bodyPr/>
        <a:lstStyle/>
        <a:p>
          <a:endParaRPr lang="en-US"/>
        </a:p>
      </dgm:t>
    </dgm:pt>
    <dgm:pt modelId="{0E310326-BD49-4685-BD8F-75B62A898AEE}" type="pres">
      <dgm:prSet presAssocID="{79BA9074-719F-4ED4-859A-391435576DF2}" presName="Name8" presStyleCnt="0"/>
      <dgm:spPr/>
    </dgm:pt>
    <dgm:pt modelId="{265A66F0-F998-4E07-A94F-8DE5F478E179}" type="pres">
      <dgm:prSet presAssocID="{79BA9074-719F-4ED4-859A-391435576DF2}" presName="level" presStyleLbl="node1" presStyleIdx="1" presStyleCnt="4">
        <dgm:presLayoutVars>
          <dgm:chMax val="1"/>
          <dgm:bulletEnabled val="1"/>
        </dgm:presLayoutVars>
      </dgm:prSet>
      <dgm:spPr/>
      <dgm:t>
        <a:bodyPr/>
        <a:lstStyle/>
        <a:p>
          <a:endParaRPr lang="en-US"/>
        </a:p>
      </dgm:t>
    </dgm:pt>
    <dgm:pt modelId="{09E4AD0E-BFCD-4281-8F99-01BCA845775B}" type="pres">
      <dgm:prSet presAssocID="{79BA9074-719F-4ED4-859A-391435576DF2}" presName="levelTx" presStyleLbl="revTx" presStyleIdx="0" presStyleCnt="0">
        <dgm:presLayoutVars>
          <dgm:chMax val="1"/>
          <dgm:bulletEnabled val="1"/>
        </dgm:presLayoutVars>
      </dgm:prSet>
      <dgm:spPr/>
      <dgm:t>
        <a:bodyPr/>
        <a:lstStyle/>
        <a:p>
          <a:endParaRPr lang="en-US"/>
        </a:p>
      </dgm:t>
    </dgm:pt>
    <dgm:pt modelId="{3E068F27-46C7-4206-9F66-1F5A4461C46E}" type="pres">
      <dgm:prSet presAssocID="{9D2593E1-2CE2-46A8-82A1-D5E9372E7383}" presName="Name8" presStyleCnt="0"/>
      <dgm:spPr/>
    </dgm:pt>
    <dgm:pt modelId="{6245A8DE-3A14-4B74-B6BB-14A33A75A21F}" type="pres">
      <dgm:prSet presAssocID="{9D2593E1-2CE2-46A8-82A1-D5E9372E7383}" presName="level" presStyleLbl="node1" presStyleIdx="2" presStyleCnt="4">
        <dgm:presLayoutVars>
          <dgm:chMax val="1"/>
          <dgm:bulletEnabled val="1"/>
        </dgm:presLayoutVars>
      </dgm:prSet>
      <dgm:spPr/>
      <dgm:t>
        <a:bodyPr/>
        <a:lstStyle/>
        <a:p>
          <a:endParaRPr lang="en-US"/>
        </a:p>
      </dgm:t>
    </dgm:pt>
    <dgm:pt modelId="{5CC7C5AF-0F10-4F5F-B96D-E5968D931611}" type="pres">
      <dgm:prSet presAssocID="{9D2593E1-2CE2-46A8-82A1-D5E9372E7383}" presName="levelTx" presStyleLbl="revTx" presStyleIdx="0" presStyleCnt="0">
        <dgm:presLayoutVars>
          <dgm:chMax val="1"/>
          <dgm:bulletEnabled val="1"/>
        </dgm:presLayoutVars>
      </dgm:prSet>
      <dgm:spPr/>
      <dgm:t>
        <a:bodyPr/>
        <a:lstStyle/>
        <a:p>
          <a:endParaRPr lang="en-US"/>
        </a:p>
      </dgm:t>
    </dgm:pt>
    <dgm:pt modelId="{38B5B799-EDBF-4818-A13B-761A3B0A299D}" type="pres">
      <dgm:prSet presAssocID="{0BB49624-D98B-4402-B4B3-6202C4C285D1}" presName="Name8" presStyleCnt="0"/>
      <dgm:spPr/>
    </dgm:pt>
    <dgm:pt modelId="{EBF2CAE2-4BE9-4CFD-B82F-9AE75FDC4EF1}" type="pres">
      <dgm:prSet presAssocID="{0BB49624-D98B-4402-B4B3-6202C4C285D1}" presName="level" presStyleLbl="node1" presStyleIdx="3" presStyleCnt="4">
        <dgm:presLayoutVars>
          <dgm:chMax val="1"/>
          <dgm:bulletEnabled val="1"/>
        </dgm:presLayoutVars>
      </dgm:prSet>
      <dgm:spPr/>
      <dgm:t>
        <a:bodyPr/>
        <a:lstStyle/>
        <a:p>
          <a:endParaRPr lang="en-US"/>
        </a:p>
      </dgm:t>
    </dgm:pt>
    <dgm:pt modelId="{EE38DA9B-8F30-45BE-8C0B-C829227B66ED}" type="pres">
      <dgm:prSet presAssocID="{0BB49624-D98B-4402-B4B3-6202C4C285D1}" presName="levelTx" presStyleLbl="revTx" presStyleIdx="0" presStyleCnt="0">
        <dgm:presLayoutVars>
          <dgm:chMax val="1"/>
          <dgm:bulletEnabled val="1"/>
        </dgm:presLayoutVars>
      </dgm:prSet>
      <dgm:spPr/>
      <dgm:t>
        <a:bodyPr/>
        <a:lstStyle/>
        <a:p>
          <a:endParaRPr lang="en-US"/>
        </a:p>
      </dgm:t>
    </dgm:pt>
  </dgm:ptLst>
  <dgm:cxnLst>
    <dgm:cxn modelId="{0CDD9012-A83A-4CF4-BEA5-D2215FA25832}" type="presOf" srcId="{6D94B671-95FB-47CD-83DA-D0F68317FA3C}" destId="{11014966-D431-4507-A68D-36033E59AACE}" srcOrd="0" destOrd="0" presId="urn:microsoft.com/office/officeart/2005/8/layout/pyramid1"/>
    <dgm:cxn modelId="{1AABA017-8E7B-4DC6-B375-76659621FE0C}" type="presOf" srcId="{0BB49624-D98B-4402-B4B3-6202C4C285D1}" destId="{EBF2CAE2-4BE9-4CFD-B82F-9AE75FDC4EF1}" srcOrd="0" destOrd="0" presId="urn:microsoft.com/office/officeart/2005/8/layout/pyramid1"/>
    <dgm:cxn modelId="{2D038FA8-A6DF-4CA2-8A86-B80F9FEA2D9A}" srcId="{6D94B671-95FB-47CD-83DA-D0F68317FA3C}" destId="{9D2593E1-2CE2-46A8-82A1-D5E9372E7383}" srcOrd="2" destOrd="0" parTransId="{898B58C7-B64C-41A4-80EB-161501691F7C}" sibTransId="{BA9DC67D-C7C6-49ED-BEBF-8F4C064882C1}"/>
    <dgm:cxn modelId="{19CD9B2B-508E-45CC-B82B-DDC5CB5433F9}" srcId="{6D94B671-95FB-47CD-83DA-D0F68317FA3C}" destId="{79AD1D5B-453B-434E-8290-5CB0A57DD2D7}" srcOrd="0" destOrd="0" parTransId="{376BE139-E1D9-457B-B9C1-79F430A4CE4C}" sibTransId="{06DCA978-70C2-4EBB-8624-F9D1D8783B26}"/>
    <dgm:cxn modelId="{E9B9031B-3D5C-4CFC-81FC-733DD649344D}" type="presOf" srcId="{0BB49624-D98B-4402-B4B3-6202C4C285D1}" destId="{EE38DA9B-8F30-45BE-8C0B-C829227B66ED}" srcOrd="1" destOrd="0" presId="urn:microsoft.com/office/officeart/2005/8/layout/pyramid1"/>
    <dgm:cxn modelId="{BBE28AC9-0D04-43ED-ACBF-ABA6D72B5D78}" type="presOf" srcId="{79BA9074-719F-4ED4-859A-391435576DF2}" destId="{265A66F0-F998-4E07-A94F-8DE5F478E179}" srcOrd="0" destOrd="0" presId="urn:microsoft.com/office/officeart/2005/8/layout/pyramid1"/>
    <dgm:cxn modelId="{BFA80AD3-D3AA-4F8A-84E5-F7ACAEF94180}" type="presOf" srcId="{9D2593E1-2CE2-46A8-82A1-D5E9372E7383}" destId="{5CC7C5AF-0F10-4F5F-B96D-E5968D931611}" srcOrd="1" destOrd="0" presId="urn:microsoft.com/office/officeart/2005/8/layout/pyramid1"/>
    <dgm:cxn modelId="{3C2448CD-C53A-49BB-9D78-792F12919CE0}" type="presOf" srcId="{9D2593E1-2CE2-46A8-82A1-D5E9372E7383}" destId="{6245A8DE-3A14-4B74-B6BB-14A33A75A21F}" srcOrd="0" destOrd="0" presId="urn:microsoft.com/office/officeart/2005/8/layout/pyramid1"/>
    <dgm:cxn modelId="{D7A3D7C0-D261-4EC3-9CCE-7BDB6CD05D46}" type="presOf" srcId="{79BA9074-719F-4ED4-859A-391435576DF2}" destId="{09E4AD0E-BFCD-4281-8F99-01BCA845775B}" srcOrd="1" destOrd="0" presId="urn:microsoft.com/office/officeart/2005/8/layout/pyramid1"/>
    <dgm:cxn modelId="{4E8EC406-E55E-4902-A193-FAD5B4D03B65}" srcId="{6D94B671-95FB-47CD-83DA-D0F68317FA3C}" destId="{79BA9074-719F-4ED4-859A-391435576DF2}" srcOrd="1" destOrd="0" parTransId="{6E063430-524F-4CE4-A9E9-09306F40F221}" sibTransId="{A62FBE2D-3D89-497C-8283-FD8707FEA185}"/>
    <dgm:cxn modelId="{318468BE-C597-4AE4-B1F2-5D39F0BEDE15}" srcId="{6D94B671-95FB-47CD-83DA-D0F68317FA3C}" destId="{0BB49624-D98B-4402-B4B3-6202C4C285D1}" srcOrd="3" destOrd="0" parTransId="{C607B97F-F81B-461B-A0EA-3F628E2386AF}" sibTransId="{34BDD504-B62F-4349-996B-6DCB36C5D488}"/>
    <dgm:cxn modelId="{4DC7DC22-2C8A-4C86-B325-598E71357791}" type="presOf" srcId="{79AD1D5B-453B-434E-8290-5CB0A57DD2D7}" destId="{0107A247-ABB3-4423-BABD-3DB56A1C177A}" srcOrd="0" destOrd="0" presId="urn:microsoft.com/office/officeart/2005/8/layout/pyramid1"/>
    <dgm:cxn modelId="{9AFAD8E5-508F-496E-AFAD-28BDA1BEA29B}" type="presOf" srcId="{79AD1D5B-453B-434E-8290-5CB0A57DD2D7}" destId="{53AAC3EF-3F21-4BD6-85B8-61EFBA48BEC6}" srcOrd="1" destOrd="0" presId="urn:microsoft.com/office/officeart/2005/8/layout/pyramid1"/>
    <dgm:cxn modelId="{15C5CE24-CAC1-440B-AB48-ECC674E5996B}" type="presParOf" srcId="{11014966-D431-4507-A68D-36033E59AACE}" destId="{818F7B56-FD3F-4D0A-99FF-03880934FAD3}" srcOrd="0" destOrd="0" presId="urn:microsoft.com/office/officeart/2005/8/layout/pyramid1"/>
    <dgm:cxn modelId="{C319FCD0-A7CD-44A1-A4DC-7253A0A650DC}" type="presParOf" srcId="{818F7B56-FD3F-4D0A-99FF-03880934FAD3}" destId="{0107A247-ABB3-4423-BABD-3DB56A1C177A}" srcOrd="0" destOrd="0" presId="urn:microsoft.com/office/officeart/2005/8/layout/pyramid1"/>
    <dgm:cxn modelId="{BE93AB4C-A28F-4F5A-8677-4EBEAA6FE73C}" type="presParOf" srcId="{818F7B56-FD3F-4D0A-99FF-03880934FAD3}" destId="{53AAC3EF-3F21-4BD6-85B8-61EFBA48BEC6}" srcOrd="1" destOrd="0" presId="urn:microsoft.com/office/officeart/2005/8/layout/pyramid1"/>
    <dgm:cxn modelId="{5A0B9BD4-B2D7-469F-856C-04CDECFEB5FD}" type="presParOf" srcId="{11014966-D431-4507-A68D-36033E59AACE}" destId="{0E310326-BD49-4685-BD8F-75B62A898AEE}" srcOrd="1" destOrd="0" presId="urn:microsoft.com/office/officeart/2005/8/layout/pyramid1"/>
    <dgm:cxn modelId="{75595058-1228-4032-B7E1-DC6A93B2AA97}" type="presParOf" srcId="{0E310326-BD49-4685-BD8F-75B62A898AEE}" destId="{265A66F0-F998-4E07-A94F-8DE5F478E179}" srcOrd="0" destOrd="0" presId="urn:microsoft.com/office/officeart/2005/8/layout/pyramid1"/>
    <dgm:cxn modelId="{17224E26-9E77-4EC7-BF46-38DEB68DFE04}" type="presParOf" srcId="{0E310326-BD49-4685-BD8F-75B62A898AEE}" destId="{09E4AD0E-BFCD-4281-8F99-01BCA845775B}" srcOrd="1" destOrd="0" presId="urn:microsoft.com/office/officeart/2005/8/layout/pyramid1"/>
    <dgm:cxn modelId="{17E1BD0D-1FBF-4A6F-991C-EAD7A5ED76D2}" type="presParOf" srcId="{11014966-D431-4507-A68D-36033E59AACE}" destId="{3E068F27-46C7-4206-9F66-1F5A4461C46E}" srcOrd="2" destOrd="0" presId="urn:microsoft.com/office/officeart/2005/8/layout/pyramid1"/>
    <dgm:cxn modelId="{DA03B6DB-1E74-417F-95AE-00B0948D2BA6}" type="presParOf" srcId="{3E068F27-46C7-4206-9F66-1F5A4461C46E}" destId="{6245A8DE-3A14-4B74-B6BB-14A33A75A21F}" srcOrd="0" destOrd="0" presId="urn:microsoft.com/office/officeart/2005/8/layout/pyramid1"/>
    <dgm:cxn modelId="{61B7F828-0551-48D9-A601-E0EA47B9A3DB}" type="presParOf" srcId="{3E068F27-46C7-4206-9F66-1F5A4461C46E}" destId="{5CC7C5AF-0F10-4F5F-B96D-E5968D931611}" srcOrd="1" destOrd="0" presId="urn:microsoft.com/office/officeart/2005/8/layout/pyramid1"/>
    <dgm:cxn modelId="{A30265C0-962C-48DF-838C-5068DDBEA59B}" type="presParOf" srcId="{11014966-D431-4507-A68D-36033E59AACE}" destId="{38B5B799-EDBF-4818-A13B-761A3B0A299D}" srcOrd="3" destOrd="0" presId="urn:microsoft.com/office/officeart/2005/8/layout/pyramid1"/>
    <dgm:cxn modelId="{C3E73902-83B5-4439-B6F8-E215F32837FE}" type="presParOf" srcId="{38B5B799-EDBF-4818-A13B-761A3B0A299D}" destId="{EBF2CAE2-4BE9-4CFD-B82F-9AE75FDC4EF1}" srcOrd="0" destOrd="0" presId="urn:microsoft.com/office/officeart/2005/8/layout/pyramid1"/>
    <dgm:cxn modelId="{D04DB88B-7222-47A2-8BAF-4A2C99E0E748}" type="presParOf" srcId="{38B5B799-EDBF-4818-A13B-761A3B0A299D}" destId="{EE38DA9B-8F30-45BE-8C0B-C829227B66ED}"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94B671-95FB-47CD-83DA-D0F68317FA3C}" type="doc">
      <dgm:prSet loTypeId="urn:microsoft.com/office/officeart/2005/8/layout/pyramid1" loCatId="pyramid" qsTypeId="urn:microsoft.com/office/officeart/2005/8/quickstyle/simple1" qsCatId="simple" csTypeId="urn:microsoft.com/office/officeart/2005/8/colors/accent1_2" csCatId="accent1" phldr="1"/>
      <dgm:spPr/>
    </dgm:pt>
    <dgm:pt modelId="{79AD1D5B-453B-434E-8290-5CB0A57DD2D7}">
      <dgm:prSet phldrT="[Text]" custT="1"/>
      <dgm:spPr/>
      <dgm:t>
        <a:bodyPr/>
        <a:lstStyle/>
        <a:p>
          <a:endParaRPr lang="en-US" sz="2800" dirty="0" smtClean="0"/>
        </a:p>
        <a:p>
          <a:r>
            <a:rPr lang="en-US" sz="2800" dirty="0" smtClean="0"/>
            <a:t>Elders</a:t>
          </a:r>
          <a:endParaRPr lang="en-US" sz="2800" dirty="0"/>
        </a:p>
      </dgm:t>
    </dgm:pt>
    <dgm:pt modelId="{376BE139-E1D9-457B-B9C1-79F430A4CE4C}" type="parTrans" cxnId="{19CD9B2B-508E-45CC-B82B-DDC5CB5433F9}">
      <dgm:prSet/>
      <dgm:spPr/>
      <dgm:t>
        <a:bodyPr/>
        <a:lstStyle/>
        <a:p>
          <a:endParaRPr lang="en-US"/>
        </a:p>
      </dgm:t>
    </dgm:pt>
    <dgm:pt modelId="{06DCA978-70C2-4EBB-8624-F9D1D8783B26}" type="sibTrans" cxnId="{19CD9B2B-508E-45CC-B82B-DDC5CB5433F9}">
      <dgm:prSet/>
      <dgm:spPr/>
      <dgm:t>
        <a:bodyPr/>
        <a:lstStyle/>
        <a:p>
          <a:endParaRPr lang="en-US"/>
        </a:p>
      </dgm:t>
    </dgm:pt>
    <dgm:pt modelId="{79BA9074-719F-4ED4-859A-391435576DF2}">
      <dgm:prSet phldrT="[Text]"/>
      <dgm:spPr/>
      <dgm:t>
        <a:bodyPr/>
        <a:lstStyle/>
        <a:p>
          <a:r>
            <a:rPr lang="en-US" dirty="0" smtClean="0"/>
            <a:t>Faces</a:t>
          </a:r>
          <a:endParaRPr lang="en-US" dirty="0"/>
        </a:p>
      </dgm:t>
    </dgm:pt>
    <dgm:pt modelId="{6E063430-524F-4CE4-A9E9-09306F40F221}" type="parTrans" cxnId="{4E8EC406-E55E-4902-A193-FAD5B4D03B65}">
      <dgm:prSet/>
      <dgm:spPr/>
      <dgm:t>
        <a:bodyPr/>
        <a:lstStyle/>
        <a:p>
          <a:endParaRPr lang="en-US"/>
        </a:p>
      </dgm:t>
    </dgm:pt>
    <dgm:pt modelId="{A62FBE2D-3D89-497C-8283-FD8707FEA185}" type="sibTrans" cxnId="{4E8EC406-E55E-4902-A193-FAD5B4D03B65}">
      <dgm:prSet/>
      <dgm:spPr/>
      <dgm:t>
        <a:bodyPr/>
        <a:lstStyle/>
        <a:p>
          <a:endParaRPr lang="en-US"/>
        </a:p>
      </dgm:t>
    </dgm:pt>
    <dgm:pt modelId="{9D2593E1-2CE2-46A8-82A1-D5E9372E7383}">
      <dgm:prSet phldrT="[Text]"/>
      <dgm:spPr/>
      <dgm:t>
        <a:bodyPr/>
        <a:lstStyle/>
        <a:p>
          <a:r>
            <a:rPr lang="en-US" dirty="0" smtClean="0"/>
            <a:t>Soldiers</a:t>
          </a:r>
          <a:endParaRPr lang="en-US" dirty="0"/>
        </a:p>
      </dgm:t>
    </dgm:pt>
    <dgm:pt modelId="{BA9DC67D-C7C6-49ED-BEBF-8F4C064882C1}" type="sibTrans" cxnId="{2D038FA8-A6DF-4CA2-8A86-B80F9FEA2D9A}">
      <dgm:prSet/>
      <dgm:spPr/>
      <dgm:t>
        <a:bodyPr/>
        <a:lstStyle/>
        <a:p>
          <a:endParaRPr lang="en-US"/>
        </a:p>
      </dgm:t>
    </dgm:pt>
    <dgm:pt modelId="{898B58C7-B64C-41A4-80EB-161501691F7C}" type="parTrans" cxnId="{2D038FA8-A6DF-4CA2-8A86-B80F9FEA2D9A}">
      <dgm:prSet/>
      <dgm:spPr/>
      <dgm:t>
        <a:bodyPr/>
        <a:lstStyle/>
        <a:p>
          <a:endParaRPr lang="en-US"/>
        </a:p>
      </dgm:t>
    </dgm:pt>
    <dgm:pt modelId="{0BB49624-D98B-4402-B4B3-6202C4C285D1}">
      <dgm:prSet/>
      <dgm:spPr/>
      <dgm:t>
        <a:bodyPr/>
        <a:lstStyle/>
        <a:p>
          <a:r>
            <a:rPr lang="en-US" dirty="0" smtClean="0"/>
            <a:t>Wannabees</a:t>
          </a:r>
          <a:endParaRPr lang="en-US" dirty="0"/>
        </a:p>
      </dgm:t>
    </dgm:pt>
    <dgm:pt modelId="{C607B97F-F81B-461B-A0EA-3F628E2386AF}" type="parTrans" cxnId="{318468BE-C597-4AE4-B1F2-5D39F0BEDE15}">
      <dgm:prSet/>
      <dgm:spPr/>
      <dgm:t>
        <a:bodyPr/>
        <a:lstStyle/>
        <a:p>
          <a:endParaRPr lang="en-US"/>
        </a:p>
      </dgm:t>
    </dgm:pt>
    <dgm:pt modelId="{34BDD504-B62F-4349-996B-6DCB36C5D488}" type="sibTrans" cxnId="{318468BE-C597-4AE4-B1F2-5D39F0BEDE15}">
      <dgm:prSet/>
      <dgm:spPr/>
      <dgm:t>
        <a:bodyPr/>
        <a:lstStyle/>
        <a:p>
          <a:endParaRPr lang="en-US"/>
        </a:p>
      </dgm:t>
    </dgm:pt>
    <dgm:pt modelId="{11014966-D431-4507-A68D-36033E59AACE}" type="pres">
      <dgm:prSet presAssocID="{6D94B671-95FB-47CD-83DA-D0F68317FA3C}" presName="Name0" presStyleCnt="0">
        <dgm:presLayoutVars>
          <dgm:dir/>
          <dgm:animLvl val="lvl"/>
          <dgm:resizeHandles val="exact"/>
        </dgm:presLayoutVars>
      </dgm:prSet>
      <dgm:spPr/>
    </dgm:pt>
    <dgm:pt modelId="{818F7B56-FD3F-4D0A-99FF-03880934FAD3}" type="pres">
      <dgm:prSet presAssocID="{79AD1D5B-453B-434E-8290-5CB0A57DD2D7}" presName="Name8" presStyleCnt="0"/>
      <dgm:spPr/>
    </dgm:pt>
    <dgm:pt modelId="{0107A247-ABB3-4423-BABD-3DB56A1C177A}" type="pres">
      <dgm:prSet presAssocID="{79AD1D5B-453B-434E-8290-5CB0A57DD2D7}" presName="level" presStyleLbl="node1" presStyleIdx="0" presStyleCnt="4">
        <dgm:presLayoutVars>
          <dgm:chMax val="1"/>
          <dgm:bulletEnabled val="1"/>
        </dgm:presLayoutVars>
      </dgm:prSet>
      <dgm:spPr/>
      <dgm:t>
        <a:bodyPr/>
        <a:lstStyle/>
        <a:p>
          <a:endParaRPr lang="en-US"/>
        </a:p>
      </dgm:t>
    </dgm:pt>
    <dgm:pt modelId="{53AAC3EF-3F21-4BD6-85B8-61EFBA48BEC6}" type="pres">
      <dgm:prSet presAssocID="{79AD1D5B-453B-434E-8290-5CB0A57DD2D7}" presName="levelTx" presStyleLbl="revTx" presStyleIdx="0" presStyleCnt="0">
        <dgm:presLayoutVars>
          <dgm:chMax val="1"/>
          <dgm:bulletEnabled val="1"/>
        </dgm:presLayoutVars>
      </dgm:prSet>
      <dgm:spPr/>
      <dgm:t>
        <a:bodyPr/>
        <a:lstStyle/>
        <a:p>
          <a:endParaRPr lang="en-US"/>
        </a:p>
      </dgm:t>
    </dgm:pt>
    <dgm:pt modelId="{0E310326-BD49-4685-BD8F-75B62A898AEE}" type="pres">
      <dgm:prSet presAssocID="{79BA9074-719F-4ED4-859A-391435576DF2}" presName="Name8" presStyleCnt="0"/>
      <dgm:spPr/>
    </dgm:pt>
    <dgm:pt modelId="{265A66F0-F998-4E07-A94F-8DE5F478E179}" type="pres">
      <dgm:prSet presAssocID="{79BA9074-719F-4ED4-859A-391435576DF2}" presName="level" presStyleLbl="node1" presStyleIdx="1" presStyleCnt="4">
        <dgm:presLayoutVars>
          <dgm:chMax val="1"/>
          <dgm:bulletEnabled val="1"/>
        </dgm:presLayoutVars>
      </dgm:prSet>
      <dgm:spPr/>
      <dgm:t>
        <a:bodyPr/>
        <a:lstStyle/>
        <a:p>
          <a:endParaRPr lang="en-US"/>
        </a:p>
      </dgm:t>
    </dgm:pt>
    <dgm:pt modelId="{09E4AD0E-BFCD-4281-8F99-01BCA845775B}" type="pres">
      <dgm:prSet presAssocID="{79BA9074-719F-4ED4-859A-391435576DF2}" presName="levelTx" presStyleLbl="revTx" presStyleIdx="0" presStyleCnt="0">
        <dgm:presLayoutVars>
          <dgm:chMax val="1"/>
          <dgm:bulletEnabled val="1"/>
        </dgm:presLayoutVars>
      </dgm:prSet>
      <dgm:spPr/>
      <dgm:t>
        <a:bodyPr/>
        <a:lstStyle/>
        <a:p>
          <a:endParaRPr lang="en-US"/>
        </a:p>
      </dgm:t>
    </dgm:pt>
    <dgm:pt modelId="{3E068F27-46C7-4206-9F66-1F5A4461C46E}" type="pres">
      <dgm:prSet presAssocID="{9D2593E1-2CE2-46A8-82A1-D5E9372E7383}" presName="Name8" presStyleCnt="0"/>
      <dgm:spPr/>
    </dgm:pt>
    <dgm:pt modelId="{6245A8DE-3A14-4B74-B6BB-14A33A75A21F}" type="pres">
      <dgm:prSet presAssocID="{9D2593E1-2CE2-46A8-82A1-D5E9372E7383}" presName="level" presStyleLbl="node1" presStyleIdx="2" presStyleCnt="4">
        <dgm:presLayoutVars>
          <dgm:chMax val="1"/>
          <dgm:bulletEnabled val="1"/>
        </dgm:presLayoutVars>
      </dgm:prSet>
      <dgm:spPr/>
      <dgm:t>
        <a:bodyPr/>
        <a:lstStyle/>
        <a:p>
          <a:endParaRPr lang="en-US"/>
        </a:p>
      </dgm:t>
    </dgm:pt>
    <dgm:pt modelId="{5CC7C5AF-0F10-4F5F-B96D-E5968D931611}" type="pres">
      <dgm:prSet presAssocID="{9D2593E1-2CE2-46A8-82A1-D5E9372E7383}" presName="levelTx" presStyleLbl="revTx" presStyleIdx="0" presStyleCnt="0">
        <dgm:presLayoutVars>
          <dgm:chMax val="1"/>
          <dgm:bulletEnabled val="1"/>
        </dgm:presLayoutVars>
      </dgm:prSet>
      <dgm:spPr/>
      <dgm:t>
        <a:bodyPr/>
        <a:lstStyle/>
        <a:p>
          <a:endParaRPr lang="en-US"/>
        </a:p>
      </dgm:t>
    </dgm:pt>
    <dgm:pt modelId="{38B5B799-EDBF-4818-A13B-761A3B0A299D}" type="pres">
      <dgm:prSet presAssocID="{0BB49624-D98B-4402-B4B3-6202C4C285D1}" presName="Name8" presStyleCnt="0"/>
      <dgm:spPr/>
    </dgm:pt>
    <dgm:pt modelId="{EBF2CAE2-4BE9-4CFD-B82F-9AE75FDC4EF1}" type="pres">
      <dgm:prSet presAssocID="{0BB49624-D98B-4402-B4B3-6202C4C285D1}" presName="level" presStyleLbl="node1" presStyleIdx="3" presStyleCnt="4">
        <dgm:presLayoutVars>
          <dgm:chMax val="1"/>
          <dgm:bulletEnabled val="1"/>
        </dgm:presLayoutVars>
      </dgm:prSet>
      <dgm:spPr/>
      <dgm:t>
        <a:bodyPr/>
        <a:lstStyle/>
        <a:p>
          <a:endParaRPr lang="en-US"/>
        </a:p>
      </dgm:t>
    </dgm:pt>
    <dgm:pt modelId="{EE38DA9B-8F30-45BE-8C0B-C829227B66ED}" type="pres">
      <dgm:prSet presAssocID="{0BB49624-D98B-4402-B4B3-6202C4C285D1}" presName="levelTx" presStyleLbl="revTx" presStyleIdx="0" presStyleCnt="0">
        <dgm:presLayoutVars>
          <dgm:chMax val="1"/>
          <dgm:bulletEnabled val="1"/>
        </dgm:presLayoutVars>
      </dgm:prSet>
      <dgm:spPr/>
      <dgm:t>
        <a:bodyPr/>
        <a:lstStyle/>
        <a:p>
          <a:endParaRPr lang="en-US"/>
        </a:p>
      </dgm:t>
    </dgm:pt>
  </dgm:ptLst>
  <dgm:cxnLst>
    <dgm:cxn modelId="{0CDD9012-A83A-4CF4-BEA5-D2215FA25832}" type="presOf" srcId="{6D94B671-95FB-47CD-83DA-D0F68317FA3C}" destId="{11014966-D431-4507-A68D-36033E59AACE}" srcOrd="0" destOrd="0" presId="urn:microsoft.com/office/officeart/2005/8/layout/pyramid1"/>
    <dgm:cxn modelId="{1AABA017-8E7B-4DC6-B375-76659621FE0C}" type="presOf" srcId="{0BB49624-D98B-4402-B4B3-6202C4C285D1}" destId="{EBF2CAE2-4BE9-4CFD-B82F-9AE75FDC4EF1}" srcOrd="0" destOrd="0" presId="urn:microsoft.com/office/officeart/2005/8/layout/pyramid1"/>
    <dgm:cxn modelId="{2D038FA8-A6DF-4CA2-8A86-B80F9FEA2D9A}" srcId="{6D94B671-95FB-47CD-83DA-D0F68317FA3C}" destId="{9D2593E1-2CE2-46A8-82A1-D5E9372E7383}" srcOrd="2" destOrd="0" parTransId="{898B58C7-B64C-41A4-80EB-161501691F7C}" sibTransId="{BA9DC67D-C7C6-49ED-BEBF-8F4C064882C1}"/>
    <dgm:cxn modelId="{19CD9B2B-508E-45CC-B82B-DDC5CB5433F9}" srcId="{6D94B671-95FB-47CD-83DA-D0F68317FA3C}" destId="{79AD1D5B-453B-434E-8290-5CB0A57DD2D7}" srcOrd="0" destOrd="0" parTransId="{376BE139-E1D9-457B-B9C1-79F430A4CE4C}" sibTransId="{06DCA978-70C2-4EBB-8624-F9D1D8783B26}"/>
    <dgm:cxn modelId="{E9B9031B-3D5C-4CFC-81FC-733DD649344D}" type="presOf" srcId="{0BB49624-D98B-4402-B4B3-6202C4C285D1}" destId="{EE38DA9B-8F30-45BE-8C0B-C829227B66ED}" srcOrd="1" destOrd="0" presId="urn:microsoft.com/office/officeart/2005/8/layout/pyramid1"/>
    <dgm:cxn modelId="{BBE28AC9-0D04-43ED-ACBF-ABA6D72B5D78}" type="presOf" srcId="{79BA9074-719F-4ED4-859A-391435576DF2}" destId="{265A66F0-F998-4E07-A94F-8DE5F478E179}" srcOrd="0" destOrd="0" presId="urn:microsoft.com/office/officeart/2005/8/layout/pyramid1"/>
    <dgm:cxn modelId="{BFA80AD3-D3AA-4F8A-84E5-F7ACAEF94180}" type="presOf" srcId="{9D2593E1-2CE2-46A8-82A1-D5E9372E7383}" destId="{5CC7C5AF-0F10-4F5F-B96D-E5968D931611}" srcOrd="1" destOrd="0" presId="urn:microsoft.com/office/officeart/2005/8/layout/pyramid1"/>
    <dgm:cxn modelId="{3C2448CD-C53A-49BB-9D78-792F12919CE0}" type="presOf" srcId="{9D2593E1-2CE2-46A8-82A1-D5E9372E7383}" destId="{6245A8DE-3A14-4B74-B6BB-14A33A75A21F}" srcOrd="0" destOrd="0" presId="urn:microsoft.com/office/officeart/2005/8/layout/pyramid1"/>
    <dgm:cxn modelId="{D7A3D7C0-D261-4EC3-9CCE-7BDB6CD05D46}" type="presOf" srcId="{79BA9074-719F-4ED4-859A-391435576DF2}" destId="{09E4AD0E-BFCD-4281-8F99-01BCA845775B}" srcOrd="1" destOrd="0" presId="urn:microsoft.com/office/officeart/2005/8/layout/pyramid1"/>
    <dgm:cxn modelId="{4E8EC406-E55E-4902-A193-FAD5B4D03B65}" srcId="{6D94B671-95FB-47CD-83DA-D0F68317FA3C}" destId="{79BA9074-719F-4ED4-859A-391435576DF2}" srcOrd="1" destOrd="0" parTransId="{6E063430-524F-4CE4-A9E9-09306F40F221}" sibTransId="{A62FBE2D-3D89-497C-8283-FD8707FEA185}"/>
    <dgm:cxn modelId="{318468BE-C597-4AE4-B1F2-5D39F0BEDE15}" srcId="{6D94B671-95FB-47CD-83DA-D0F68317FA3C}" destId="{0BB49624-D98B-4402-B4B3-6202C4C285D1}" srcOrd="3" destOrd="0" parTransId="{C607B97F-F81B-461B-A0EA-3F628E2386AF}" sibTransId="{34BDD504-B62F-4349-996B-6DCB36C5D488}"/>
    <dgm:cxn modelId="{4DC7DC22-2C8A-4C86-B325-598E71357791}" type="presOf" srcId="{79AD1D5B-453B-434E-8290-5CB0A57DD2D7}" destId="{0107A247-ABB3-4423-BABD-3DB56A1C177A}" srcOrd="0" destOrd="0" presId="urn:microsoft.com/office/officeart/2005/8/layout/pyramid1"/>
    <dgm:cxn modelId="{9AFAD8E5-508F-496E-AFAD-28BDA1BEA29B}" type="presOf" srcId="{79AD1D5B-453B-434E-8290-5CB0A57DD2D7}" destId="{53AAC3EF-3F21-4BD6-85B8-61EFBA48BEC6}" srcOrd="1" destOrd="0" presId="urn:microsoft.com/office/officeart/2005/8/layout/pyramid1"/>
    <dgm:cxn modelId="{15C5CE24-CAC1-440B-AB48-ECC674E5996B}" type="presParOf" srcId="{11014966-D431-4507-A68D-36033E59AACE}" destId="{818F7B56-FD3F-4D0A-99FF-03880934FAD3}" srcOrd="0" destOrd="0" presId="urn:microsoft.com/office/officeart/2005/8/layout/pyramid1"/>
    <dgm:cxn modelId="{C319FCD0-A7CD-44A1-A4DC-7253A0A650DC}" type="presParOf" srcId="{818F7B56-FD3F-4D0A-99FF-03880934FAD3}" destId="{0107A247-ABB3-4423-BABD-3DB56A1C177A}" srcOrd="0" destOrd="0" presId="urn:microsoft.com/office/officeart/2005/8/layout/pyramid1"/>
    <dgm:cxn modelId="{BE93AB4C-A28F-4F5A-8677-4EBEAA6FE73C}" type="presParOf" srcId="{818F7B56-FD3F-4D0A-99FF-03880934FAD3}" destId="{53AAC3EF-3F21-4BD6-85B8-61EFBA48BEC6}" srcOrd="1" destOrd="0" presId="urn:microsoft.com/office/officeart/2005/8/layout/pyramid1"/>
    <dgm:cxn modelId="{5A0B9BD4-B2D7-469F-856C-04CDECFEB5FD}" type="presParOf" srcId="{11014966-D431-4507-A68D-36033E59AACE}" destId="{0E310326-BD49-4685-BD8F-75B62A898AEE}" srcOrd="1" destOrd="0" presId="urn:microsoft.com/office/officeart/2005/8/layout/pyramid1"/>
    <dgm:cxn modelId="{75595058-1228-4032-B7E1-DC6A93B2AA97}" type="presParOf" srcId="{0E310326-BD49-4685-BD8F-75B62A898AEE}" destId="{265A66F0-F998-4E07-A94F-8DE5F478E179}" srcOrd="0" destOrd="0" presId="urn:microsoft.com/office/officeart/2005/8/layout/pyramid1"/>
    <dgm:cxn modelId="{17224E26-9E77-4EC7-BF46-38DEB68DFE04}" type="presParOf" srcId="{0E310326-BD49-4685-BD8F-75B62A898AEE}" destId="{09E4AD0E-BFCD-4281-8F99-01BCA845775B}" srcOrd="1" destOrd="0" presId="urn:microsoft.com/office/officeart/2005/8/layout/pyramid1"/>
    <dgm:cxn modelId="{17E1BD0D-1FBF-4A6F-991C-EAD7A5ED76D2}" type="presParOf" srcId="{11014966-D431-4507-A68D-36033E59AACE}" destId="{3E068F27-46C7-4206-9F66-1F5A4461C46E}" srcOrd="2" destOrd="0" presId="urn:microsoft.com/office/officeart/2005/8/layout/pyramid1"/>
    <dgm:cxn modelId="{DA03B6DB-1E74-417F-95AE-00B0948D2BA6}" type="presParOf" srcId="{3E068F27-46C7-4206-9F66-1F5A4461C46E}" destId="{6245A8DE-3A14-4B74-B6BB-14A33A75A21F}" srcOrd="0" destOrd="0" presId="urn:microsoft.com/office/officeart/2005/8/layout/pyramid1"/>
    <dgm:cxn modelId="{61B7F828-0551-48D9-A601-E0EA47B9A3DB}" type="presParOf" srcId="{3E068F27-46C7-4206-9F66-1F5A4461C46E}" destId="{5CC7C5AF-0F10-4F5F-B96D-E5968D931611}" srcOrd="1" destOrd="0" presId="urn:microsoft.com/office/officeart/2005/8/layout/pyramid1"/>
    <dgm:cxn modelId="{A30265C0-962C-48DF-838C-5068DDBEA59B}" type="presParOf" srcId="{11014966-D431-4507-A68D-36033E59AACE}" destId="{38B5B799-EDBF-4818-A13B-761A3B0A299D}" srcOrd="3" destOrd="0" presId="urn:microsoft.com/office/officeart/2005/8/layout/pyramid1"/>
    <dgm:cxn modelId="{C3E73902-83B5-4439-B6F8-E215F32837FE}" type="presParOf" srcId="{38B5B799-EDBF-4818-A13B-761A3B0A299D}" destId="{EBF2CAE2-4BE9-4CFD-B82F-9AE75FDC4EF1}" srcOrd="0" destOrd="0" presId="urn:microsoft.com/office/officeart/2005/8/layout/pyramid1"/>
    <dgm:cxn modelId="{D04DB88B-7222-47A2-8BAF-4A2C99E0E748}" type="presParOf" srcId="{38B5B799-EDBF-4818-A13B-761A3B0A299D}" destId="{EE38DA9B-8F30-45BE-8C0B-C829227B66ED}"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94B671-95FB-47CD-83DA-D0F68317FA3C}" type="doc">
      <dgm:prSet loTypeId="urn:microsoft.com/office/officeart/2005/8/layout/pyramid1" loCatId="pyramid" qsTypeId="urn:microsoft.com/office/officeart/2005/8/quickstyle/simple1" qsCatId="simple" csTypeId="urn:microsoft.com/office/officeart/2005/8/colors/accent1_2" csCatId="accent1" phldr="1"/>
      <dgm:spPr/>
    </dgm:pt>
    <dgm:pt modelId="{79AD1D5B-453B-434E-8290-5CB0A57DD2D7}">
      <dgm:prSet phldrT="[Text]" custT="1"/>
      <dgm:spPr/>
      <dgm:t>
        <a:bodyPr/>
        <a:lstStyle/>
        <a:p>
          <a:endParaRPr lang="en-US" sz="2800" dirty="0" smtClean="0"/>
        </a:p>
        <a:p>
          <a:r>
            <a:rPr lang="en-US" sz="2800" dirty="0" smtClean="0"/>
            <a:t>Elders</a:t>
          </a:r>
          <a:endParaRPr lang="en-US" sz="2800" dirty="0"/>
        </a:p>
      </dgm:t>
    </dgm:pt>
    <dgm:pt modelId="{376BE139-E1D9-457B-B9C1-79F430A4CE4C}" type="parTrans" cxnId="{19CD9B2B-508E-45CC-B82B-DDC5CB5433F9}">
      <dgm:prSet/>
      <dgm:spPr/>
      <dgm:t>
        <a:bodyPr/>
        <a:lstStyle/>
        <a:p>
          <a:endParaRPr lang="en-US"/>
        </a:p>
      </dgm:t>
    </dgm:pt>
    <dgm:pt modelId="{06DCA978-70C2-4EBB-8624-F9D1D8783B26}" type="sibTrans" cxnId="{19CD9B2B-508E-45CC-B82B-DDC5CB5433F9}">
      <dgm:prSet/>
      <dgm:spPr/>
      <dgm:t>
        <a:bodyPr/>
        <a:lstStyle/>
        <a:p>
          <a:endParaRPr lang="en-US"/>
        </a:p>
      </dgm:t>
    </dgm:pt>
    <dgm:pt modelId="{79BA9074-719F-4ED4-859A-391435576DF2}">
      <dgm:prSet phldrT="[Text]"/>
      <dgm:spPr/>
      <dgm:t>
        <a:bodyPr/>
        <a:lstStyle/>
        <a:p>
          <a:r>
            <a:rPr lang="en-US" dirty="0" smtClean="0"/>
            <a:t>Faces</a:t>
          </a:r>
          <a:endParaRPr lang="en-US" dirty="0"/>
        </a:p>
      </dgm:t>
    </dgm:pt>
    <dgm:pt modelId="{6E063430-524F-4CE4-A9E9-09306F40F221}" type="parTrans" cxnId="{4E8EC406-E55E-4902-A193-FAD5B4D03B65}">
      <dgm:prSet/>
      <dgm:spPr/>
      <dgm:t>
        <a:bodyPr/>
        <a:lstStyle/>
        <a:p>
          <a:endParaRPr lang="en-US"/>
        </a:p>
      </dgm:t>
    </dgm:pt>
    <dgm:pt modelId="{A62FBE2D-3D89-497C-8283-FD8707FEA185}" type="sibTrans" cxnId="{4E8EC406-E55E-4902-A193-FAD5B4D03B65}">
      <dgm:prSet/>
      <dgm:spPr/>
      <dgm:t>
        <a:bodyPr/>
        <a:lstStyle/>
        <a:p>
          <a:endParaRPr lang="en-US"/>
        </a:p>
      </dgm:t>
    </dgm:pt>
    <dgm:pt modelId="{9D2593E1-2CE2-46A8-82A1-D5E9372E7383}">
      <dgm:prSet phldrT="[Text]"/>
      <dgm:spPr/>
      <dgm:t>
        <a:bodyPr/>
        <a:lstStyle/>
        <a:p>
          <a:r>
            <a:rPr lang="en-US" dirty="0" smtClean="0"/>
            <a:t>Soldiers</a:t>
          </a:r>
          <a:endParaRPr lang="en-US" dirty="0"/>
        </a:p>
      </dgm:t>
    </dgm:pt>
    <dgm:pt modelId="{BA9DC67D-C7C6-49ED-BEBF-8F4C064882C1}" type="sibTrans" cxnId="{2D038FA8-A6DF-4CA2-8A86-B80F9FEA2D9A}">
      <dgm:prSet/>
      <dgm:spPr/>
      <dgm:t>
        <a:bodyPr/>
        <a:lstStyle/>
        <a:p>
          <a:endParaRPr lang="en-US"/>
        </a:p>
      </dgm:t>
    </dgm:pt>
    <dgm:pt modelId="{898B58C7-B64C-41A4-80EB-161501691F7C}" type="parTrans" cxnId="{2D038FA8-A6DF-4CA2-8A86-B80F9FEA2D9A}">
      <dgm:prSet/>
      <dgm:spPr/>
      <dgm:t>
        <a:bodyPr/>
        <a:lstStyle/>
        <a:p>
          <a:endParaRPr lang="en-US"/>
        </a:p>
      </dgm:t>
    </dgm:pt>
    <dgm:pt modelId="{0BB49624-D98B-4402-B4B3-6202C4C285D1}">
      <dgm:prSet/>
      <dgm:spPr/>
      <dgm:t>
        <a:bodyPr/>
        <a:lstStyle/>
        <a:p>
          <a:r>
            <a:rPr lang="en-US" dirty="0" smtClean="0"/>
            <a:t>Wannabees</a:t>
          </a:r>
          <a:endParaRPr lang="en-US" dirty="0"/>
        </a:p>
      </dgm:t>
    </dgm:pt>
    <dgm:pt modelId="{C607B97F-F81B-461B-A0EA-3F628E2386AF}" type="parTrans" cxnId="{318468BE-C597-4AE4-B1F2-5D39F0BEDE15}">
      <dgm:prSet/>
      <dgm:spPr/>
      <dgm:t>
        <a:bodyPr/>
        <a:lstStyle/>
        <a:p>
          <a:endParaRPr lang="en-US"/>
        </a:p>
      </dgm:t>
    </dgm:pt>
    <dgm:pt modelId="{34BDD504-B62F-4349-996B-6DCB36C5D488}" type="sibTrans" cxnId="{318468BE-C597-4AE4-B1F2-5D39F0BEDE15}">
      <dgm:prSet/>
      <dgm:spPr/>
      <dgm:t>
        <a:bodyPr/>
        <a:lstStyle/>
        <a:p>
          <a:endParaRPr lang="en-US"/>
        </a:p>
      </dgm:t>
    </dgm:pt>
    <dgm:pt modelId="{11014966-D431-4507-A68D-36033E59AACE}" type="pres">
      <dgm:prSet presAssocID="{6D94B671-95FB-47CD-83DA-D0F68317FA3C}" presName="Name0" presStyleCnt="0">
        <dgm:presLayoutVars>
          <dgm:dir/>
          <dgm:animLvl val="lvl"/>
          <dgm:resizeHandles val="exact"/>
        </dgm:presLayoutVars>
      </dgm:prSet>
      <dgm:spPr/>
    </dgm:pt>
    <dgm:pt modelId="{818F7B56-FD3F-4D0A-99FF-03880934FAD3}" type="pres">
      <dgm:prSet presAssocID="{79AD1D5B-453B-434E-8290-5CB0A57DD2D7}" presName="Name8" presStyleCnt="0"/>
      <dgm:spPr/>
    </dgm:pt>
    <dgm:pt modelId="{0107A247-ABB3-4423-BABD-3DB56A1C177A}" type="pres">
      <dgm:prSet presAssocID="{79AD1D5B-453B-434E-8290-5CB0A57DD2D7}" presName="level" presStyleLbl="node1" presStyleIdx="0" presStyleCnt="4">
        <dgm:presLayoutVars>
          <dgm:chMax val="1"/>
          <dgm:bulletEnabled val="1"/>
        </dgm:presLayoutVars>
      </dgm:prSet>
      <dgm:spPr/>
      <dgm:t>
        <a:bodyPr/>
        <a:lstStyle/>
        <a:p>
          <a:endParaRPr lang="en-US"/>
        </a:p>
      </dgm:t>
    </dgm:pt>
    <dgm:pt modelId="{53AAC3EF-3F21-4BD6-85B8-61EFBA48BEC6}" type="pres">
      <dgm:prSet presAssocID="{79AD1D5B-453B-434E-8290-5CB0A57DD2D7}" presName="levelTx" presStyleLbl="revTx" presStyleIdx="0" presStyleCnt="0">
        <dgm:presLayoutVars>
          <dgm:chMax val="1"/>
          <dgm:bulletEnabled val="1"/>
        </dgm:presLayoutVars>
      </dgm:prSet>
      <dgm:spPr/>
      <dgm:t>
        <a:bodyPr/>
        <a:lstStyle/>
        <a:p>
          <a:endParaRPr lang="en-US"/>
        </a:p>
      </dgm:t>
    </dgm:pt>
    <dgm:pt modelId="{0E310326-BD49-4685-BD8F-75B62A898AEE}" type="pres">
      <dgm:prSet presAssocID="{79BA9074-719F-4ED4-859A-391435576DF2}" presName="Name8" presStyleCnt="0"/>
      <dgm:spPr/>
    </dgm:pt>
    <dgm:pt modelId="{265A66F0-F998-4E07-A94F-8DE5F478E179}" type="pres">
      <dgm:prSet presAssocID="{79BA9074-719F-4ED4-859A-391435576DF2}" presName="level" presStyleLbl="node1" presStyleIdx="1" presStyleCnt="4">
        <dgm:presLayoutVars>
          <dgm:chMax val="1"/>
          <dgm:bulletEnabled val="1"/>
        </dgm:presLayoutVars>
      </dgm:prSet>
      <dgm:spPr/>
      <dgm:t>
        <a:bodyPr/>
        <a:lstStyle/>
        <a:p>
          <a:endParaRPr lang="en-US"/>
        </a:p>
      </dgm:t>
    </dgm:pt>
    <dgm:pt modelId="{09E4AD0E-BFCD-4281-8F99-01BCA845775B}" type="pres">
      <dgm:prSet presAssocID="{79BA9074-719F-4ED4-859A-391435576DF2}" presName="levelTx" presStyleLbl="revTx" presStyleIdx="0" presStyleCnt="0">
        <dgm:presLayoutVars>
          <dgm:chMax val="1"/>
          <dgm:bulletEnabled val="1"/>
        </dgm:presLayoutVars>
      </dgm:prSet>
      <dgm:spPr/>
      <dgm:t>
        <a:bodyPr/>
        <a:lstStyle/>
        <a:p>
          <a:endParaRPr lang="en-US"/>
        </a:p>
      </dgm:t>
    </dgm:pt>
    <dgm:pt modelId="{3E068F27-46C7-4206-9F66-1F5A4461C46E}" type="pres">
      <dgm:prSet presAssocID="{9D2593E1-2CE2-46A8-82A1-D5E9372E7383}" presName="Name8" presStyleCnt="0"/>
      <dgm:spPr/>
    </dgm:pt>
    <dgm:pt modelId="{6245A8DE-3A14-4B74-B6BB-14A33A75A21F}" type="pres">
      <dgm:prSet presAssocID="{9D2593E1-2CE2-46A8-82A1-D5E9372E7383}" presName="level" presStyleLbl="node1" presStyleIdx="2" presStyleCnt="4">
        <dgm:presLayoutVars>
          <dgm:chMax val="1"/>
          <dgm:bulletEnabled val="1"/>
        </dgm:presLayoutVars>
      </dgm:prSet>
      <dgm:spPr/>
      <dgm:t>
        <a:bodyPr/>
        <a:lstStyle/>
        <a:p>
          <a:endParaRPr lang="en-US"/>
        </a:p>
      </dgm:t>
    </dgm:pt>
    <dgm:pt modelId="{5CC7C5AF-0F10-4F5F-B96D-E5968D931611}" type="pres">
      <dgm:prSet presAssocID="{9D2593E1-2CE2-46A8-82A1-D5E9372E7383}" presName="levelTx" presStyleLbl="revTx" presStyleIdx="0" presStyleCnt="0">
        <dgm:presLayoutVars>
          <dgm:chMax val="1"/>
          <dgm:bulletEnabled val="1"/>
        </dgm:presLayoutVars>
      </dgm:prSet>
      <dgm:spPr/>
      <dgm:t>
        <a:bodyPr/>
        <a:lstStyle/>
        <a:p>
          <a:endParaRPr lang="en-US"/>
        </a:p>
      </dgm:t>
    </dgm:pt>
    <dgm:pt modelId="{38B5B799-EDBF-4818-A13B-761A3B0A299D}" type="pres">
      <dgm:prSet presAssocID="{0BB49624-D98B-4402-B4B3-6202C4C285D1}" presName="Name8" presStyleCnt="0"/>
      <dgm:spPr/>
    </dgm:pt>
    <dgm:pt modelId="{EBF2CAE2-4BE9-4CFD-B82F-9AE75FDC4EF1}" type="pres">
      <dgm:prSet presAssocID="{0BB49624-D98B-4402-B4B3-6202C4C285D1}" presName="level" presStyleLbl="node1" presStyleIdx="3" presStyleCnt="4">
        <dgm:presLayoutVars>
          <dgm:chMax val="1"/>
          <dgm:bulletEnabled val="1"/>
        </dgm:presLayoutVars>
      </dgm:prSet>
      <dgm:spPr/>
      <dgm:t>
        <a:bodyPr/>
        <a:lstStyle/>
        <a:p>
          <a:endParaRPr lang="en-US"/>
        </a:p>
      </dgm:t>
    </dgm:pt>
    <dgm:pt modelId="{EE38DA9B-8F30-45BE-8C0B-C829227B66ED}" type="pres">
      <dgm:prSet presAssocID="{0BB49624-D98B-4402-B4B3-6202C4C285D1}" presName="levelTx" presStyleLbl="revTx" presStyleIdx="0" presStyleCnt="0">
        <dgm:presLayoutVars>
          <dgm:chMax val="1"/>
          <dgm:bulletEnabled val="1"/>
        </dgm:presLayoutVars>
      </dgm:prSet>
      <dgm:spPr/>
      <dgm:t>
        <a:bodyPr/>
        <a:lstStyle/>
        <a:p>
          <a:endParaRPr lang="en-US"/>
        </a:p>
      </dgm:t>
    </dgm:pt>
  </dgm:ptLst>
  <dgm:cxnLst>
    <dgm:cxn modelId="{0CDD9012-A83A-4CF4-BEA5-D2215FA25832}" type="presOf" srcId="{6D94B671-95FB-47CD-83DA-D0F68317FA3C}" destId="{11014966-D431-4507-A68D-36033E59AACE}" srcOrd="0" destOrd="0" presId="urn:microsoft.com/office/officeart/2005/8/layout/pyramid1"/>
    <dgm:cxn modelId="{1AABA017-8E7B-4DC6-B375-76659621FE0C}" type="presOf" srcId="{0BB49624-D98B-4402-B4B3-6202C4C285D1}" destId="{EBF2CAE2-4BE9-4CFD-B82F-9AE75FDC4EF1}" srcOrd="0" destOrd="0" presId="urn:microsoft.com/office/officeart/2005/8/layout/pyramid1"/>
    <dgm:cxn modelId="{2D038FA8-A6DF-4CA2-8A86-B80F9FEA2D9A}" srcId="{6D94B671-95FB-47CD-83DA-D0F68317FA3C}" destId="{9D2593E1-2CE2-46A8-82A1-D5E9372E7383}" srcOrd="2" destOrd="0" parTransId="{898B58C7-B64C-41A4-80EB-161501691F7C}" sibTransId="{BA9DC67D-C7C6-49ED-BEBF-8F4C064882C1}"/>
    <dgm:cxn modelId="{19CD9B2B-508E-45CC-B82B-DDC5CB5433F9}" srcId="{6D94B671-95FB-47CD-83DA-D0F68317FA3C}" destId="{79AD1D5B-453B-434E-8290-5CB0A57DD2D7}" srcOrd="0" destOrd="0" parTransId="{376BE139-E1D9-457B-B9C1-79F430A4CE4C}" sibTransId="{06DCA978-70C2-4EBB-8624-F9D1D8783B26}"/>
    <dgm:cxn modelId="{E9B9031B-3D5C-4CFC-81FC-733DD649344D}" type="presOf" srcId="{0BB49624-D98B-4402-B4B3-6202C4C285D1}" destId="{EE38DA9B-8F30-45BE-8C0B-C829227B66ED}" srcOrd="1" destOrd="0" presId="urn:microsoft.com/office/officeart/2005/8/layout/pyramid1"/>
    <dgm:cxn modelId="{BBE28AC9-0D04-43ED-ACBF-ABA6D72B5D78}" type="presOf" srcId="{79BA9074-719F-4ED4-859A-391435576DF2}" destId="{265A66F0-F998-4E07-A94F-8DE5F478E179}" srcOrd="0" destOrd="0" presId="urn:microsoft.com/office/officeart/2005/8/layout/pyramid1"/>
    <dgm:cxn modelId="{BFA80AD3-D3AA-4F8A-84E5-F7ACAEF94180}" type="presOf" srcId="{9D2593E1-2CE2-46A8-82A1-D5E9372E7383}" destId="{5CC7C5AF-0F10-4F5F-B96D-E5968D931611}" srcOrd="1" destOrd="0" presId="urn:microsoft.com/office/officeart/2005/8/layout/pyramid1"/>
    <dgm:cxn modelId="{3C2448CD-C53A-49BB-9D78-792F12919CE0}" type="presOf" srcId="{9D2593E1-2CE2-46A8-82A1-D5E9372E7383}" destId="{6245A8DE-3A14-4B74-B6BB-14A33A75A21F}" srcOrd="0" destOrd="0" presId="urn:microsoft.com/office/officeart/2005/8/layout/pyramid1"/>
    <dgm:cxn modelId="{D7A3D7C0-D261-4EC3-9CCE-7BDB6CD05D46}" type="presOf" srcId="{79BA9074-719F-4ED4-859A-391435576DF2}" destId="{09E4AD0E-BFCD-4281-8F99-01BCA845775B}" srcOrd="1" destOrd="0" presId="urn:microsoft.com/office/officeart/2005/8/layout/pyramid1"/>
    <dgm:cxn modelId="{4E8EC406-E55E-4902-A193-FAD5B4D03B65}" srcId="{6D94B671-95FB-47CD-83DA-D0F68317FA3C}" destId="{79BA9074-719F-4ED4-859A-391435576DF2}" srcOrd="1" destOrd="0" parTransId="{6E063430-524F-4CE4-A9E9-09306F40F221}" sibTransId="{A62FBE2D-3D89-497C-8283-FD8707FEA185}"/>
    <dgm:cxn modelId="{318468BE-C597-4AE4-B1F2-5D39F0BEDE15}" srcId="{6D94B671-95FB-47CD-83DA-D0F68317FA3C}" destId="{0BB49624-D98B-4402-B4B3-6202C4C285D1}" srcOrd="3" destOrd="0" parTransId="{C607B97F-F81B-461B-A0EA-3F628E2386AF}" sibTransId="{34BDD504-B62F-4349-996B-6DCB36C5D488}"/>
    <dgm:cxn modelId="{4DC7DC22-2C8A-4C86-B325-598E71357791}" type="presOf" srcId="{79AD1D5B-453B-434E-8290-5CB0A57DD2D7}" destId="{0107A247-ABB3-4423-BABD-3DB56A1C177A}" srcOrd="0" destOrd="0" presId="urn:microsoft.com/office/officeart/2005/8/layout/pyramid1"/>
    <dgm:cxn modelId="{9AFAD8E5-508F-496E-AFAD-28BDA1BEA29B}" type="presOf" srcId="{79AD1D5B-453B-434E-8290-5CB0A57DD2D7}" destId="{53AAC3EF-3F21-4BD6-85B8-61EFBA48BEC6}" srcOrd="1" destOrd="0" presId="urn:microsoft.com/office/officeart/2005/8/layout/pyramid1"/>
    <dgm:cxn modelId="{15C5CE24-CAC1-440B-AB48-ECC674E5996B}" type="presParOf" srcId="{11014966-D431-4507-A68D-36033E59AACE}" destId="{818F7B56-FD3F-4D0A-99FF-03880934FAD3}" srcOrd="0" destOrd="0" presId="urn:microsoft.com/office/officeart/2005/8/layout/pyramid1"/>
    <dgm:cxn modelId="{C319FCD0-A7CD-44A1-A4DC-7253A0A650DC}" type="presParOf" srcId="{818F7B56-FD3F-4D0A-99FF-03880934FAD3}" destId="{0107A247-ABB3-4423-BABD-3DB56A1C177A}" srcOrd="0" destOrd="0" presId="urn:microsoft.com/office/officeart/2005/8/layout/pyramid1"/>
    <dgm:cxn modelId="{BE93AB4C-A28F-4F5A-8677-4EBEAA6FE73C}" type="presParOf" srcId="{818F7B56-FD3F-4D0A-99FF-03880934FAD3}" destId="{53AAC3EF-3F21-4BD6-85B8-61EFBA48BEC6}" srcOrd="1" destOrd="0" presId="urn:microsoft.com/office/officeart/2005/8/layout/pyramid1"/>
    <dgm:cxn modelId="{5A0B9BD4-B2D7-469F-856C-04CDECFEB5FD}" type="presParOf" srcId="{11014966-D431-4507-A68D-36033E59AACE}" destId="{0E310326-BD49-4685-BD8F-75B62A898AEE}" srcOrd="1" destOrd="0" presId="urn:microsoft.com/office/officeart/2005/8/layout/pyramid1"/>
    <dgm:cxn modelId="{75595058-1228-4032-B7E1-DC6A93B2AA97}" type="presParOf" srcId="{0E310326-BD49-4685-BD8F-75B62A898AEE}" destId="{265A66F0-F998-4E07-A94F-8DE5F478E179}" srcOrd="0" destOrd="0" presId="urn:microsoft.com/office/officeart/2005/8/layout/pyramid1"/>
    <dgm:cxn modelId="{17224E26-9E77-4EC7-BF46-38DEB68DFE04}" type="presParOf" srcId="{0E310326-BD49-4685-BD8F-75B62A898AEE}" destId="{09E4AD0E-BFCD-4281-8F99-01BCA845775B}" srcOrd="1" destOrd="0" presId="urn:microsoft.com/office/officeart/2005/8/layout/pyramid1"/>
    <dgm:cxn modelId="{17E1BD0D-1FBF-4A6F-991C-EAD7A5ED76D2}" type="presParOf" srcId="{11014966-D431-4507-A68D-36033E59AACE}" destId="{3E068F27-46C7-4206-9F66-1F5A4461C46E}" srcOrd="2" destOrd="0" presId="urn:microsoft.com/office/officeart/2005/8/layout/pyramid1"/>
    <dgm:cxn modelId="{DA03B6DB-1E74-417F-95AE-00B0948D2BA6}" type="presParOf" srcId="{3E068F27-46C7-4206-9F66-1F5A4461C46E}" destId="{6245A8DE-3A14-4B74-B6BB-14A33A75A21F}" srcOrd="0" destOrd="0" presId="urn:microsoft.com/office/officeart/2005/8/layout/pyramid1"/>
    <dgm:cxn modelId="{61B7F828-0551-48D9-A601-E0EA47B9A3DB}" type="presParOf" srcId="{3E068F27-46C7-4206-9F66-1F5A4461C46E}" destId="{5CC7C5AF-0F10-4F5F-B96D-E5968D931611}" srcOrd="1" destOrd="0" presId="urn:microsoft.com/office/officeart/2005/8/layout/pyramid1"/>
    <dgm:cxn modelId="{A30265C0-962C-48DF-838C-5068DDBEA59B}" type="presParOf" srcId="{11014966-D431-4507-A68D-36033E59AACE}" destId="{38B5B799-EDBF-4818-A13B-761A3B0A299D}" srcOrd="3" destOrd="0" presId="urn:microsoft.com/office/officeart/2005/8/layout/pyramid1"/>
    <dgm:cxn modelId="{C3E73902-83B5-4439-B6F8-E215F32837FE}" type="presParOf" srcId="{38B5B799-EDBF-4818-A13B-761A3B0A299D}" destId="{EBF2CAE2-4BE9-4CFD-B82F-9AE75FDC4EF1}" srcOrd="0" destOrd="0" presId="urn:microsoft.com/office/officeart/2005/8/layout/pyramid1"/>
    <dgm:cxn modelId="{D04DB88B-7222-47A2-8BAF-4A2C99E0E748}" type="presParOf" srcId="{38B5B799-EDBF-4818-A13B-761A3B0A299D}" destId="{EE38DA9B-8F30-45BE-8C0B-C829227B66ED}"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94B671-95FB-47CD-83DA-D0F68317FA3C}" type="doc">
      <dgm:prSet loTypeId="urn:microsoft.com/office/officeart/2005/8/layout/pyramid1" loCatId="pyramid" qsTypeId="urn:microsoft.com/office/officeart/2005/8/quickstyle/simple1" qsCatId="simple" csTypeId="urn:microsoft.com/office/officeart/2005/8/colors/accent1_2" csCatId="accent1" phldr="1"/>
      <dgm:spPr/>
    </dgm:pt>
    <dgm:pt modelId="{79AD1D5B-453B-434E-8290-5CB0A57DD2D7}">
      <dgm:prSet phldrT="[Text]" custT="1"/>
      <dgm:spPr/>
      <dgm:t>
        <a:bodyPr/>
        <a:lstStyle/>
        <a:p>
          <a:endParaRPr lang="en-US" sz="2800" dirty="0" smtClean="0"/>
        </a:p>
        <a:p>
          <a:r>
            <a:rPr lang="en-US" sz="2800" dirty="0" smtClean="0"/>
            <a:t>Elders</a:t>
          </a:r>
          <a:endParaRPr lang="en-US" sz="2800" dirty="0"/>
        </a:p>
      </dgm:t>
    </dgm:pt>
    <dgm:pt modelId="{376BE139-E1D9-457B-B9C1-79F430A4CE4C}" type="parTrans" cxnId="{19CD9B2B-508E-45CC-B82B-DDC5CB5433F9}">
      <dgm:prSet/>
      <dgm:spPr/>
      <dgm:t>
        <a:bodyPr/>
        <a:lstStyle/>
        <a:p>
          <a:endParaRPr lang="en-US"/>
        </a:p>
      </dgm:t>
    </dgm:pt>
    <dgm:pt modelId="{06DCA978-70C2-4EBB-8624-F9D1D8783B26}" type="sibTrans" cxnId="{19CD9B2B-508E-45CC-B82B-DDC5CB5433F9}">
      <dgm:prSet/>
      <dgm:spPr/>
      <dgm:t>
        <a:bodyPr/>
        <a:lstStyle/>
        <a:p>
          <a:endParaRPr lang="en-US"/>
        </a:p>
      </dgm:t>
    </dgm:pt>
    <dgm:pt modelId="{79BA9074-719F-4ED4-859A-391435576DF2}">
      <dgm:prSet phldrT="[Text]"/>
      <dgm:spPr/>
      <dgm:t>
        <a:bodyPr/>
        <a:lstStyle/>
        <a:p>
          <a:r>
            <a:rPr lang="en-US" dirty="0" smtClean="0"/>
            <a:t>Faces</a:t>
          </a:r>
          <a:endParaRPr lang="en-US" dirty="0"/>
        </a:p>
      </dgm:t>
    </dgm:pt>
    <dgm:pt modelId="{6E063430-524F-4CE4-A9E9-09306F40F221}" type="parTrans" cxnId="{4E8EC406-E55E-4902-A193-FAD5B4D03B65}">
      <dgm:prSet/>
      <dgm:spPr/>
      <dgm:t>
        <a:bodyPr/>
        <a:lstStyle/>
        <a:p>
          <a:endParaRPr lang="en-US"/>
        </a:p>
      </dgm:t>
    </dgm:pt>
    <dgm:pt modelId="{A62FBE2D-3D89-497C-8283-FD8707FEA185}" type="sibTrans" cxnId="{4E8EC406-E55E-4902-A193-FAD5B4D03B65}">
      <dgm:prSet/>
      <dgm:spPr/>
      <dgm:t>
        <a:bodyPr/>
        <a:lstStyle/>
        <a:p>
          <a:endParaRPr lang="en-US"/>
        </a:p>
      </dgm:t>
    </dgm:pt>
    <dgm:pt modelId="{9D2593E1-2CE2-46A8-82A1-D5E9372E7383}">
      <dgm:prSet phldrT="[Text]"/>
      <dgm:spPr/>
      <dgm:t>
        <a:bodyPr/>
        <a:lstStyle/>
        <a:p>
          <a:r>
            <a:rPr lang="en-US" dirty="0" smtClean="0"/>
            <a:t>Soldiers</a:t>
          </a:r>
          <a:endParaRPr lang="en-US" dirty="0"/>
        </a:p>
      </dgm:t>
    </dgm:pt>
    <dgm:pt modelId="{BA9DC67D-C7C6-49ED-BEBF-8F4C064882C1}" type="sibTrans" cxnId="{2D038FA8-A6DF-4CA2-8A86-B80F9FEA2D9A}">
      <dgm:prSet/>
      <dgm:spPr/>
      <dgm:t>
        <a:bodyPr/>
        <a:lstStyle/>
        <a:p>
          <a:endParaRPr lang="en-US"/>
        </a:p>
      </dgm:t>
    </dgm:pt>
    <dgm:pt modelId="{898B58C7-B64C-41A4-80EB-161501691F7C}" type="parTrans" cxnId="{2D038FA8-A6DF-4CA2-8A86-B80F9FEA2D9A}">
      <dgm:prSet/>
      <dgm:spPr/>
      <dgm:t>
        <a:bodyPr/>
        <a:lstStyle/>
        <a:p>
          <a:endParaRPr lang="en-US"/>
        </a:p>
      </dgm:t>
    </dgm:pt>
    <dgm:pt modelId="{0BB49624-D98B-4402-B4B3-6202C4C285D1}">
      <dgm:prSet/>
      <dgm:spPr/>
      <dgm:t>
        <a:bodyPr/>
        <a:lstStyle/>
        <a:p>
          <a:r>
            <a:rPr lang="en-US" dirty="0" smtClean="0"/>
            <a:t>Wannabees</a:t>
          </a:r>
          <a:endParaRPr lang="en-US" dirty="0"/>
        </a:p>
      </dgm:t>
    </dgm:pt>
    <dgm:pt modelId="{C607B97F-F81B-461B-A0EA-3F628E2386AF}" type="parTrans" cxnId="{318468BE-C597-4AE4-B1F2-5D39F0BEDE15}">
      <dgm:prSet/>
      <dgm:spPr/>
      <dgm:t>
        <a:bodyPr/>
        <a:lstStyle/>
        <a:p>
          <a:endParaRPr lang="en-US"/>
        </a:p>
      </dgm:t>
    </dgm:pt>
    <dgm:pt modelId="{34BDD504-B62F-4349-996B-6DCB36C5D488}" type="sibTrans" cxnId="{318468BE-C597-4AE4-B1F2-5D39F0BEDE15}">
      <dgm:prSet/>
      <dgm:spPr/>
      <dgm:t>
        <a:bodyPr/>
        <a:lstStyle/>
        <a:p>
          <a:endParaRPr lang="en-US"/>
        </a:p>
      </dgm:t>
    </dgm:pt>
    <dgm:pt modelId="{11014966-D431-4507-A68D-36033E59AACE}" type="pres">
      <dgm:prSet presAssocID="{6D94B671-95FB-47CD-83DA-D0F68317FA3C}" presName="Name0" presStyleCnt="0">
        <dgm:presLayoutVars>
          <dgm:dir/>
          <dgm:animLvl val="lvl"/>
          <dgm:resizeHandles val="exact"/>
        </dgm:presLayoutVars>
      </dgm:prSet>
      <dgm:spPr/>
    </dgm:pt>
    <dgm:pt modelId="{818F7B56-FD3F-4D0A-99FF-03880934FAD3}" type="pres">
      <dgm:prSet presAssocID="{79AD1D5B-453B-434E-8290-5CB0A57DD2D7}" presName="Name8" presStyleCnt="0"/>
      <dgm:spPr/>
    </dgm:pt>
    <dgm:pt modelId="{0107A247-ABB3-4423-BABD-3DB56A1C177A}" type="pres">
      <dgm:prSet presAssocID="{79AD1D5B-453B-434E-8290-5CB0A57DD2D7}" presName="level" presStyleLbl="node1" presStyleIdx="0" presStyleCnt="4">
        <dgm:presLayoutVars>
          <dgm:chMax val="1"/>
          <dgm:bulletEnabled val="1"/>
        </dgm:presLayoutVars>
      </dgm:prSet>
      <dgm:spPr/>
      <dgm:t>
        <a:bodyPr/>
        <a:lstStyle/>
        <a:p>
          <a:endParaRPr lang="en-US"/>
        </a:p>
      </dgm:t>
    </dgm:pt>
    <dgm:pt modelId="{53AAC3EF-3F21-4BD6-85B8-61EFBA48BEC6}" type="pres">
      <dgm:prSet presAssocID="{79AD1D5B-453B-434E-8290-5CB0A57DD2D7}" presName="levelTx" presStyleLbl="revTx" presStyleIdx="0" presStyleCnt="0">
        <dgm:presLayoutVars>
          <dgm:chMax val="1"/>
          <dgm:bulletEnabled val="1"/>
        </dgm:presLayoutVars>
      </dgm:prSet>
      <dgm:spPr/>
      <dgm:t>
        <a:bodyPr/>
        <a:lstStyle/>
        <a:p>
          <a:endParaRPr lang="en-US"/>
        </a:p>
      </dgm:t>
    </dgm:pt>
    <dgm:pt modelId="{0E310326-BD49-4685-BD8F-75B62A898AEE}" type="pres">
      <dgm:prSet presAssocID="{79BA9074-719F-4ED4-859A-391435576DF2}" presName="Name8" presStyleCnt="0"/>
      <dgm:spPr/>
    </dgm:pt>
    <dgm:pt modelId="{265A66F0-F998-4E07-A94F-8DE5F478E179}" type="pres">
      <dgm:prSet presAssocID="{79BA9074-719F-4ED4-859A-391435576DF2}" presName="level" presStyleLbl="node1" presStyleIdx="1" presStyleCnt="4">
        <dgm:presLayoutVars>
          <dgm:chMax val="1"/>
          <dgm:bulletEnabled val="1"/>
        </dgm:presLayoutVars>
      </dgm:prSet>
      <dgm:spPr/>
      <dgm:t>
        <a:bodyPr/>
        <a:lstStyle/>
        <a:p>
          <a:endParaRPr lang="en-US"/>
        </a:p>
      </dgm:t>
    </dgm:pt>
    <dgm:pt modelId="{09E4AD0E-BFCD-4281-8F99-01BCA845775B}" type="pres">
      <dgm:prSet presAssocID="{79BA9074-719F-4ED4-859A-391435576DF2}" presName="levelTx" presStyleLbl="revTx" presStyleIdx="0" presStyleCnt="0">
        <dgm:presLayoutVars>
          <dgm:chMax val="1"/>
          <dgm:bulletEnabled val="1"/>
        </dgm:presLayoutVars>
      </dgm:prSet>
      <dgm:spPr/>
      <dgm:t>
        <a:bodyPr/>
        <a:lstStyle/>
        <a:p>
          <a:endParaRPr lang="en-US"/>
        </a:p>
      </dgm:t>
    </dgm:pt>
    <dgm:pt modelId="{3E068F27-46C7-4206-9F66-1F5A4461C46E}" type="pres">
      <dgm:prSet presAssocID="{9D2593E1-2CE2-46A8-82A1-D5E9372E7383}" presName="Name8" presStyleCnt="0"/>
      <dgm:spPr/>
    </dgm:pt>
    <dgm:pt modelId="{6245A8DE-3A14-4B74-B6BB-14A33A75A21F}" type="pres">
      <dgm:prSet presAssocID="{9D2593E1-2CE2-46A8-82A1-D5E9372E7383}" presName="level" presStyleLbl="node1" presStyleIdx="2" presStyleCnt="4">
        <dgm:presLayoutVars>
          <dgm:chMax val="1"/>
          <dgm:bulletEnabled val="1"/>
        </dgm:presLayoutVars>
      </dgm:prSet>
      <dgm:spPr/>
      <dgm:t>
        <a:bodyPr/>
        <a:lstStyle/>
        <a:p>
          <a:endParaRPr lang="en-US"/>
        </a:p>
      </dgm:t>
    </dgm:pt>
    <dgm:pt modelId="{5CC7C5AF-0F10-4F5F-B96D-E5968D931611}" type="pres">
      <dgm:prSet presAssocID="{9D2593E1-2CE2-46A8-82A1-D5E9372E7383}" presName="levelTx" presStyleLbl="revTx" presStyleIdx="0" presStyleCnt="0">
        <dgm:presLayoutVars>
          <dgm:chMax val="1"/>
          <dgm:bulletEnabled val="1"/>
        </dgm:presLayoutVars>
      </dgm:prSet>
      <dgm:spPr/>
      <dgm:t>
        <a:bodyPr/>
        <a:lstStyle/>
        <a:p>
          <a:endParaRPr lang="en-US"/>
        </a:p>
      </dgm:t>
    </dgm:pt>
    <dgm:pt modelId="{38B5B799-EDBF-4818-A13B-761A3B0A299D}" type="pres">
      <dgm:prSet presAssocID="{0BB49624-D98B-4402-B4B3-6202C4C285D1}" presName="Name8" presStyleCnt="0"/>
      <dgm:spPr/>
    </dgm:pt>
    <dgm:pt modelId="{EBF2CAE2-4BE9-4CFD-B82F-9AE75FDC4EF1}" type="pres">
      <dgm:prSet presAssocID="{0BB49624-D98B-4402-B4B3-6202C4C285D1}" presName="level" presStyleLbl="node1" presStyleIdx="3" presStyleCnt="4">
        <dgm:presLayoutVars>
          <dgm:chMax val="1"/>
          <dgm:bulletEnabled val="1"/>
        </dgm:presLayoutVars>
      </dgm:prSet>
      <dgm:spPr/>
      <dgm:t>
        <a:bodyPr/>
        <a:lstStyle/>
        <a:p>
          <a:endParaRPr lang="en-US"/>
        </a:p>
      </dgm:t>
    </dgm:pt>
    <dgm:pt modelId="{EE38DA9B-8F30-45BE-8C0B-C829227B66ED}" type="pres">
      <dgm:prSet presAssocID="{0BB49624-D98B-4402-B4B3-6202C4C285D1}" presName="levelTx" presStyleLbl="revTx" presStyleIdx="0" presStyleCnt="0">
        <dgm:presLayoutVars>
          <dgm:chMax val="1"/>
          <dgm:bulletEnabled val="1"/>
        </dgm:presLayoutVars>
      </dgm:prSet>
      <dgm:spPr/>
      <dgm:t>
        <a:bodyPr/>
        <a:lstStyle/>
        <a:p>
          <a:endParaRPr lang="en-US"/>
        </a:p>
      </dgm:t>
    </dgm:pt>
  </dgm:ptLst>
  <dgm:cxnLst>
    <dgm:cxn modelId="{0CDD9012-A83A-4CF4-BEA5-D2215FA25832}" type="presOf" srcId="{6D94B671-95FB-47CD-83DA-D0F68317FA3C}" destId="{11014966-D431-4507-A68D-36033E59AACE}" srcOrd="0" destOrd="0" presId="urn:microsoft.com/office/officeart/2005/8/layout/pyramid1"/>
    <dgm:cxn modelId="{1AABA017-8E7B-4DC6-B375-76659621FE0C}" type="presOf" srcId="{0BB49624-D98B-4402-B4B3-6202C4C285D1}" destId="{EBF2CAE2-4BE9-4CFD-B82F-9AE75FDC4EF1}" srcOrd="0" destOrd="0" presId="urn:microsoft.com/office/officeart/2005/8/layout/pyramid1"/>
    <dgm:cxn modelId="{2D038FA8-A6DF-4CA2-8A86-B80F9FEA2D9A}" srcId="{6D94B671-95FB-47CD-83DA-D0F68317FA3C}" destId="{9D2593E1-2CE2-46A8-82A1-D5E9372E7383}" srcOrd="2" destOrd="0" parTransId="{898B58C7-B64C-41A4-80EB-161501691F7C}" sibTransId="{BA9DC67D-C7C6-49ED-BEBF-8F4C064882C1}"/>
    <dgm:cxn modelId="{19CD9B2B-508E-45CC-B82B-DDC5CB5433F9}" srcId="{6D94B671-95FB-47CD-83DA-D0F68317FA3C}" destId="{79AD1D5B-453B-434E-8290-5CB0A57DD2D7}" srcOrd="0" destOrd="0" parTransId="{376BE139-E1D9-457B-B9C1-79F430A4CE4C}" sibTransId="{06DCA978-70C2-4EBB-8624-F9D1D8783B26}"/>
    <dgm:cxn modelId="{E9B9031B-3D5C-4CFC-81FC-733DD649344D}" type="presOf" srcId="{0BB49624-D98B-4402-B4B3-6202C4C285D1}" destId="{EE38DA9B-8F30-45BE-8C0B-C829227B66ED}" srcOrd="1" destOrd="0" presId="urn:microsoft.com/office/officeart/2005/8/layout/pyramid1"/>
    <dgm:cxn modelId="{BBE28AC9-0D04-43ED-ACBF-ABA6D72B5D78}" type="presOf" srcId="{79BA9074-719F-4ED4-859A-391435576DF2}" destId="{265A66F0-F998-4E07-A94F-8DE5F478E179}" srcOrd="0" destOrd="0" presId="urn:microsoft.com/office/officeart/2005/8/layout/pyramid1"/>
    <dgm:cxn modelId="{BFA80AD3-D3AA-4F8A-84E5-F7ACAEF94180}" type="presOf" srcId="{9D2593E1-2CE2-46A8-82A1-D5E9372E7383}" destId="{5CC7C5AF-0F10-4F5F-B96D-E5968D931611}" srcOrd="1" destOrd="0" presId="urn:microsoft.com/office/officeart/2005/8/layout/pyramid1"/>
    <dgm:cxn modelId="{3C2448CD-C53A-49BB-9D78-792F12919CE0}" type="presOf" srcId="{9D2593E1-2CE2-46A8-82A1-D5E9372E7383}" destId="{6245A8DE-3A14-4B74-B6BB-14A33A75A21F}" srcOrd="0" destOrd="0" presId="urn:microsoft.com/office/officeart/2005/8/layout/pyramid1"/>
    <dgm:cxn modelId="{D7A3D7C0-D261-4EC3-9CCE-7BDB6CD05D46}" type="presOf" srcId="{79BA9074-719F-4ED4-859A-391435576DF2}" destId="{09E4AD0E-BFCD-4281-8F99-01BCA845775B}" srcOrd="1" destOrd="0" presId="urn:microsoft.com/office/officeart/2005/8/layout/pyramid1"/>
    <dgm:cxn modelId="{4E8EC406-E55E-4902-A193-FAD5B4D03B65}" srcId="{6D94B671-95FB-47CD-83DA-D0F68317FA3C}" destId="{79BA9074-719F-4ED4-859A-391435576DF2}" srcOrd="1" destOrd="0" parTransId="{6E063430-524F-4CE4-A9E9-09306F40F221}" sibTransId="{A62FBE2D-3D89-497C-8283-FD8707FEA185}"/>
    <dgm:cxn modelId="{318468BE-C597-4AE4-B1F2-5D39F0BEDE15}" srcId="{6D94B671-95FB-47CD-83DA-D0F68317FA3C}" destId="{0BB49624-D98B-4402-B4B3-6202C4C285D1}" srcOrd="3" destOrd="0" parTransId="{C607B97F-F81B-461B-A0EA-3F628E2386AF}" sibTransId="{34BDD504-B62F-4349-996B-6DCB36C5D488}"/>
    <dgm:cxn modelId="{4DC7DC22-2C8A-4C86-B325-598E71357791}" type="presOf" srcId="{79AD1D5B-453B-434E-8290-5CB0A57DD2D7}" destId="{0107A247-ABB3-4423-BABD-3DB56A1C177A}" srcOrd="0" destOrd="0" presId="urn:microsoft.com/office/officeart/2005/8/layout/pyramid1"/>
    <dgm:cxn modelId="{9AFAD8E5-508F-496E-AFAD-28BDA1BEA29B}" type="presOf" srcId="{79AD1D5B-453B-434E-8290-5CB0A57DD2D7}" destId="{53AAC3EF-3F21-4BD6-85B8-61EFBA48BEC6}" srcOrd="1" destOrd="0" presId="urn:microsoft.com/office/officeart/2005/8/layout/pyramid1"/>
    <dgm:cxn modelId="{15C5CE24-CAC1-440B-AB48-ECC674E5996B}" type="presParOf" srcId="{11014966-D431-4507-A68D-36033E59AACE}" destId="{818F7B56-FD3F-4D0A-99FF-03880934FAD3}" srcOrd="0" destOrd="0" presId="urn:microsoft.com/office/officeart/2005/8/layout/pyramid1"/>
    <dgm:cxn modelId="{C319FCD0-A7CD-44A1-A4DC-7253A0A650DC}" type="presParOf" srcId="{818F7B56-FD3F-4D0A-99FF-03880934FAD3}" destId="{0107A247-ABB3-4423-BABD-3DB56A1C177A}" srcOrd="0" destOrd="0" presId="urn:microsoft.com/office/officeart/2005/8/layout/pyramid1"/>
    <dgm:cxn modelId="{BE93AB4C-A28F-4F5A-8677-4EBEAA6FE73C}" type="presParOf" srcId="{818F7B56-FD3F-4D0A-99FF-03880934FAD3}" destId="{53AAC3EF-3F21-4BD6-85B8-61EFBA48BEC6}" srcOrd="1" destOrd="0" presId="urn:microsoft.com/office/officeart/2005/8/layout/pyramid1"/>
    <dgm:cxn modelId="{5A0B9BD4-B2D7-469F-856C-04CDECFEB5FD}" type="presParOf" srcId="{11014966-D431-4507-A68D-36033E59AACE}" destId="{0E310326-BD49-4685-BD8F-75B62A898AEE}" srcOrd="1" destOrd="0" presId="urn:microsoft.com/office/officeart/2005/8/layout/pyramid1"/>
    <dgm:cxn modelId="{75595058-1228-4032-B7E1-DC6A93B2AA97}" type="presParOf" srcId="{0E310326-BD49-4685-BD8F-75B62A898AEE}" destId="{265A66F0-F998-4E07-A94F-8DE5F478E179}" srcOrd="0" destOrd="0" presId="urn:microsoft.com/office/officeart/2005/8/layout/pyramid1"/>
    <dgm:cxn modelId="{17224E26-9E77-4EC7-BF46-38DEB68DFE04}" type="presParOf" srcId="{0E310326-BD49-4685-BD8F-75B62A898AEE}" destId="{09E4AD0E-BFCD-4281-8F99-01BCA845775B}" srcOrd="1" destOrd="0" presId="urn:microsoft.com/office/officeart/2005/8/layout/pyramid1"/>
    <dgm:cxn modelId="{17E1BD0D-1FBF-4A6F-991C-EAD7A5ED76D2}" type="presParOf" srcId="{11014966-D431-4507-A68D-36033E59AACE}" destId="{3E068F27-46C7-4206-9F66-1F5A4461C46E}" srcOrd="2" destOrd="0" presId="urn:microsoft.com/office/officeart/2005/8/layout/pyramid1"/>
    <dgm:cxn modelId="{DA03B6DB-1E74-417F-95AE-00B0948D2BA6}" type="presParOf" srcId="{3E068F27-46C7-4206-9F66-1F5A4461C46E}" destId="{6245A8DE-3A14-4B74-B6BB-14A33A75A21F}" srcOrd="0" destOrd="0" presId="urn:microsoft.com/office/officeart/2005/8/layout/pyramid1"/>
    <dgm:cxn modelId="{61B7F828-0551-48D9-A601-E0EA47B9A3DB}" type="presParOf" srcId="{3E068F27-46C7-4206-9F66-1F5A4461C46E}" destId="{5CC7C5AF-0F10-4F5F-B96D-E5968D931611}" srcOrd="1" destOrd="0" presId="urn:microsoft.com/office/officeart/2005/8/layout/pyramid1"/>
    <dgm:cxn modelId="{A30265C0-962C-48DF-838C-5068DDBEA59B}" type="presParOf" srcId="{11014966-D431-4507-A68D-36033E59AACE}" destId="{38B5B799-EDBF-4818-A13B-761A3B0A299D}" srcOrd="3" destOrd="0" presId="urn:microsoft.com/office/officeart/2005/8/layout/pyramid1"/>
    <dgm:cxn modelId="{C3E73902-83B5-4439-B6F8-E215F32837FE}" type="presParOf" srcId="{38B5B799-EDBF-4818-A13B-761A3B0A299D}" destId="{EBF2CAE2-4BE9-4CFD-B82F-9AE75FDC4EF1}" srcOrd="0" destOrd="0" presId="urn:microsoft.com/office/officeart/2005/8/layout/pyramid1"/>
    <dgm:cxn modelId="{D04DB88B-7222-47A2-8BAF-4A2C99E0E748}" type="presParOf" srcId="{38B5B799-EDBF-4818-A13B-761A3B0A299D}" destId="{EE38DA9B-8F30-45BE-8C0B-C829227B66ED}"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94B671-95FB-47CD-83DA-D0F68317FA3C}" type="doc">
      <dgm:prSet loTypeId="urn:microsoft.com/office/officeart/2005/8/layout/pyramid1" loCatId="pyramid" qsTypeId="urn:microsoft.com/office/officeart/2005/8/quickstyle/simple1" qsCatId="simple" csTypeId="urn:microsoft.com/office/officeart/2005/8/colors/accent1_2" csCatId="accent1" phldr="1"/>
      <dgm:spPr/>
    </dgm:pt>
    <dgm:pt modelId="{79AD1D5B-453B-434E-8290-5CB0A57DD2D7}">
      <dgm:prSet phldrT="[Text]" custT="1"/>
      <dgm:spPr/>
      <dgm:t>
        <a:bodyPr/>
        <a:lstStyle/>
        <a:p>
          <a:endParaRPr lang="en-US" sz="2800" dirty="0" smtClean="0"/>
        </a:p>
      </dgm:t>
    </dgm:pt>
    <dgm:pt modelId="{376BE139-E1D9-457B-B9C1-79F430A4CE4C}" type="parTrans" cxnId="{19CD9B2B-508E-45CC-B82B-DDC5CB5433F9}">
      <dgm:prSet/>
      <dgm:spPr/>
      <dgm:t>
        <a:bodyPr/>
        <a:lstStyle/>
        <a:p>
          <a:endParaRPr lang="en-US"/>
        </a:p>
      </dgm:t>
    </dgm:pt>
    <dgm:pt modelId="{06DCA978-70C2-4EBB-8624-F9D1D8783B26}" type="sibTrans" cxnId="{19CD9B2B-508E-45CC-B82B-DDC5CB5433F9}">
      <dgm:prSet/>
      <dgm:spPr/>
      <dgm:t>
        <a:bodyPr/>
        <a:lstStyle/>
        <a:p>
          <a:endParaRPr lang="en-US"/>
        </a:p>
      </dgm:t>
    </dgm:pt>
    <dgm:pt modelId="{79BA9074-719F-4ED4-859A-391435576DF2}">
      <dgm:prSet phldrT="[Text]"/>
      <dgm:spPr/>
      <dgm:t>
        <a:bodyPr/>
        <a:lstStyle/>
        <a:p>
          <a:endParaRPr lang="en-US" dirty="0"/>
        </a:p>
      </dgm:t>
    </dgm:pt>
    <dgm:pt modelId="{6E063430-524F-4CE4-A9E9-09306F40F221}" type="parTrans" cxnId="{4E8EC406-E55E-4902-A193-FAD5B4D03B65}">
      <dgm:prSet/>
      <dgm:spPr/>
      <dgm:t>
        <a:bodyPr/>
        <a:lstStyle/>
        <a:p>
          <a:endParaRPr lang="en-US"/>
        </a:p>
      </dgm:t>
    </dgm:pt>
    <dgm:pt modelId="{A62FBE2D-3D89-497C-8283-FD8707FEA185}" type="sibTrans" cxnId="{4E8EC406-E55E-4902-A193-FAD5B4D03B65}">
      <dgm:prSet/>
      <dgm:spPr/>
      <dgm:t>
        <a:bodyPr/>
        <a:lstStyle/>
        <a:p>
          <a:endParaRPr lang="en-US"/>
        </a:p>
      </dgm:t>
    </dgm:pt>
    <dgm:pt modelId="{9D2593E1-2CE2-46A8-82A1-D5E9372E7383}">
      <dgm:prSet phldrT="[Text]"/>
      <dgm:spPr/>
      <dgm:t>
        <a:bodyPr/>
        <a:lstStyle/>
        <a:p>
          <a:endParaRPr lang="en-US" dirty="0"/>
        </a:p>
      </dgm:t>
    </dgm:pt>
    <dgm:pt modelId="{BA9DC67D-C7C6-49ED-BEBF-8F4C064882C1}" type="sibTrans" cxnId="{2D038FA8-A6DF-4CA2-8A86-B80F9FEA2D9A}">
      <dgm:prSet/>
      <dgm:spPr/>
      <dgm:t>
        <a:bodyPr/>
        <a:lstStyle/>
        <a:p>
          <a:endParaRPr lang="en-US"/>
        </a:p>
      </dgm:t>
    </dgm:pt>
    <dgm:pt modelId="{898B58C7-B64C-41A4-80EB-161501691F7C}" type="parTrans" cxnId="{2D038FA8-A6DF-4CA2-8A86-B80F9FEA2D9A}">
      <dgm:prSet/>
      <dgm:spPr/>
      <dgm:t>
        <a:bodyPr/>
        <a:lstStyle/>
        <a:p>
          <a:endParaRPr lang="en-US"/>
        </a:p>
      </dgm:t>
    </dgm:pt>
    <dgm:pt modelId="{0BB49624-D98B-4402-B4B3-6202C4C285D1}">
      <dgm:prSet/>
      <dgm:spPr/>
      <dgm:t>
        <a:bodyPr/>
        <a:lstStyle/>
        <a:p>
          <a:endParaRPr lang="en-US" dirty="0"/>
        </a:p>
      </dgm:t>
    </dgm:pt>
    <dgm:pt modelId="{C607B97F-F81B-461B-A0EA-3F628E2386AF}" type="parTrans" cxnId="{318468BE-C597-4AE4-B1F2-5D39F0BEDE15}">
      <dgm:prSet/>
      <dgm:spPr/>
      <dgm:t>
        <a:bodyPr/>
        <a:lstStyle/>
        <a:p>
          <a:endParaRPr lang="en-US"/>
        </a:p>
      </dgm:t>
    </dgm:pt>
    <dgm:pt modelId="{34BDD504-B62F-4349-996B-6DCB36C5D488}" type="sibTrans" cxnId="{318468BE-C597-4AE4-B1F2-5D39F0BEDE15}">
      <dgm:prSet/>
      <dgm:spPr/>
      <dgm:t>
        <a:bodyPr/>
        <a:lstStyle/>
        <a:p>
          <a:endParaRPr lang="en-US"/>
        </a:p>
      </dgm:t>
    </dgm:pt>
    <dgm:pt modelId="{11014966-D431-4507-A68D-36033E59AACE}" type="pres">
      <dgm:prSet presAssocID="{6D94B671-95FB-47CD-83DA-D0F68317FA3C}" presName="Name0" presStyleCnt="0">
        <dgm:presLayoutVars>
          <dgm:dir/>
          <dgm:animLvl val="lvl"/>
          <dgm:resizeHandles val="exact"/>
        </dgm:presLayoutVars>
      </dgm:prSet>
      <dgm:spPr/>
    </dgm:pt>
    <dgm:pt modelId="{818F7B56-FD3F-4D0A-99FF-03880934FAD3}" type="pres">
      <dgm:prSet presAssocID="{79AD1D5B-453B-434E-8290-5CB0A57DD2D7}" presName="Name8" presStyleCnt="0"/>
      <dgm:spPr/>
    </dgm:pt>
    <dgm:pt modelId="{0107A247-ABB3-4423-BABD-3DB56A1C177A}" type="pres">
      <dgm:prSet presAssocID="{79AD1D5B-453B-434E-8290-5CB0A57DD2D7}" presName="level" presStyleLbl="node1" presStyleIdx="0" presStyleCnt="4">
        <dgm:presLayoutVars>
          <dgm:chMax val="1"/>
          <dgm:bulletEnabled val="1"/>
        </dgm:presLayoutVars>
      </dgm:prSet>
      <dgm:spPr/>
      <dgm:t>
        <a:bodyPr/>
        <a:lstStyle/>
        <a:p>
          <a:endParaRPr lang="en-US"/>
        </a:p>
      </dgm:t>
    </dgm:pt>
    <dgm:pt modelId="{53AAC3EF-3F21-4BD6-85B8-61EFBA48BEC6}" type="pres">
      <dgm:prSet presAssocID="{79AD1D5B-453B-434E-8290-5CB0A57DD2D7}" presName="levelTx" presStyleLbl="revTx" presStyleIdx="0" presStyleCnt="0">
        <dgm:presLayoutVars>
          <dgm:chMax val="1"/>
          <dgm:bulletEnabled val="1"/>
        </dgm:presLayoutVars>
      </dgm:prSet>
      <dgm:spPr/>
      <dgm:t>
        <a:bodyPr/>
        <a:lstStyle/>
        <a:p>
          <a:endParaRPr lang="en-US"/>
        </a:p>
      </dgm:t>
    </dgm:pt>
    <dgm:pt modelId="{0E310326-BD49-4685-BD8F-75B62A898AEE}" type="pres">
      <dgm:prSet presAssocID="{79BA9074-719F-4ED4-859A-391435576DF2}" presName="Name8" presStyleCnt="0"/>
      <dgm:spPr/>
    </dgm:pt>
    <dgm:pt modelId="{265A66F0-F998-4E07-A94F-8DE5F478E179}" type="pres">
      <dgm:prSet presAssocID="{79BA9074-719F-4ED4-859A-391435576DF2}" presName="level" presStyleLbl="node1" presStyleIdx="1" presStyleCnt="4">
        <dgm:presLayoutVars>
          <dgm:chMax val="1"/>
          <dgm:bulletEnabled val="1"/>
        </dgm:presLayoutVars>
      </dgm:prSet>
      <dgm:spPr/>
      <dgm:t>
        <a:bodyPr/>
        <a:lstStyle/>
        <a:p>
          <a:endParaRPr lang="en-US"/>
        </a:p>
      </dgm:t>
    </dgm:pt>
    <dgm:pt modelId="{09E4AD0E-BFCD-4281-8F99-01BCA845775B}" type="pres">
      <dgm:prSet presAssocID="{79BA9074-719F-4ED4-859A-391435576DF2}" presName="levelTx" presStyleLbl="revTx" presStyleIdx="0" presStyleCnt="0">
        <dgm:presLayoutVars>
          <dgm:chMax val="1"/>
          <dgm:bulletEnabled val="1"/>
        </dgm:presLayoutVars>
      </dgm:prSet>
      <dgm:spPr/>
      <dgm:t>
        <a:bodyPr/>
        <a:lstStyle/>
        <a:p>
          <a:endParaRPr lang="en-US"/>
        </a:p>
      </dgm:t>
    </dgm:pt>
    <dgm:pt modelId="{3E068F27-46C7-4206-9F66-1F5A4461C46E}" type="pres">
      <dgm:prSet presAssocID="{9D2593E1-2CE2-46A8-82A1-D5E9372E7383}" presName="Name8" presStyleCnt="0"/>
      <dgm:spPr/>
    </dgm:pt>
    <dgm:pt modelId="{6245A8DE-3A14-4B74-B6BB-14A33A75A21F}" type="pres">
      <dgm:prSet presAssocID="{9D2593E1-2CE2-46A8-82A1-D5E9372E7383}" presName="level" presStyleLbl="node1" presStyleIdx="2" presStyleCnt="4">
        <dgm:presLayoutVars>
          <dgm:chMax val="1"/>
          <dgm:bulletEnabled val="1"/>
        </dgm:presLayoutVars>
      </dgm:prSet>
      <dgm:spPr/>
      <dgm:t>
        <a:bodyPr/>
        <a:lstStyle/>
        <a:p>
          <a:endParaRPr lang="en-US"/>
        </a:p>
      </dgm:t>
    </dgm:pt>
    <dgm:pt modelId="{5CC7C5AF-0F10-4F5F-B96D-E5968D931611}" type="pres">
      <dgm:prSet presAssocID="{9D2593E1-2CE2-46A8-82A1-D5E9372E7383}" presName="levelTx" presStyleLbl="revTx" presStyleIdx="0" presStyleCnt="0">
        <dgm:presLayoutVars>
          <dgm:chMax val="1"/>
          <dgm:bulletEnabled val="1"/>
        </dgm:presLayoutVars>
      </dgm:prSet>
      <dgm:spPr/>
      <dgm:t>
        <a:bodyPr/>
        <a:lstStyle/>
        <a:p>
          <a:endParaRPr lang="en-US"/>
        </a:p>
      </dgm:t>
    </dgm:pt>
    <dgm:pt modelId="{38B5B799-EDBF-4818-A13B-761A3B0A299D}" type="pres">
      <dgm:prSet presAssocID="{0BB49624-D98B-4402-B4B3-6202C4C285D1}" presName="Name8" presStyleCnt="0"/>
      <dgm:spPr/>
    </dgm:pt>
    <dgm:pt modelId="{EBF2CAE2-4BE9-4CFD-B82F-9AE75FDC4EF1}" type="pres">
      <dgm:prSet presAssocID="{0BB49624-D98B-4402-B4B3-6202C4C285D1}" presName="level" presStyleLbl="node1" presStyleIdx="3" presStyleCnt="4">
        <dgm:presLayoutVars>
          <dgm:chMax val="1"/>
          <dgm:bulletEnabled val="1"/>
        </dgm:presLayoutVars>
      </dgm:prSet>
      <dgm:spPr/>
      <dgm:t>
        <a:bodyPr/>
        <a:lstStyle/>
        <a:p>
          <a:endParaRPr lang="en-US"/>
        </a:p>
      </dgm:t>
    </dgm:pt>
    <dgm:pt modelId="{EE38DA9B-8F30-45BE-8C0B-C829227B66ED}" type="pres">
      <dgm:prSet presAssocID="{0BB49624-D98B-4402-B4B3-6202C4C285D1}" presName="levelTx" presStyleLbl="revTx" presStyleIdx="0" presStyleCnt="0">
        <dgm:presLayoutVars>
          <dgm:chMax val="1"/>
          <dgm:bulletEnabled val="1"/>
        </dgm:presLayoutVars>
      </dgm:prSet>
      <dgm:spPr/>
      <dgm:t>
        <a:bodyPr/>
        <a:lstStyle/>
        <a:p>
          <a:endParaRPr lang="en-US"/>
        </a:p>
      </dgm:t>
    </dgm:pt>
  </dgm:ptLst>
  <dgm:cxnLst>
    <dgm:cxn modelId="{0CDD9012-A83A-4CF4-BEA5-D2215FA25832}" type="presOf" srcId="{6D94B671-95FB-47CD-83DA-D0F68317FA3C}" destId="{11014966-D431-4507-A68D-36033E59AACE}" srcOrd="0" destOrd="0" presId="urn:microsoft.com/office/officeart/2005/8/layout/pyramid1"/>
    <dgm:cxn modelId="{1AABA017-8E7B-4DC6-B375-76659621FE0C}" type="presOf" srcId="{0BB49624-D98B-4402-B4B3-6202C4C285D1}" destId="{EBF2CAE2-4BE9-4CFD-B82F-9AE75FDC4EF1}" srcOrd="0" destOrd="0" presId="urn:microsoft.com/office/officeart/2005/8/layout/pyramid1"/>
    <dgm:cxn modelId="{2D038FA8-A6DF-4CA2-8A86-B80F9FEA2D9A}" srcId="{6D94B671-95FB-47CD-83DA-D0F68317FA3C}" destId="{9D2593E1-2CE2-46A8-82A1-D5E9372E7383}" srcOrd="2" destOrd="0" parTransId="{898B58C7-B64C-41A4-80EB-161501691F7C}" sibTransId="{BA9DC67D-C7C6-49ED-BEBF-8F4C064882C1}"/>
    <dgm:cxn modelId="{19CD9B2B-508E-45CC-B82B-DDC5CB5433F9}" srcId="{6D94B671-95FB-47CD-83DA-D0F68317FA3C}" destId="{79AD1D5B-453B-434E-8290-5CB0A57DD2D7}" srcOrd="0" destOrd="0" parTransId="{376BE139-E1D9-457B-B9C1-79F430A4CE4C}" sibTransId="{06DCA978-70C2-4EBB-8624-F9D1D8783B26}"/>
    <dgm:cxn modelId="{E9B9031B-3D5C-4CFC-81FC-733DD649344D}" type="presOf" srcId="{0BB49624-D98B-4402-B4B3-6202C4C285D1}" destId="{EE38DA9B-8F30-45BE-8C0B-C829227B66ED}" srcOrd="1" destOrd="0" presId="urn:microsoft.com/office/officeart/2005/8/layout/pyramid1"/>
    <dgm:cxn modelId="{BBE28AC9-0D04-43ED-ACBF-ABA6D72B5D78}" type="presOf" srcId="{79BA9074-719F-4ED4-859A-391435576DF2}" destId="{265A66F0-F998-4E07-A94F-8DE5F478E179}" srcOrd="0" destOrd="0" presId="urn:microsoft.com/office/officeart/2005/8/layout/pyramid1"/>
    <dgm:cxn modelId="{BFA80AD3-D3AA-4F8A-84E5-F7ACAEF94180}" type="presOf" srcId="{9D2593E1-2CE2-46A8-82A1-D5E9372E7383}" destId="{5CC7C5AF-0F10-4F5F-B96D-E5968D931611}" srcOrd="1" destOrd="0" presId="urn:microsoft.com/office/officeart/2005/8/layout/pyramid1"/>
    <dgm:cxn modelId="{3C2448CD-C53A-49BB-9D78-792F12919CE0}" type="presOf" srcId="{9D2593E1-2CE2-46A8-82A1-D5E9372E7383}" destId="{6245A8DE-3A14-4B74-B6BB-14A33A75A21F}" srcOrd="0" destOrd="0" presId="urn:microsoft.com/office/officeart/2005/8/layout/pyramid1"/>
    <dgm:cxn modelId="{D7A3D7C0-D261-4EC3-9CCE-7BDB6CD05D46}" type="presOf" srcId="{79BA9074-719F-4ED4-859A-391435576DF2}" destId="{09E4AD0E-BFCD-4281-8F99-01BCA845775B}" srcOrd="1" destOrd="0" presId="urn:microsoft.com/office/officeart/2005/8/layout/pyramid1"/>
    <dgm:cxn modelId="{4E8EC406-E55E-4902-A193-FAD5B4D03B65}" srcId="{6D94B671-95FB-47CD-83DA-D0F68317FA3C}" destId="{79BA9074-719F-4ED4-859A-391435576DF2}" srcOrd="1" destOrd="0" parTransId="{6E063430-524F-4CE4-A9E9-09306F40F221}" sibTransId="{A62FBE2D-3D89-497C-8283-FD8707FEA185}"/>
    <dgm:cxn modelId="{318468BE-C597-4AE4-B1F2-5D39F0BEDE15}" srcId="{6D94B671-95FB-47CD-83DA-D0F68317FA3C}" destId="{0BB49624-D98B-4402-B4B3-6202C4C285D1}" srcOrd="3" destOrd="0" parTransId="{C607B97F-F81B-461B-A0EA-3F628E2386AF}" sibTransId="{34BDD504-B62F-4349-996B-6DCB36C5D488}"/>
    <dgm:cxn modelId="{4DC7DC22-2C8A-4C86-B325-598E71357791}" type="presOf" srcId="{79AD1D5B-453B-434E-8290-5CB0A57DD2D7}" destId="{0107A247-ABB3-4423-BABD-3DB56A1C177A}" srcOrd="0" destOrd="0" presId="urn:microsoft.com/office/officeart/2005/8/layout/pyramid1"/>
    <dgm:cxn modelId="{9AFAD8E5-508F-496E-AFAD-28BDA1BEA29B}" type="presOf" srcId="{79AD1D5B-453B-434E-8290-5CB0A57DD2D7}" destId="{53AAC3EF-3F21-4BD6-85B8-61EFBA48BEC6}" srcOrd="1" destOrd="0" presId="urn:microsoft.com/office/officeart/2005/8/layout/pyramid1"/>
    <dgm:cxn modelId="{15C5CE24-CAC1-440B-AB48-ECC674E5996B}" type="presParOf" srcId="{11014966-D431-4507-A68D-36033E59AACE}" destId="{818F7B56-FD3F-4D0A-99FF-03880934FAD3}" srcOrd="0" destOrd="0" presId="urn:microsoft.com/office/officeart/2005/8/layout/pyramid1"/>
    <dgm:cxn modelId="{C319FCD0-A7CD-44A1-A4DC-7253A0A650DC}" type="presParOf" srcId="{818F7B56-FD3F-4D0A-99FF-03880934FAD3}" destId="{0107A247-ABB3-4423-BABD-3DB56A1C177A}" srcOrd="0" destOrd="0" presId="urn:microsoft.com/office/officeart/2005/8/layout/pyramid1"/>
    <dgm:cxn modelId="{BE93AB4C-A28F-4F5A-8677-4EBEAA6FE73C}" type="presParOf" srcId="{818F7B56-FD3F-4D0A-99FF-03880934FAD3}" destId="{53AAC3EF-3F21-4BD6-85B8-61EFBA48BEC6}" srcOrd="1" destOrd="0" presId="urn:microsoft.com/office/officeart/2005/8/layout/pyramid1"/>
    <dgm:cxn modelId="{5A0B9BD4-B2D7-469F-856C-04CDECFEB5FD}" type="presParOf" srcId="{11014966-D431-4507-A68D-36033E59AACE}" destId="{0E310326-BD49-4685-BD8F-75B62A898AEE}" srcOrd="1" destOrd="0" presId="urn:microsoft.com/office/officeart/2005/8/layout/pyramid1"/>
    <dgm:cxn modelId="{75595058-1228-4032-B7E1-DC6A93B2AA97}" type="presParOf" srcId="{0E310326-BD49-4685-BD8F-75B62A898AEE}" destId="{265A66F0-F998-4E07-A94F-8DE5F478E179}" srcOrd="0" destOrd="0" presId="urn:microsoft.com/office/officeart/2005/8/layout/pyramid1"/>
    <dgm:cxn modelId="{17224E26-9E77-4EC7-BF46-38DEB68DFE04}" type="presParOf" srcId="{0E310326-BD49-4685-BD8F-75B62A898AEE}" destId="{09E4AD0E-BFCD-4281-8F99-01BCA845775B}" srcOrd="1" destOrd="0" presId="urn:microsoft.com/office/officeart/2005/8/layout/pyramid1"/>
    <dgm:cxn modelId="{17E1BD0D-1FBF-4A6F-991C-EAD7A5ED76D2}" type="presParOf" srcId="{11014966-D431-4507-A68D-36033E59AACE}" destId="{3E068F27-46C7-4206-9F66-1F5A4461C46E}" srcOrd="2" destOrd="0" presId="urn:microsoft.com/office/officeart/2005/8/layout/pyramid1"/>
    <dgm:cxn modelId="{DA03B6DB-1E74-417F-95AE-00B0948D2BA6}" type="presParOf" srcId="{3E068F27-46C7-4206-9F66-1F5A4461C46E}" destId="{6245A8DE-3A14-4B74-B6BB-14A33A75A21F}" srcOrd="0" destOrd="0" presId="urn:microsoft.com/office/officeart/2005/8/layout/pyramid1"/>
    <dgm:cxn modelId="{61B7F828-0551-48D9-A601-E0EA47B9A3DB}" type="presParOf" srcId="{3E068F27-46C7-4206-9F66-1F5A4461C46E}" destId="{5CC7C5AF-0F10-4F5F-B96D-E5968D931611}" srcOrd="1" destOrd="0" presId="urn:microsoft.com/office/officeart/2005/8/layout/pyramid1"/>
    <dgm:cxn modelId="{A30265C0-962C-48DF-838C-5068DDBEA59B}" type="presParOf" srcId="{11014966-D431-4507-A68D-36033E59AACE}" destId="{38B5B799-EDBF-4818-A13B-761A3B0A299D}" srcOrd="3" destOrd="0" presId="urn:microsoft.com/office/officeart/2005/8/layout/pyramid1"/>
    <dgm:cxn modelId="{C3E73902-83B5-4439-B6F8-E215F32837FE}" type="presParOf" srcId="{38B5B799-EDBF-4818-A13B-761A3B0A299D}" destId="{EBF2CAE2-4BE9-4CFD-B82F-9AE75FDC4EF1}" srcOrd="0" destOrd="0" presId="urn:microsoft.com/office/officeart/2005/8/layout/pyramid1"/>
    <dgm:cxn modelId="{D04DB88B-7222-47A2-8BAF-4A2C99E0E748}" type="presParOf" srcId="{38B5B799-EDBF-4818-A13B-761A3B0A299D}" destId="{EE38DA9B-8F30-45BE-8C0B-C829227B66ED}"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7A247-ABB3-4423-BABD-3DB56A1C177A}">
      <dsp:nvSpPr>
        <dsp:cNvPr id="0" name=""/>
        <dsp:cNvSpPr/>
      </dsp:nvSpPr>
      <dsp:spPr>
        <a:xfrm>
          <a:off x="2679246" y="0"/>
          <a:ext cx="1786164" cy="1228422"/>
        </a:xfrm>
        <a:prstGeom prst="trapezoid">
          <a:avLst>
            <a:gd name="adj" fmla="val 727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r>
            <a:rPr lang="en-US" sz="2800" kern="1200" dirty="0" smtClean="0"/>
            <a:t>Elders</a:t>
          </a:r>
          <a:endParaRPr lang="en-US" sz="2800" kern="1200" dirty="0"/>
        </a:p>
      </dsp:txBody>
      <dsp:txXfrm>
        <a:off x="2679246" y="0"/>
        <a:ext cx="1786164" cy="1228422"/>
      </dsp:txXfrm>
    </dsp:sp>
    <dsp:sp modelId="{265A66F0-F998-4E07-A94F-8DE5F478E179}">
      <dsp:nvSpPr>
        <dsp:cNvPr id="0" name=""/>
        <dsp:cNvSpPr/>
      </dsp:nvSpPr>
      <dsp:spPr>
        <a:xfrm>
          <a:off x="1786164" y="1228422"/>
          <a:ext cx="3572328" cy="1228422"/>
        </a:xfrm>
        <a:prstGeom prst="trapezoid">
          <a:avLst>
            <a:gd name="adj" fmla="val 727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dirty="0" smtClean="0"/>
            <a:t>Faces</a:t>
          </a:r>
          <a:endParaRPr lang="en-US" sz="6200" kern="1200" dirty="0"/>
        </a:p>
      </dsp:txBody>
      <dsp:txXfrm>
        <a:off x="2411321" y="1228422"/>
        <a:ext cx="2322013" cy="1228422"/>
      </dsp:txXfrm>
    </dsp:sp>
    <dsp:sp modelId="{6245A8DE-3A14-4B74-B6BB-14A33A75A21F}">
      <dsp:nvSpPr>
        <dsp:cNvPr id="0" name=""/>
        <dsp:cNvSpPr/>
      </dsp:nvSpPr>
      <dsp:spPr>
        <a:xfrm>
          <a:off x="893082" y="2456845"/>
          <a:ext cx="5358492" cy="1228422"/>
        </a:xfrm>
        <a:prstGeom prst="trapezoid">
          <a:avLst>
            <a:gd name="adj" fmla="val 727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dirty="0" smtClean="0"/>
            <a:t>Soldiers</a:t>
          </a:r>
          <a:endParaRPr lang="en-US" sz="6200" kern="1200" dirty="0"/>
        </a:p>
      </dsp:txBody>
      <dsp:txXfrm>
        <a:off x="1830818" y="2456845"/>
        <a:ext cx="3483020" cy="1228422"/>
      </dsp:txXfrm>
    </dsp:sp>
    <dsp:sp modelId="{EBF2CAE2-4BE9-4CFD-B82F-9AE75FDC4EF1}">
      <dsp:nvSpPr>
        <dsp:cNvPr id="0" name=""/>
        <dsp:cNvSpPr/>
      </dsp:nvSpPr>
      <dsp:spPr>
        <a:xfrm>
          <a:off x="0" y="3685268"/>
          <a:ext cx="7144657" cy="1228422"/>
        </a:xfrm>
        <a:prstGeom prst="trapezoid">
          <a:avLst>
            <a:gd name="adj" fmla="val 727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dirty="0" smtClean="0"/>
            <a:t>Wannabees</a:t>
          </a:r>
          <a:endParaRPr lang="en-US" sz="6200" kern="1200" dirty="0"/>
        </a:p>
      </dsp:txBody>
      <dsp:txXfrm>
        <a:off x="1250314" y="3685268"/>
        <a:ext cx="4644027" cy="1228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7A247-ABB3-4423-BABD-3DB56A1C177A}">
      <dsp:nvSpPr>
        <dsp:cNvPr id="0" name=""/>
        <dsp:cNvSpPr/>
      </dsp:nvSpPr>
      <dsp:spPr>
        <a:xfrm>
          <a:off x="2679246" y="0"/>
          <a:ext cx="1786164" cy="1228422"/>
        </a:xfrm>
        <a:prstGeom prst="trapezoid">
          <a:avLst>
            <a:gd name="adj" fmla="val 727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r>
            <a:rPr lang="en-US" sz="2800" kern="1200" dirty="0" smtClean="0"/>
            <a:t>Elders</a:t>
          </a:r>
          <a:endParaRPr lang="en-US" sz="2800" kern="1200" dirty="0"/>
        </a:p>
      </dsp:txBody>
      <dsp:txXfrm>
        <a:off x="2679246" y="0"/>
        <a:ext cx="1786164" cy="1228422"/>
      </dsp:txXfrm>
    </dsp:sp>
    <dsp:sp modelId="{265A66F0-F998-4E07-A94F-8DE5F478E179}">
      <dsp:nvSpPr>
        <dsp:cNvPr id="0" name=""/>
        <dsp:cNvSpPr/>
      </dsp:nvSpPr>
      <dsp:spPr>
        <a:xfrm>
          <a:off x="1786164" y="1228422"/>
          <a:ext cx="3572328" cy="1228422"/>
        </a:xfrm>
        <a:prstGeom prst="trapezoid">
          <a:avLst>
            <a:gd name="adj" fmla="val 727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dirty="0" smtClean="0"/>
            <a:t>Faces</a:t>
          </a:r>
          <a:endParaRPr lang="en-US" sz="6200" kern="1200" dirty="0"/>
        </a:p>
      </dsp:txBody>
      <dsp:txXfrm>
        <a:off x="2411321" y="1228422"/>
        <a:ext cx="2322013" cy="1228422"/>
      </dsp:txXfrm>
    </dsp:sp>
    <dsp:sp modelId="{6245A8DE-3A14-4B74-B6BB-14A33A75A21F}">
      <dsp:nvSpPr>
        <dsp:cNvPr id="0" name=""/>
        <dsp:cNvSpPr/>
      </dsp:nvSpPr>
      <dsp:spPr>
        <a:xfrm>
          <a:off x="893082" y="2456845"/>
          <a:ext cx="5358492" cy="1228422"/>
        </a:xfrm>
        <a:prstGeom prst="trapezoid">
          <a:avLst>
            <a:gd name="adj" fmla="val 727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dirty="0" smtClean="0"/>
            <a:t>Soldiers</a:t>
          </a:r>
          <a:endParaRPr lang="en-US" sz="6200" kern="1200" dirty="0"/>
        </a:p>
      </dsp:txBody>
      <dsp:txXfrm>
        <a:off x="1830818" y="2456845"/>
        <a:ext cx="3483020" cy="1228422"/>
      </dsp:txXfrm>
    </dsp:sp>
    <dsp:sp modelId="{EBF2CAE2-4BE9-4CFD-B82F-9AE75FDC4EF1}">
      <dsp:nvSpPr>
        <dsp:cNvPr id="0" name=""/>
        <dsp:cNvSpPr/>
      </dsp:nvSpPr>
      <dsp:spPr>
        <a:xfrm>
          <a:off x="0" y="3685268"/>
          <a:ext cx="7144657" cy="1228422"/>
        </a:xfrm>
        <a:prstGeom prst="trapezoid">
          <a:avLst>
            <a:gd name="adj" fmla="val 727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dirty="0" smtClean="0"/>
            <a:t>Wannabees</a:t>
          </a:r>
          <a:endParaRPr lang="en-US" sz="6200" kern="1200" dirty="0"/>
        </a:p>
      </dsp:txBody>
      <dsp:txXfrm>
        <a:off x="1250314" y="3685268"/>
        <a:ext cx="4644027" cy="12284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7A247-ABB3-4423-BABD-3DB56A1C177A}">
      <dsp:nvSpPr>
        <dsp:cNvPr id="0" name=""/>
        <dsp:cNvSpPr/>
      </dsp:nvSpPr>
      <dsp:spPr>
        <a:xfrm>
          <a:off x="2679246" y="0"/>
          <a:ext cx="1786164" cy="1228422"/>
        </a:xfrm>
        <a:prstGeom prst="trapezoid">
          <a:avLst>
            <a:gd name="adj" fmla="val 727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r>
            <a:rPr lang="en-US" sz="2800" kern="1200" dirty="0" smtClean="0"/>
            <a:t>Elders</a:t>
          </a:r>
          <a:endParaRPr lang="en-US" sz="2800" kern="1200" dirty="0"/>
        </a:p>
      </dsp:txBody>
      <dsp:txXfrm>
        <a:off x="2679246" y="0"/>
        <a:ext cx="1786164" cy="1228422"/>
      </dsp:txXfrm>
    </dsp:sp>
    <dsp:sp modelId="{265A66F0-F998-4E07-A94F-8DE5F478E179}">
      <dsp:nvSpPr>
        <dsp:cNvPr id="0" name=""/>
        <dsp:cNvSpPr/>
      </dsp:nvSpPr>
      <dsp:spPr>
        <a:xfrm>
          <a:off x="1786164" y="1228422"/>
          <a:ext cx="3572328" cy="1228422"/>
        </a:xfrm>
        <a:prstGeom prst="trapezoid">
          <a:avLst>
            <a:gd name="adj" fmla="val 727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dirty="0" smtClean="0"/>
            <a:t>Faces</a:t>
          </a:r>
          <a:endParaRPr lang="en-US" sz="6200" kern="1200" dirty="0"/>
        </a:p>
      </dsp:txBody>
      <dsp:txXfrm>
        <a:off x="2411321" y="1228422"/>
        <a:ext cx="2322013" cy="1228422"/>
      </dsp:txXfrm>
    </dsp:sp>
    <dsp:sp modelId="{6245A8DE-3A14-4B74-B6BB-14A33A75A21F}">
      <dsp:nvSpPr>
        <dsp:cNvPr id="0" name=""/>
        <dsp:cNvSpPr/>
      </dsp:nvSpPr>
      <dsp:spPr>
        <a:xfrm>
          <a:off x="893082" y="2456845"/>
          <a:ext cx="5358492" cy="1228422"/>
        </a:xfrm>
        <a:prstGeom prst="trapezoid">
          <a:avLst>
            <a:gd name="adj" fmla="val 727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dirty="0" smtClean="0"/>
            <a:t>Soldiers</a:t>
          </a:r>
          <a:endParaRPr lang="en-US" sz="6200" kern="1200" dirty="0"/>
        </a:p>
      </dsp:txBody>
      <dsp:txXfrm>
        <a:off x="1830818" y="2456845"/>
        <a:ext cx="3483020" cy="1228422"/>
      </dsp:txXfrm>
    </dsp:sp>
    <dsp:sp modelId="{EBF2CAE2-4BE9-4CFD-B82F-9AE75FDC4EF1}">
      <dsp:nvSpPr>
        <dsp:cNvPr id="0" name=""/>
        <dsp:cNvSpPr/>
      </dsp:nvSpPr>
      <dsp:spPr>
        <a:xfrm>
          <a:off x="0" y="3685268"/>
          <a:ext cx="7144657" cy="1228422"/>
        </a:xfrm>
        <a:prstGeom prst="trapezoid">
          <a:avLst>
            <a:gd name="adj" fmla="val 727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dirty="0" smtClean="0"/>
            <a:t>Wannabees</a:t>
          </a:r>
          <a:endParaRPr lang="en-US" sz="6200" kern="1200" dirty="0"/>
        </a:p>
      </dsp:txBody>
      <dsp:txXfrm>
        <a:off x="1250314" y="3685268"/>
        <a:ext cx="4644027" cy="12284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7A247-ABB3-4423-BABD-3DB56A1C177A}">
      <dsp:nvSpPr>
        <dsp:cNvPr id="0" name=""/>
        <dsp:cNvSpPr/>
      </dsp:nvSpPr>
      <dsp:spPr>
        <a:xfrm>
          <a:off x="2679246" y="0"/>
          <a:ext cx="1786164" cy="1228422"/>
        </a:xfrm>
        <a:prstGeom prst="trapezoid">
          <a:avLst>
            <a:gd name="adj" fmla="val 727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r>
            <a:rPr lang="en-US" sz="2800" kern="1200" dirty="0" smtClean="0"/>
            <a:t>Elders</a:t>
          </a:r>
          <a:endParaRPr lang="en-US" sz="2800" kern="1200" dirty="0"/>
        </a:p>
      </dsp:txBody>
      <dsp:txXfrm>
        <a:off x="2679246" y="0"/>
        <a:ext cx="1786164" cy="1228422"/>
      </dsp:txXfrm>
    </dsp:sp>
    <dsp:sp modelId="{265A66F0-F998-4E07-A94F-8DE5F478E179}">
      <dsp:nvSpPr>
        <dsp:cNvPr id="0" name=""/>
        <dsp:cNvSpPr/>
      </dsp:nvSpPr>
      <dsp:spPr>
        <a:xfrm>
          <a:off x="1786164" y="1228422"/>
          <a:ext cx="3572328" cy="1228422"/>
        </a:xfrm>
        <a:prstGeom prst="trapezoid">
          <a:avLst>
            <a:gd name="adj" fmla="val 727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dirty="0" smtClean="0"/>
            <a:t>Faces</a:t>
          </a:r>
          <a:endParaRPr lang="en-US" sz="6200" kern="1200" dirty="0"/>
        </a:p>
      </dsp:txBody>
      <dsp:txXfrm>
        <a:off x="2411321" y="1228422"/>
        <a:ext cx="2322013" cy="1228422"/>
      </dsp:txXfrm>
    </dsp:sp>
    <dsp:sp modelId="{6245A8DE-3A14-4B74-B6BB-14A33A75A21F}">
      <dsp:nvSpPr>
        <dsp:cNvPr id="0" name=""/>
        <dsp:cNvSpPr/>
      </dsp:nvSpPr>
      <dsp:spPr>
        <a:xfrm>
          <a:off x="893082" y="2456845"/>
          <a:ext cx="5358492" cy="1228422"/>
        </a:xfrm>
        <a:prstGeom prst="trapezoid">
          <a:avLst>
            <a:gd name="adj" fmla="val 727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dirty="0" smtClean="0"/>
            <a:t>Soldiers</a:t>
          </a:r>
          <a:endParaRPr lang="en-US" sz="6200" kern="1200" dirty="0"/>
        </a:p>
      </dsp:txBody>
      <dsp:txXfrm>
        <a:off x="1830818" y="2456845"/>
        <a:ext cx="3483020" cy="1228422"/>
      </dsp:txXfrm>
    </dsp:sp>
    <dsp:sp modelId="{EBF2CAE2-4BE9-4CFD-B82F-9AE75FDC4EF1}">
      <dsp:nvSpPr>
        <dsp:cNvPr id="0" name=""/>
        <dsp:cNvSpPr/>
      </dsp:nvSpPr>
      <dsp:spPr>
        <a:xfrm>
          <a:off x="0" y="3685268"/>
          <a:ext cx="7144657" cy="1228422"/>
        </a:xfrm>
        <a:prstGeom prst="trapezoid">
          <a:avLst>
            <a:gd name="adj" fmla="val 727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dirty="0" smtClean="0"/>
            <a:t>Wannabees</a:t>
          </a:r>
          <a:endParaRPr lang="en-US" sz="6200" kern="1200" dirty="0"/>
        </a:p>
      </dsp:txBody>
      <dsp:txXfrm>
        <a:off x="1250314" y="3685268"/>
        <a:ext cx="4644027" cy="12284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7A247-ABB3-4423-BABD-3DB56A1C177A}">
      <dsp:nvSpPr>
        <dsp:cNvPr id="0" name=""/>
        <dsp:cNvSpPr/>
      </dsp:nvSpPr>
      <dsp:spPr>
        <a:xfrm>
          <a:off x="2679246" y="0"/>
          <a:ext cx="1786164" cy="1228422"/>
        </a:xfrm>
        <a:prstGeom prst="trapezoid">
          <a:avLst>
            <a:gd name="adj" fmla="val 727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smtClean="0"/>
        </a:p>
      </dsp:txBody>
      <dsp:txXfrm>
        <a:off x="2679246" y="0"/>
        <a:ext cx="1786164" cy="1228422"/>
      </dsp:txXfrm>
    </dsp:sp>
    <dsp:sp modelId="{265A66F0-F998-4E07-A94F-8DE5F478E179}">
      <dsp:nvSpPr>
        <dsp:cNvPr id="0" name=""/>
        <dsp:cNvSpPr/>
      </dsp:nvSpPr>
      <dsp:spPr>
        <a:xfrm>
          <a:off x="1786164" y="1228422"/>
          <a:ext cx="3572328" cy="1228422"/>
        </a:xfrm>
        <a:prstGeom prst="trapezoid">
          <a:avLst>
            <a:gd name="adj" fmla="val 727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411321" y="1228422"/>
        <a:ext cx="2322013" cy="1228422"/>
      </dsp:txXfrm>
    </dsp:sp>
    <dsp:sp modelId="{6245A8DE-3A14-4B74-B6BB-14A33A75A21F}">
      <dsp:nvSpPr>
        <dsp:cNvPr id="0" name=""/>
        <dsp:cNvSpPr/>
      </dsp:nvSpPr>
      <dsp:spPr>
        <a:xfrm>
          <a:off x="893082" y="2456845"/>
          <a:ext cx="5358492" cy="1228422"/>
        </a:xfrm>
        <a:prstGeom prst="trapezoid">
          <a:avLst>
            <a:gd name="adj" fmla="val 727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830818" y="2456845"/>
        <a:ext cx="3483020" cy="1228422"/>
      </dsp:txXfrm>
    </dsp:sp>
    <dsp:sp modelId="{EBF2CAE2-4BE9-4CFD-B82F-9AE75FDC4EF1}">
      <dsp:nvSpPr>
        <dsp:cNvPr id="0" name=""/>
        <dsp:cNvSpPr/>
      </dsp:nvSpPr>
      <dsp:spPr>
        <a:xfrm>
          <a:off x="0" y="3685268"/>
          <a:ext cx="7144657" cy="1228422"/>
        </a:xfrm>
        <a:prstGeom prst="trapezoid">
          <a:avLst>
            <a:gd name="adj" fmla="val 727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250314" y="3685268"/>
        <a:ext cx="4644027" cy="122842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https://www.youtube.com/watch?v=aS1tlx47-uc</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27</a:t>
            </a:fld>
            <a:endParaRPr lang="en-GB"/>
          </a:p>
        </p:txBody>
      </p:sp>
    </p:spTree>
    <p:extLst>
      <p:ext uri="{BB962C8B-B14F-4D97-AF65-F5344CB8AC3E}">
        <p14:creationId xmlns:p14="http://schemas.microsoft.com/office/powerpoint/2010/main" val="3137512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30965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96496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02209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51193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948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88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7525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37729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41984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35791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408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214468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34878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02813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874814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313628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279935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731893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004805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20378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51649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7059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8893652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23302363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5.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ideo" Target="https://www.youtube.com/embed/aS1tlx47-uc?si=Wi-LMrmTzZ6Sw4-k&amp;start=0&amp;end=576" TargetMode="Externa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986789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599580" cy="5108889"/>
          </a:xfrm>
        </p:spPr>
        <p:txBody>
          <a:bodyPr>
            <a:normAutofit fontScale="92500"/>
          </a:bodyPr>
          <a:lstStyle/>
          <a:p>
            <a:pPr marL="0" indent="0">
              <a:buNone/>
            </a:pPr>
            <a:r>
              <a:rPr lang="en-GB" sz="3638" dirty="0" smtClean="0"/>
              <a:t>The best way to think of this is in a pyramid.</a:t>
            </a:r>
          </a:p>
          <a:p>
            <a:pPr marL="0" indent="0">
              <a:buNone/>
            </a:pPr>
            <a:endParaRPr lang="en-GB" sz="3638" dirty="0"/>
          </a:p>
          <a:p>
            <a:pPr marL="0" indent="0">
              <a:buNone/>
            </a:pPr>
            <a:r>
              <a:rPr lang="en-GB" sz="3638" b="1" dirty="0" smtClean="0"/>
              <a:t>Soldiers</a:t>
            </a:r>
            <a:r>
              <a:rPr lang="en-GB" sz="3638" dirty="0" smtClean="0"/>
              <a:t> are those in charge at street level. They are recruited to sell drugs and they will use other people to help them do this. They can also be violent if they are owed money due to the pressure above them</a:t>
            </a:r>
            <a:endParaRPr lang="en-GB" sz="3638" b="1" dirty="0" smtClean="0"/>
          </a:p>
          <a:p>
            <a:pPr marL="0" indent="0">
              <a:buNone/>
            </a:pPr>
            <a:endParaRPr lang="en-US" sz="3638" b="1"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Structures of Gangs</a:t>
            </a:r>
            <a:endParaRPr sz="2426" spc="27" dirty="0"/>
          </a:p>
        </p:txBody>
      </p:sp>
      <p:graphicFrame>
        <p:nvGraphicFramePr>
          <p:cNvPr id="3" name="Diagram 2"/>
          <p:cNvGraphicFramePr/>
          <p:nvPr>
            <p:extLst>
              <p:ext uri="{D42A27DB-BD31-4B8C-83A1-F6EECF244321}">
                <p14:modId xmlns:p14="http://schemas.microsoft.com/office/powerpoint/2010/main" val="3908180712"/>
              </p:ext>
            </p:extLst>
          </p:nvPr>
        </p:nvGraphicFramePr>
        <p:xfrm>
          <a:off x="5047343" y="1865097"/>
          <a:ext cx="7144657" cy="49136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7552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599580" cy="5108889"/>
          </a:xfrm>
        </p:spPr>
        <p:txBody>
          <a:bodyPr>
            <a:normAutofit fontScale="92500"/>
          </a:bodyPr>
          <a:lstStyle/>
          <a:p>
            <a:pPr marL="0" indent="0">
              <a:buNone/>
            </a:pPr>
            <a:r>
              <a:rPr lang="en-GB" sz="3638" dirty="0" smtClean="0"/>
              <a:t>The best way to think of this is in a pyramid.</a:t>
            </a:r>
          </a:p>
          <a:p>
            <a:pPr marL="0" indent="0">
              <a:buNone/>
            </a:pPr>
            <a:endParaRPr lang="en-GB" sz="3638" dirty="0"/>
          </a:p>
          <a:p>
            <a:pPr marL="0" indent="0">
              <a:buNone/>
            </a:pPr>
            <a:r>
              <a:rPr lang="en-GB" sz="3638" b="1" dirty="0" smtClean="0"/>
              <a:t>Wannabees </a:t>
            </a:r>
            <a:r>
              <a:rPr lang="en-GB" sz="3638" dirty="0" smtClean="0"/>
              <a:t>are the lowest at street level and they often want to be higher in the gang. This is often young people who want to have the glamourous lifestyle displayed by the elders of the gang.</a:t>
            </a:r>
            <a:endParaRPr lang="en-GB" sz="3638" b="1" dirty="0" smtClean="0"/>
          </a:p>
          <a:p>
            <a:pPr marL="0" indent="0">
              <a:buNone/>
            </a:pPr>
            <a:endParaRPr lang="en-US" sz="3638" b="1"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Structures of Gangs</a:t>
            </a:r>
            <a:endParaRPr sz="2426" spc="27" dirty="0"/>
          </a:p>
        </p:txBody>
      </p:sp>
      <p:graphicFrame>
        <p:nvGraphicFramePr>
          <p:cNvPr id="3" name="Diagram 2"/>
          <p:cNvGraphicFramePr/>
          <p:nvPr>
            <p:extLst>
              <p:ext uri="{D42A27DB-BD31-4B8C-83A1-F6EECF244321}">
                <p14:modId xmlns:p14="http://schemas.microsoft.com/office/powerpoint/2010/main" val="3908180712"/>
              </p:ext>
            </p:extLst>
          </p:nvPr>
        </p:nvGraphicFramePr>
        <p:xfrm>
          <a:off x="5047343" y="1865097"/>
          <a:ext cx="7144657" cy="49136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29311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183749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is being described?</a:t>
            </a:r>
          </a:p>
          <a:p>
            <a:pPr marL="0" indent="0">
              <a:buNone/>
            </a:pPr>
            <a:endParaRPr lang="en-US" dirty="0" smtClean="0"/>
          </a:p>
          <a:p>
            <a:pPr marL="0" indent="0">
              <a:buNone/>
            </a:pPr>
            <a:r>
              <a:rPr lang="en-US" sz="3200" dirty="0" smtClean="0"/>
              <a:t>“</a:t>
            </a:r>
            <a:r>
              <a:rPr lang="en-GB" sz="3200" dirty="0"/>
              <a:t>A group of people who come together with a shared identity, often involving illegal activities or antisocial behaviour.</a:t>
            </a:r>
            <a:r>
              <a:rPr lang="en-US" sz="3200" dirty="0"/>
              <a:t>”</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Gangs</a:t>
            </a:r>
          </a:p>
        </p:txBody>
      </p:sp>
    </p:spTree>
    <p:extLst>
      <p:ext uri="{BB962C8B-B14F-4D97-AF65-F5344CB8AC3E}">
        <p14:creationId xmlns:p14="http://schemas.microsoft.com/office/powerpoint/2010/main" val="187071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Golden Thread does today’s lesson relate to?</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Secure your Voice</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Secure your Relationships</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C – Secure your Wellbeing</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D – Secure your Future</a:t>
            </a:r>
          </a:p>
        </p:txBody>
      </p:sp>
      <p:pic>
        <p:nvPicPr>
          <p:cNvPr id="6" name="Picture 5"/>
          <p:cNvPicPr>
            <a:picLocks noChangeAspect="1"/>
          </p:cNvPicPr>
          <p:nvPr/>
        </p:nvPicPr>
        <p:blipFill>
          <a:blip r:embed="rId4"/>
          <a:stretch>
            <a:fillRect/>
          </a:stretch>
        </p:blipFill>
        <p:spPr>
          <a:xfrm>
            <a:off x="4408147" y="4453152"/>
            <a:ext cx="974684" cy="974684"/>
          </a:xfrm>
          <a:prstGeom prst="rect">
            <a:avLst/>
          </a:prstGeom>
        </p:spPr>
      </p:pic>
    </p:spTree>
    <p:extLst>
      <p:ext uri="{BB962C8B-B14F-4D97-AF65-F5344CB8AC3E}">
        <p14:creationId xmlns:p14="http://schemas.microsoft.com/office/powerpoint/2010/main" val="97427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85000" lnSpcReduction="20000"/>
          </a:bodyPr>
          <a:lstStyle/>
          <a:p>
            <a:pPr marL="0" indent="0">
              <a:buNone/>
            </a:pPr>
            <a:r>
              <a:rPr lang="en-US" sz="3200" dirty="0" smtClean="0"/>
              <a:t>What section of a gang is being described?</a:t>
            </a:r>
          </a:p>
          <a:p>
            <a:pPr marL="0" indent="0">
              <a:buNone/>
            </a:pPr>
            <a:endParaRPr lang="en-US" sz="3200" dirty="0"/>
          </a:p>
          <a:p>
            <a:pPr marL="0" indent="0">
              <a:buNone/>
            </a:pPr>
            <a:r>
              <a:rPr lang="en-US" sz="3200" dirty="0" smtClean="0"/>
              <a:t>“often young people who want to live a glamourous lifestyle”</a:t>
            </a:r>
          </a:p>
          <a:p>
            <a:pPr marL="0" indent="0">
              <a:buNone/>
            </a:pPr>
            <a:endParaRPr lang="en-US" sz="3200" dirty="0" smtClean="0"/>
          </a:p>
          <a:p>
            <a:pPr marL="0" indent="0">
              <a:buNone/>
            </a:pPr>
            <a:r>
              <a:rPr lang="en-US" sz="3200" dirty="0" smtClean="0">
                <a:solidFill>
                  <a:srgbClr val="FF0000"/>
                </a:solidFill>
              </a:rPr>
              <a:t>A – Elders</a:t>
            </a:r>
          </a:p>
          <a:p>
            <a:pPr marL="0" indent="0">
              <a:buNone/>
            </a:pPr>
            <a:endParaRPr lang="en-US" sz="3200" dirty="0">
              <a:solidFill>
                <a:srgbClr val="FF0000"/>
              </a:solidFill>
            </a:endParaRPr>
          </a:p>
          <a:p>
            <a:pPr marL="0" indent="0">
              <a:buNone/>
            </a:pPr>
            <a:r>
              <a:rPr lang="en-US" sz="3200" dirty="0" smtClean="0">
                <a:solidFill>
                  <a:srgbClr val="FF0000"/>
                </a:solidFill>
              </a:rPr>
              <a:t>B – Faces</a:t>
            </a:r>
          </a:p>
          <a:p>
            <a:pPr marL="0" indent="0">
              <a:buNone/>
            </a:pPr>
            <a:endParaRPr lang="en-US" sz="3200" dirty="0">
              <a:solidFill>
                <a:srgbClr val="FF0000"/>
              </a:solidFill>
            </a:endParaRPr>
          </a:p>
          <a:p>
            <a:pPr marL="0" indent="0">
              <a:buNone/>
            </a:pPr>
            <a:r>
              <a:rPr lang="en-US" sz="3200" dirty="0" smtClean="0">
                <a:solidFill>
                  <a:srgbClr val="FF0000"/>
                </a:solidFill>
              </a:rPr>
              <a:t>C – Soldiers</a:t>
            </a:r>
          </a:p>
          <a:p>
            <a:pPr marL="0" indent="0">
              <a:buNone/>
            </a:pPr>
            <a:endParaRPr lang="en-US" sz="3200" dirty="0">
              <a:solidFill>
                <a:srgbClr val="FF0000"/>
              </a:solidFill>
            </a:endParaRPr>
          </a:p>
          <a:p>
            <a:pPr marL="0" indent="0">
              <a:buNone/>
            </a:pPr>
            <a:r>
              <a:rPr lang="en-US" sz="3200" dirty="0" smtClean="0">
                <a:solidFill>
                  <a:srgbClr val="FF0000"/>
                </a:solidFill>
              </a:rPr>
              <a:t>D - Wannabees</a:t>
            </a:r>
            <a:endParaRPr lang="en-US" sz="3200"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2562323" y="5296986"/>
            <a:ext cx="974684" cy="974684"/>
          </a:xfrm>
          <a:prstGeom prst="rect">
            <a:avLst/>
          </a:prstGeom>
        </p:spPr>
      </p:pic>
    </p:spTree>
    <p:extLst>
      <p:ext uri="{BB962C8B-B14F-4D97-AF65-F5344CB8AC3E}">
        <p14:creationId xmlns:p14="http://schemas.microsoft.com/office/powerpoint/2010/main" val="261371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85000" lnSpcReduction="20000"/>
          </a:bodyPr>
          <a:lstStyle/>
          <a:p>
            <a:pPr marL="0" indent="0">
              <a:buNone/>
            </a:pPr>
            <a:r>
              <a:rPr lang="en-US" sz="3200" dirty="0" smtClean="0"/>
              <a:t>What section of a gang is being described?</a:t>
            </a:r>
          </a:p>
          <a:p>
            <a:pPr marL="0" indent="0">
              <a:buNone/>
            </a:pPr>
            <a:endParaRPr lang="en-US" sz="3200" dirty="0"/>
          </a:p>
          <a:p>
            <a:pPr marL="0" indent="0">
              <a:buNone/>
            </a:pPr>
            <a:r>
              <a:rPr lang="en-US" sz="3200" dirty="0" smtClean="0"/>
              <a:t>“those at the top of the gang. They normally have access to large amounts of money and luxury items”</a:t>
            </a:r>
          </a:p>
          <a:p>
            <a:pPr marL="0" indent="0">
              <a:buNone/>
            </a:pPr>
            <a:endParaRPr lang="en-US" sz="3200" dirty="0" smtClean="0"/>
          </a:p>
          <a:p>
            <a:pPr marL="0" indent="0">
              <a:buNone/>
            </a:pPr>
            <a:r>
              <a:rPr lang="en-US" sz="3200" dirty="0" smtClean="0">
                <a:solidFill>
                  <a:srgbClr val="FF0000"/>
                </a:solidFill>
              </a:rPr>
              <a:t>A – Elders</a:t>
            </a:r>
          </a:p>
          <a:p>
            <a:pPr marL="0" indent="0">
              <a:buNone/>
            </a:pPr>
            <a:endParaRPr lang="en-US" sz="3200" dirty="0">
              <a:solidFill>
                <a:srgbClr val="FF0000"/>
              </a:solidFill>
            </a:endParaRPr>
          </a:p>
          <a:p>
            <a:pPr marL="0" indent="0">
              <a:buNone/>
            </a:pPr>
            <a:r>
              <a:rPr lang="en-US" sz="3200" dirty="0" smtClean="0">
                <a:solidFill>
                  <a:srgbClr val="FF0000"/>
                </a:solidFill>
              </a:rPr>
              <a:t>B – Faces</a:t>
            </a:r>
          </a:p>
          <a:p>
            <a:pPr marL="0" indent="0">
              <a:buNone/>
            </a:pPr>
            <a:endParaRPr lang="en-US" sz="3200" dirty="0">
              <a:solidFill>
                <a:srgbClr val="FF0000"/>
              </a:solidFill>
            </a:endParaRPr>
          </a:p>
          <a:p>
            <a:pPr marL="0" indent="0">
              <a:buNone/>
            </a:pPr>
            <a:r>
              <a:rPr lang="en-US" sz="3200" dirty="0" smtClean="0">
                <a:solidFill>
                  <a:srgbClr val="FF0000"/>
                </a:solidFill>
              </a:rPr>
              <a:t>C – Soldiers</a:t>
            </a:r>
          </a:p>
          <a:p>
            <a:pPr marL="0" indent="0">
              <a:buNone/>
            </a:pPr>
            <a:endParaRPr lang="en-US" sz="3200" dirty="0">
              <a:solidFill>
                <a:srgbClr val="FF0000"/>
              </a:solidFill>
            </a:endParaRPr>
          </a:p>
          <a:p>
            <a:pPr marL="0" indent="0">
              <a:buNone/>
            </a:pPr>
            <a:r>
              <a:rPr lang="en-US" sz="3200" dirty="0" smtClean="0">
                <a:solidFill>
                  <a:srgbClr val="FF0000"/>
                </a:solidFill>
              </a:rPr>
              <a:t>D - Wannabees</a:t>
            </a:r>
            <a:endParaRPr lang="en-US" sz="3200"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2077131" y="3247353"/>
            <a:ext cx="974684" cy="974684"/>
          </a:xfrm>
          <a:prstGeom prst="rect">
            <a:avLst/>
          </a:prstGeom>
        </p:spPr>
      </p:pic>
    </p:spTree>
    <p:extLst>
      <p:ext uri="{BB962C8B-B14F-4D97-AF65-F5344CB8AC3E}">
        <p14:creationId xmlns:p14="http://schemas.microsoft.com/office/powerpoint/2010/main" val="160504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85000" lnSpcReduction="20000"/>
          </a:bodyPr>
          <a:lstStyle/>
          <a:p>
            <a:pPr marL="0" indent="0">
              <a:buNone/>
            </a:pPr>
            <a:r>
              <a:rPr lang="en-US" sz="3200" dirty="0" smtClean="0"/>
              <a:t>What section of a gang is being described?</a:t>
            </a:r>
          </a:p>
          <a:p>
            <a:pPr marL="0" indent="0">
              <a:buNone/>
            </a:pPr>
            <a:endParaRPr lang="en-US" sz="3200" dirty="0"/>
          </a:p>
          <a:p>
            <a:pPr marL="0" indent="0">
              <a:buNone/>
            </a:pPr>
            <a:r>
              <a:rPr lang="en-US" sz="3200" dirty="0" smtClean="0"/>
              <a:t>“middle men between the elders and those on street level”</a:t>
            </a:r>
          </a:p>
          <a:p>
            <a:pPr marL="0" indent="0">
              <a:buNone/>
            </a:pPr>
            <a:endParaRPr lang="en-US" sz="3200" dirty="0" smtClean="0"/>
          </a:p>
          <a:p>
            <a:pPr marL="0" indent="0">
              <a:buNone/>
            </a:pPr>
            <a:r>
              <a:rPr lang="en-US" sz="3200" dirty="0" smtClean="0">
                <a:solidFill>
                  <a:srgbClr val="FF0000"/>
                </a:solidFill>
              </a:rPr>
              <a:t>A – Faces</a:t>
            </a:r>
          </a:p>
          <a:p>
            <a:pPr marL="0" indent="0">
              <a:buNone/>
            </a:pPr>
            <a:endParaRPr lang="en-US" sz="3200" dirty="0">
              <a:solidFill>
                <a:srgbClr val="FF0000"/>
              </a:solidFill>
            </a:endParaRPr>
          </a:p>
          <a:p>
            <a:pPr marL="0" indent="0">
              <a:buNone/>
            </a:pPr>
            <a:r>
              <a:rPr lang="en-US" sz="3200" dirty="0" smtClean="0">
                <a:solidFill>
                  <a:srgbClr val="FF0000"/>
                </a:solidFill>
              </a:rPr>
              <a:t>B – Wannabees</a:t>
            </a:r>
          </a:p>
          <a:p>
            <a:pPr marL="0" indent="0">
              <a:buNone/>
            </a:pPr>
            <a:endParaRPr lang="en-US" sz="3200" dirty="0">
              <a:solidFill>
                <a:srgbClr val="FF0000"/>
              </a:solidFill>
            </a:endParaRPr>
          </a:p>
          <a:p>
            <a:pPr marL="0" indent="0">
              <a:buNone/>
            </a:pPr>
            <a:r>
              <a:rPr lang="en-US" sz="3200" dirty="0" smtClean="0">
                <a:solidFill>
                  <a:srgbClr val="FF0000"/>
                </a:solidFill>
              </a:rPr>
              <a:t>C – Elders</a:t>
            </a:r>
          </a:p>
          <a:p>
            <a:pPr marL="0" indent="0">
              <a:buNone/>
            </a:pPr>
            <a:endParaRPr lang="en-US" sz="3200" dirty="0">
              <a:solidFill>
                <a:srgbClr val="FF0000"/>
              </a:solidFill>
            </a:endParaRPr>
          </a:p>
          <a:p>
            <a:pPr marL="0" indent="0">
              <a:buNone/>
            </a:pPr>
            <a:r>
              <a:rPr lang="en-US" sz="3200" dirty="0" smtClean="0">
                <a:solidFill>
                  <a:srgbClr val="FF0000"/>
                </a:solidFill>
              </a:rPr>
              <a:t>D - Soldiers</a:t>
            </a:r>
            <a:endParaRPr lang="en-US" sz="3200"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1853196" y="2892790"/>
            <a:ext cx="974684" cy="974684"/>
          </a:xfrm>
          <a:prstGeom prst="rect">
            <a:avLst/>
          </a:prstGeom>
        </p:spPr>
      </p:pic>
    </p:spTree>
    <p:extLst>
      <p:ext uri="{BB962C8B-B14F-4D97-AF65-F5344CB8AC3E}">
        <p14:creationId xmlns:p14="http://schemas.microsoft.com/office/powerpoint/2010/main" val="308075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85000" lnSpcReduction="20000"/>
          </a:bodyPr>
          <a:lstStyle/>
          <a:p>
            <a:pPr marL="0" indent="0">
              <a:buNone/>
            </a:pPr>
            <a:r>
              <a:rPr lang="en-US" sz="3200" dirty="0" smtClean="0"/>
              <a:t>What section of a gang is being described?</a:t>
            </a:r>
          </a:p>
          <a:p>
            <a:pPr marL="0" indent="0">
              <a:buNone/>
            </a:pPr>
            <a:endParaRPr lang="en-US" sz="3200" dirty="0"/>
          </a:p>
          <a:p>
            <a:pPr marL="0" indent="0">
              <a:buNone/>
            </a:pPr>
            <a:r>
              <a:rPr lang="en-US" sz="3200" dirty="0" smtClean="0"/>
              <a:t>“those in charge at street level and are recruited to sell drugs”</a:t>
            </a:r>
          </a:p>
          <a:p>
            <a:pPr marL="0" indent="0">
              <a:buNone/>
            </a:pPr>
            <a:endParaRPr lang="en-US" sz="3200" dirty="0" smtClean="0"/>
          </a:p>
          <a:p>
            <a:pPr marL="0" indent="0">
              <a:buNone/>
            </a:pPr>
            <a:r>
              <a:rPr lang="en-US" sz="3200" dirty="0" smtClean="0">
                <a:solidFill>
                  <a:srgbClr val="FF0000"/>
                </a:solidFill>
              </a:rPr>
              <a:t>A – Faces</a:t>
            </a:r>
          </a:p>
          <a:p>
            <a:pPr marL="0" indent="0">
              <a:buNone/>
            </a:pPr>
            <a:endParaRPr lang="en-US" sz="3200" dirty="0">
              <a:solidFill>
                <a:srgbClr val="FF0000"/>
              </a:solidFill>
            </a:endParaRPr>
          </a:p>
          <a:p>
            <a:pPr marL="0" indent="0">
              <a:buNone/>
            </a:pPr>
            <a:r>
              <a:rPr lang="en-US" sz="3200" dirty="0" smtClean="0">
                <a:solidFill>
                  <a:srgbClr val="FF0000"/>
                </a:solidFill>
              </a:rPr>
              <a:t>B – Wannabees</a:t>
            </a:r>
          </a:p>
          <a:p>
            <a:pPr marL="0" indent="0">
              <a:buNone/>
            </a:pPr>
            <a:endParaRPr lang="en-US" sz="3200" dirty="0">
              <a:solidFill>
                <a:srgbClr val="FF0000"/>
              </a:solidFill>
            </a:endParaRPr>
          </a:p>
          <a:p>
            <a:pPr marL="0" indent="0">
              <a:buNone/>
            </a:pPr>
            <a:r>
              <a:rPr lang="en-US" sz="3200" dirty="0" smtClean="0">
                <a:solidFill>
                  <a:srgbClr val="FF0000"/>
                </a:solidFill>
              </a:rPr>
              <a:t>C – Elders</a:t>
            </a:r>
          </a:p>
          <a:p>
            <a:pPr marL="0" indent="0">
              <a:buNone/>
            </a:pPr>
            <a:endParaRPr lang="en-US" sz="3200" dirty="0">
              <a:solidFill>
                <a:srgbClr val="FF0000"/>
              </a:solidFill>
            </a:endParaRPr>
          </a:p>
          <a:p>
            <a:pPr marL="0" indent="0">
              <a:buNone/>
            </a:pPr>
            <a:r>
              <a:rPr lang="en-US" sz="3200" dirty="0" smtClean="0">
                <a:solidFill>
                  <a:srgbClr val="FF0000"/>
                </a:solidFill>
              </a:rPr>
              <a:t>D - Soldiers</a:t>
            </a:r>
            <a:endParaRPr lang="en-US" sz="3200"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2198429" y="5402725"/>
            <a:ext cx="974684" cy="974684"/>
          </a:xfrm>
          <a:prstGeom prst="rect">
            <a:avLst/>
          </a:prstGeom>
        </p:spPr>
      </p:pic>
    </p:spTree>
    <p:extLst>
      <p:ext uri="{BB962C8B-B14F-4D97-AF65-F5344CB8AC3E}">
        <p14:creationId xmlns:p14="http://schemas.microsoft.com/office/powerpoint/2010/main" val="209289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375646" cy="5108889"/>
          </a:xfrm>
        </p:spPr>
        <p:txBody>
          <a:bodyPr>
            <a:normAutofit fontScale="77500" lnSpcReduction="20000"/>
          </a:bodyPr>
          <a:lstStyle/>
          <a:p>
            <a:pPr marL="0" indent="0">
              <a:buNone/>
            </a:pPr>
            <a:r>
              <a:rPr lang="en-GB" sz="3638" dirty="0" smtClean="0"/>
              <a:t>In your books draw out the structure of a gang.</a:t>
            </a:r>
          </a:p>
          <a:p>
            <a:pPr marL="0" indent="0">
              <a:buNone/>
            </a:pPr>
            <a:endParaRPr lang="en-GB" sz="3638" dirty="0"/>
          </a:p>
          <a:p>
            <a:pPr marL="0" indent="0">
              <a:buNone/>
            </a:pPr>
            <a:r>
              <a:rPr lang="en-GB" sz="3638" dirty="0" smtClean="0"/>
              <a:t>You can use the key words below</a:t>
            </a:r>
          </a:p>
          <a:p>
            <a:pPr marL="0" indent="0">
              <a:buNone/>
            </a:pPr>
            <a:endParaRPr lang="en-GB" sz="3638" b="1" dirty="0"/>
          </a:p>
          <a:p>
            <a:pPr marL="742950" indent="-742950">
              <a:buAutoNum type="arabicPeriod"/>
            </a:pPr>
            <a:r>
              <a:rPr lang="en-GB" sz="3638" b="1" dirty="0" smtClean="0"/>
              <a:t>Elders</a:t>
            </a:r>
          </a:p>
          <a:p>
            <a:pPr marL="742950" indent="-742950">
              <a:buAutoNum type="arabicPeriod"/>
            </a:pPr>
            <a:r>
              <a:rPr lang="en-GB" sz="3638" b="1" dirty="0" smtClean="0"/>
              <a:t>Faces</a:t>
            </a:r>
          </a:p>
          <a:p>
            <a:pPr marL="742950" indent="-742950">
              <a:buAutoNum type="arabicPeriod"/>
            </a:pPr>
            <a:r>
              <a:rPr lang="en-GB" sz="3638" b="1" dirty="0" smtClean="0"/>
              <a:t>Soldiers</a:t>
            </a:r>
          </a:p>
          <a:p>
            <a:pPr marL="742950" indent="-742950">
              <a:buAutoNum type="arabicPeriod"/>
            </a:pPr>
            <a:r>
              <a:rPr lang="en-GB" sz="3638" b="1" dirty="0" smtClean="0"/>
              <a:t>Wannabees</a:t>
            </a:r>
            <a:endParaRPr lang="en-US" sz="3638" b="1" dirty="0"/>
          </a:p>
          <a:p>
            <a:pPr marL="0" indent="0">
              <a:buNone/>
            </a:pPr>
            <a:endParaRPr lang="en-US" sz="3638" dirty="0" smtClean="0"/>
          </a:p>
          <a:p>
            <a:pPr marL="0" indent="0">
              <a:buNone/>
            </a:pPr>
            <a:r>
              <a:rPr lang="en-US" sz="3638" dirty="0" smtClean="0"/>
              <a:t>You should also write a short sentence to describe each section</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Structures of Gangs</a:t>
            </a:r>
            <a:endParaRPr sz="2426" spc="27" dirty="0"/>
          </a:p>
        </p:txBody>
      </p:sp>
      <p:graphicFrame>
        <p:nvGraphicFramePr>
          <p:cNvPr id="9" name="Diagram 8"/>
          <p:cNvGraphicFramePr/>
          <p:nvPr>
            <p:extLst>
              <p:ext uri="{D42A27DB-BD31-4B8C-83A1-F6EECF244321}">
                <p14:modId xmlns:p14="http://schemas.microsoft.com/office/powerpoint/2010/main" val="623734148"/>
              </p:ext>
            </p:extLst>
          </p:nvPr>
        </p:nvGraphicFramePr>
        <p:xfrm>
          <a:off x="5047343" y="1865097"/>
          <a:ext cx="7144657" cy="49136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1775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859" y="-8608"/>
            <a:ext cx="12190286" cy="978029"/>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26">
                <a:defRPr/>
              </a:pPr>
              <a:endParaRPr lang="en-US" sz="1801">
                <a:solidFill>
                  <a:prstClr val="black"/>
                </a:solidFill>
                <a:latin typeface="Franklin Gothic Book" panose="020B0503020102020204" pitchFamily="34" charset="0"/>
              </a:endParaRPr>
            </a:p>
          </p:txBody>
        </p:sp>
        <p:sp>
          <p:nvSpPr>
            <p:cNvPr id="6" name="TextBox 5"/>
            <p:cNvSpPr txBox="1"/>
            <p:nvPr/>
          </p:nvSpPr>
          <p:spPr>
            <a:xfrm>
              <a:off x="591236" y="1535991"/>
              <a:ext cx="8248524" cy="407650"/>
            </a:xfrm>
            <a:prstGeom prst="rect">
              <a:avLst/>
            </a:prstGeom>
            <a:noFill/>
          </p:spPr>
          <p:txBody>
            <a:bodyPr wrap="square" rtlCol="0">
              <a:spAutoFit/>
            </a:bodyPr>
            <a:lstStyle/>
            <a:p>
              <a:pPr defTabSz="914326">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26">
                  <a:defRPr/>
                </a:pPr>
                <a:t>14 April 2025</a:t>
              </a:fld>
              <a:r>
                <a:rPr lang="en-US" sz="2800"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525" y="51188"/>
            <a:ext cx="6295162" cy="932167"/>
          </a:xfrm>
          <a:prstGeom prst="rect">
            <a:avLst/>
          </a:prstGeom>
        </p:spPr>
      </p:pic>
      <p:grpSp>
        <p:nvGrpSpPr>
          <p:cNvPr id="9" name="Group 8"/>
          <p:cNvGrpSpPr/>
          <p:nvPr/>
        </p:nvGrpSpPr>
        <p:grpSpPr>
          <a:xfrm>
            <a:off x="859" y="965983"/>
            <a:ext cx="12190286" cy="1425002"/>
            <a:chOff x="1" y="2129870"/>
            <a:chExt cx="12191999" cy="791775"/>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69546"/>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Write the Title and Golden Thread</a:t>
              </a:r>
            </a:p>
            <a:p>
              <a:pPr defTabSz="914326">
                <a:defRPr/>
              </a:pPr>
              <a:r>
                <a:rPr lang="en-US" sz="2800" b="1" kern="0" dirty="0">
                  <a:solidFill>
                    <a:prstClr val="black"/>
                  </a:solidFill>
                  <a:latin typeface="Franklin Gothic Book" panose="020B0503020102020204" pitchFamily="34" charset="0"/>
                </a:rPr>
                <a:t>Title – </a:t>
              </a:r>
              <a:r>
                <a:rPr lang="en-US" sz="2800" kern="0" dirty="0" smtClean="0">
                  <a:solidFill>
                    <a:prstClr val="black"/>
                  </a:solidFill>
                  <a:latin typeface="Franklin Gothic Book" panose="020B0503020102020204" pitchFamily="34" charset="0"/>
                </a:rPr>
                <a:t>What is gang culture?</a:t>
              </a:r>
              <a:endParaRPr lang="en-US" sz="2800" kern="0" dirty="0">
                <a:solidFill>
                  <a:prstClr val="black"/>
                </a:solidFill>
                <a:latin typeface="Franklin Gothic Book" panose="020B0503020102020204" pitchFamily="34" charset="0"/>
              </a:endParaRPr>
            </a:p>
            <a:p>
              <a:pPr defTabSz="914326">
                <a:defRPr/>
              </a:pPr>
              <a:r>
                <a:rPr lang="en-US" sz="2800" b="1" kern="0" dirty="0">
                  <a:solidFill>
                    <a:prstClr val="black"/>
                  </a:solidFill>
                  <a:latin typeface="Franklin Gothic Book" panose="020B0503020102020204" pitchFamily="34" charset="0"/>
                </a:rPr>
                <a:t>Golden Thread – </a:t>
              </a:r>
              <a:r>
                <a:rPr lang="en-US" sz="2800" kern="0" dirty="0">
                  <a:solidFill>
                    <a:prstClr val="black"/>
                  </a:solidFill>
                  <a:latin typeface="Franklin Gothic Book" panose="020B0503020102020204" pitchFamily="34" charset="0"/>
                </a:rPr>
                <a:t>Secure Your </a:t>
              </a:r>
              <a:r>
                <a:rPr lang="en-US" sz="2800" kern="0" dirty="0" smtClean="0">
                  <a:solidFill>
                    <a:prstClr val="black"/>
                  </a:solidFill>
                  <a:latin typeface="Franklin Gothic Book" panose="020B0503020102020204" pitchFamily="34" charset="0"/>
                </a:rPr>
                <a:t>Wellbeing</a:t>
              </a:r>
              <a:endParaRPr lang="en-US" sz="2800" kern="0" dirty="0">
                <a:solidFill>
                  <a:prstClr val="black"/>
                </a:solidFill>
                <a:latin typeface="Franklin Gothic Book" panose="020B0503020102020204" pitchFamily="34" charset="0"/>
              </a:endParaRPr>
            </a:p>
          </p:txBody>
        </p:sp>
      </p:grpSp>
      <p:grpSp>
        <p:nvGrpSpPr>
          <p:cNvPr id="13" name="Group 12"/>
          <p:cNvGrpSpPr/>
          <p:nvPr/>
        </p:nvGrpSpPr>
        <p:grpSpPr>
          <a:xfrm>
            <a:off x="1284" y="2333958"/>
            <a:ext cx="12190288" cy="989572"/>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74285"/>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Underline both using your ruler &amp; take out your </a:t>
              </a:r>
              <a:r>
                <a:rPr lang="en-US" sz="2800" b="1" kern="0" dirty="0" err="1">
                  <a:solidFill>
                    <a:prstClr val="black"/>
                  </a:solidFill>
                  <a:latin typeface="Franklin Gothic Book" panose="020B0503020102020204" pitchFamily="34" charset="0"/>
                </a:rPr>
                <a:t>oracy</a:t>
              </a:r>
              <a:r>
                <a:rPr lang="en-US" sz="2800" b="1" kern="0" dirty="0">
                  <a:solidFill>
                    <a:prstClr val="black"/>
                  </a:solidFill>
                  <a:latin typeface="Franklin Gothic Book" panose="020B0503020102020204" pitchFamily="34" charset="0"/>
                </a:rPr>
                <a:t> </a:t>
              </a:r>
              <a:r>
                <a:rPr lang="en-US" sz="2800" b="1" kern="0" dirty="0" err="1">
                  <a:solidFill>
                    <a:prstClr val="black"/>
                  </a:solidFill>
                  <a:latin typeface="Franklin Gothic Book" panose="020B0503020102020204" pitchFamily="34" charset="0"/>
                </a:rPr>
                <a:t>helpsheet</a:t>
              </a:r>
              <a:endParaRPr lang="en-US" sz="2800"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856" y="3327659"/>
            <a:ext cx="12190286" cy="352986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26">
              <a:defRPr/>
            </a:pPr>
            <a:endParaRPr lang="en-US" sz="1801" kern="0" dirty="0">
              <a:solidFill>
                <a:prstClr val="black"/>
              </a:solidFill>
              <a:latin typeface="Franklin Gothic Book" panose="020B0503020102020204" pitchFamily="34" charset="0"/>
            </a:endParaRPr>
          </a:p>
        </p:txBody>
      </p:sp>
      <p:sp>
        <p:nvSpPr>
          <p:cNvPr id="19" name="TextBox 18"/>
          <p:cNvSpPr txBox="1"/>
          <p:nvPr/>
        </p:nvSpPr>
        <p:spPr>
          <a:xfrm>
            <a:off x="633975" y="3390954"/>
            <a:ext cx="10444108" cy="3891706"/>
          </a:xfrm>
          <a:prstGeom prst="rect">
            <a:avLst/>
          </a:prstGeom>
          <a:noFill/>
        </p:spPr>
        <p:txBody>
          <a:bodyPr wrap="square" rtlCol="0">
            <a:spAutoFit/>
          </a:bodyPr>
          <a:lstStyle/>
          <a:p>
            <a:pPr defTabSz="914326">
              <a:defRPr/>
            </a:pPr>
            <a:r>
              <a:rPr lang="en-US" sz="2426" b="1" dirty="0">
                <a:solidFill>
                  <a:prstClr val="black"/>
                </a:solidFill>
                <a:latin typeface="Franklin Gothic Book" panose="020B0503020102020204" pitchFamily="34" charset="0"/>
              </a:rPr>
              <a:t>Complete the following questions:</a:t>
            </a: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a:solidFill>
                  <a:prstClr val="black"/>
                </a:solidFill>
                <a:latin typeface="Franklin Gothic Book" panose="020B0503020102020204" pitchFamily="34" charset="0"/>
              </a:rPr>
              <a:t>What is being described: </a:t>
            </a:r>
            <a:r>
              <a:rPr lang="en-US" sz="2426" b="1" dirty="0" smtClean="0">
                <a:solidFill>
                  <a:prstClr val="black"/>
                </a:solidFill>
                <a:latin typeface="Franklin Gothic Book" panose="020B0503020102020204" pitchFamily="34" charset="0"/>
              </a:rPr>
              <a:t>“</a:t>
            </a:r>
            <a:r>
              <a:rPr lang="en-US" sz="2400" dirty="0"/>
              <a:t>actions that break the law and harm individuals, communities or property.”</a:t>
            </a:r>
          </a:p>
          <a:p>
            <a:pPr marL="457158" indent="-457158" defTabSz="914326">
              <a:buFont typeface="+mj-lt"/>
              <a:buAutoNum type="arabicPeriod"/>
              <a:defRPr/>
            </a:pPr>
            <a:endParaRPr lang="en-US" sz="2400"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True or False – “</a:t>
            </a:r>
            <a:r>
              <a:rPr lang="en-US" sz="2426" dirty="0" smtClean="0">
                <a:solidFill>
                  <a:prstClr val="black"/>
                </a:solidFill>
                <a:latin typeface="Franklin Gothic Book" panose="020B0503020102020204" pitchFamily="34" charset="0"/>
              </a:rPr>
              <a:t>Failure is a good thing”</a:t>
            </a: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a:solidFill>
                  <a:prstClr val="black"/>
                </a:solidFill>
                <a:latin typeface="Franklin Gothic Book" panose="020B0503020102020204" pitchFamily="34" charset="0"/>
              </a:rPr>
              <a:t>Give one </a:t>
            </a:r>
            <a:r>
              <a:rPr lang="en-US" sz="2426" b="1" dirty="0" smtClean="0">
                <a:solidFill>
                  <a:prstClr val="black"/>
                </a:solidFill>
                <a:latin typeface="Franklin Gothic Book" panose="020B0503020102020204" pitchFamily="34" charset="0"/>
              </a:rPr>
              <a:t>characteristic of a role model</a:t>
            </a:r>
            <a:endParaRPr lang="en-US" sz="2426"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1940"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141289" y="3428598"/>
            <a:ext cx="484906" cy="636130"/>
          </a:xfrm>
          <a:prstGeom prst="rect">
            <a:avLst/>
          </a:prstGeom>
        </p:spPr>
      </p:pic>
      <p:sp>
        <p:nvSpPr>
          <p:cNvPr id="21" name="Rectangle 20"/>
          <p:cNvSpPr/>
          <p:nvPr/>
        </p:nvSpPr>
        <p:spPr>
          <a:xfrm>
            <a:off x="552044" y="3953693"/>
            <a:ext cx="11087909" cy="110129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Criminal activity</a:t>
            </a:r>
            <a:endParaRPr lang="en-GB" sz="1940" b="1" kern="0" dirty="0">
              <a:solidFill>
                <a:prstClr val="white"/>
              </a:solidFill>
              <a:latin typeface="Calibri" panose="020F0502020204030204"/>
            </a:endParaRPr>
          </a:p>
        </p:txBody>
      </p:sp>
      <p:sp>
        <p:nvSpPr>
          <p:cNvPr id="22" name="Rectangle 21"/>
          <p:cNvSpPr/>
          <p:nvPr/>
        </p:nvSpPr>
        <p:spPr>
          <a:xfrm>
            <a:off x="551614" y="5020243"/>
            <a:ext cx="11087909"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True</a:t>
            </a:r>
            <a:endParaRPr lang="en-GB" sz="1940" b="1" kern="0" dirty="0">
              <a:solidFill>
                <a:prstClr val="white"/>
              </a:solidFill>
              <a:latin typeface="Calibri" panose="020F0502020204030204"/>
            </a:endParaRPr>
          </a:p>
        </p:txBody>
      </p:sp>
      <p:sp>
        <p:nvSpPr>
          <p:cNvPr id="24" name="Rectangle 23"/>
          <p:cNvSpPr/>
          <p:nvPr/>
        </p:nvSpPr>
        <p:spPr>
          <a:xfrm>
            <a:off x="560786" y="5868201"/>
            <a:ext cx="11087033"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Integrity, hardworking, compassionate, resilient, passionate</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197050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85000" lnSpcReduction="20000"/>
          </a:bodyPr>
          <a:lstStyle/>
          <a:p>
            <a:pPr marL="0" indent="0">
              <a:buNone/>
            </a:pPr>
            <a:r>
              <a:rPr lang="en-GB" sz="3638" dirty="0" smtClean="0"/>
              <a:t>Young people are often recruited into gangs with the promise of a glamourous lifestyle.</a:t>
            </a:r>
          </a:p>
          <a:p>
            <a:pPr marL="0" indent="0">
              <a:buNone/>
            </a:pPr>
            <a:endParaRPr lang="en-GB" sz="3638" b="1" dirty="0"/>
          </a:p>
          <a:p>
            <a:pPr marL="0" indent="0">
              <a:buNone/>
            </a:pPr>
            <a:r>
              <a:rPr lang="en-GB" sz="3638" dirty="0" smtClean="0"/>
              <a:t>To give people a taste of this lifestyle they may give a young person:</a:t>
            </a:r>
          </a:p>
          <a:p>
            <a:pPr>
              <a:buFontTx/>
              <a:buChar char="-"/>
            </a:pPr>
            <a:r>
              <a:rPr lang="en-GB" sz="3638" dirty="0" smtClean="0"/>
              <a:t>A large sum of money for a young person</a:t>
            </a:r>
          </a:p>
          <a:p>
            <a:pPr>
              <a:buFontTx/>
              <a:buChar char="-"/>
            </a:pPr>
            <a:r>
              <a:rPr lang="en-GB" sz="3638" dirty="0" smtClean="0"/>
              <a:t>Luxury items such as trainers, phones, clothes</a:t>
            </a:r>
          </a:p>
          <a:p>
            <a:pPr>
              <a:buFontTx/>
              <a:buChar char="-"/>
            </a:pPr>
            <a:r>
              <a:rPr lang="en-GB" sz="3638" dirty="0" smtClean="0"/>
              <a:t>Jewellery such as chains and bracelets</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Recruitment</a:t>
            </a:r>
            <a:endParaRPr sz="2426" spc="27" dirty="0"/>
          </a:p>
        </p:txBody>
      </p:sp>
      <p:pic>
        <p:nvPicPr>
          <p:cNvPr id="2" name="Picture 1"/>
          <p:cNvPicPr>
            <a:picLocks noChangeAspect="1"/>
          </p:cNvPicPr>
          <p:nvPr/>
        </p:nvPicPr>
        <p:blipFill>
          <a:blip r:embed="rId4"/>
          <a:stretch>
            <a:fillRect/>
          </a:stretch>
        </p:blipFill>
        <p:spPr>
          <a:xfrm>
            <a:off x="7805687" y="1243614"/>
            <a:ext cx="3848634" cy="5127271"/>
          </a:xfrm>
          <a:prstGeom prst="rect">
            <a:avLst/>
          </a:prstGeom>
        </p:spPr>
      </p:pic>
    </p:spTree>
    <p:extLst>
      <p:ext uri="{BB962C8B-B14F-4D97-AF65-F5344CB8AC3E}">
        <p14:creationId xmlns:p14="http://schemas.microsoft.com/office/powerpoint/2010/main" val="293626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92500" lnSpcReduction="20000"/>
          </a:bodyPr>
          <a:lstStyle/>
          <a:p>
            <a:pPr marL="0" indent="0">
              <a:buNone/>
            </a:pPr>
            <a:r>
              <a:rPr lang="en-US" sz="4000" dirty="0" smtClean="0"/>
              <a:t>Complete the instructions below:</a:t>
            </a:r>
          </a:p>
          <a:p>
            <a:pPr marL="0" indent="0">
              <a:buNone/>
            </a:pPr>
            <a:endParaRPr lang="en-US" sz="4000" dirty="0"/>
          </a:p>
          <a:p>
            <a:pPr marL="742950" indent="-742950">
              <a:buAutoNum type="arabicPeriod"/>
            </a:pPr>
            <a:r>
              <a:rPr lang="en-US" sz="4000" dirty="0" smtClean="0"/>
              <a:t>In the margin write “SYV” – this stands for “Secure Your Voice”</a:t>
            </a:r>
          </a:p>
          <a:p>
            <a:pPr marL="742950" indent="-742950">
              <a:buAutoNum type="arabicPeriod"/>
            </a:pPr>
            <a:r>
              <a:rPr lang="en-US" sz="4000" dirty="0" smtClean="0"/>
              <a:t>Highlight “SYV”</a:t>
            </a:r>
          </a:p>
          <a:p>
            <a:pPr marL="742950" indent="-742950">
              <a:buAutoNum type="arabicPeriod"/>
            </a:pPr>
            <a:r>
              <a:rPr lang="en-US" sz="4000" dirty="0" smtClean="0"/>
              <a:t>Answer the following question </a:t>
            </a:r>
            <a:r>
              <a:rPr lang="en-US" sz="4000" b="1" dirty="0" smtClean="0"/>
              <a:t>“do you think the items given during recruitment are really free?”</a:t>
            </a:r>
            <a:endParaRPr lang="en-US" sz="4000" b="1"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Recruitment to gangs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208901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00" b="1" dirty="0"/>
              <a:t>“do you think the items given during recruitment are really free?”</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Recruitment to gangs</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87889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77500" lnSpcReduction="20000"/>
          </a:bodyPr>
          <a:lstStyle/>
          <a:p>
            <a:pPr marL="0" indent="0">
              <a:buNone/>
            </a:pPr>
            <a:r>
              <a:rPr lang="en-GB" sz="3638" dirty="0" smtClean="0"/>
              <a:t>Although the money and items will be given to the person to keep they are not really free.</a:t>
            </a:r>
          </a:p>
          <a:p>
            <a:pPr marL="0" indent="0">
              <a:buNone/>
            </a:pPr>
            <a:endParaRPr lang="en-GB" sz="3638" dirty="0"/>
          </a:p>
          <a:p>
            <a:pPr marL="0" indent="0">
              <a:buNone/>
            </a:pPr>
            <a:r>
              <a:rPr lang="en-GB" sz="3638" dirty="0" smtClean="0"/>
              <a:t>These luxury items or money is immediately considered a “debt”</a:t>
            </a:r>
          </a:p>
          <a:p>
            <a:pPr marL="0" indent="0">
              <a:buNone/>
            </a:pPr>
            <a:endParaRPr lang="en-GB" sz="3638" dirty="0"/>
          </a:p>
          <a:p>
            <a:pPr marL="0" indent="0">
              <a:buNone/>
            </a:pPr>
            <a:r>
              <a:rPr lang="en-GB" sz="3638" dirty="0" smtClean="0"/>
              <a:t>If the person takes the items or money but then tries to leave, they have to pay back the debt plus a lot of interest.</a:t>
            </a:r>
          </a:p>
          <a:p>
            <a:pPr marL="0" indent="0">
              <a:buNone/>
            </a:pPr>
            <a:endParaRPr lang="en-GB" sz="3638" dirty="0"/>
          </a:p>
          <a:p>
            <a:pPr marL="0" indent="0">
              <a:buNone/>
            </a:pPr>
            <a:r>
              <a:rPr lang="en-GB" sz="3638" dirty="0" smtClean="0"/>
              <a:t>This will make it unaffordable meaning the person is stuck in the gang and will have to do as the gang wants.</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Recruitment</a:t>
            </a:r>
            <a:endParaRPr sz="2426" spc="27" dirty="0"/>
          </a:p>
        </p:txBody>
      </p:sp>
      <p:pic>
        <p:nvPicPr>
          <p:cNvPr id="2" name="Picture 1"/>
          <p:cNvPicPr>
            <a:picLocks noChangeAspect="1"/>
          </p:cNvPicPr>
          <p:nvPr/>
        </p:nvPicPr>
        <p:blipFill>
          <a:blip r:embed="rId4"/>
          <a:stretch>
            <a:fillRect/>
          </a:stretch>
        </p:blipFill>
        <p:spPr>
          <a:xfrm>
            <a:off x="7805687" y="1243614"/>
            <a:ext cx="3848634" cy="5127271"/>
          </a:xfrm>
          <a:prstGeom prst="rect">
            <a:avLst/>
          </a:prstGeom>
        </p:spPr>
      </p:pic>
    </p:spTree>
    <p:extLst>
      <p:ext uri="{BB962C8B-B14F-4D97-AF65-F5344CB8AC3E}">
        <p14:creationId xmlns:p14="http://schemas.microsoft.com/office/powerpoint/2010/main" val="3854813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GB" sz="3638" dirty="0" smtClean="0"/>
              <a:t>One major gang activity is selling drugs in smaller towns and villages. This is known as </a:t>
            </a:r>
            <a:r>
              <a:rPr lang="en-GB" sz="3638" b="1" dirty="0" smtClean="0"/>
              <a:t>county lines</a:t>
            </a:r>
            <a:r>
              <a:rPr lang="en-GB" sz="3638" dirty="0" smtClean="0"/>
              <a:t>.</a:t>
            </a:r>
          </a:p>
          <a:p>
            <a:pPr marL="0" indent="0">
              <a:buNone/>
            </a:pPr>
            <a:endParaRPr lang="en-GB"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County Lines</a:t>
            </a:r>
            <a:endParaRPr sz="2426" spc="27" dirty="0"/>
          </a:p>
        </p:txBody>
      </p:sp>
      <p:pic>
        <p:nvPicPr>
          <p:cNvPr id="2" name="Picture 1"/>
          <p:cNvPicPr>
            <a:picLocks noChangeAspect="1"/>
          </p:cNvPicPr>
          <p:nvPr/>
        </p:nvPicPr>
        <p:blipFill>
          <a:blip r:embed="rId4"/>
          <a:stretch>
            <a:fillRect/>
          </a:stretch>
        </p:blipFill>
        <p:spPr>
          <a:xfrm>
            <a:off x="7805687" y="1243614"/>
            <a:ext cx="3848634" cy="5127271"/>
          </a:xfrm>
          <a:prstGeom prst="rect">
            <a:avLst/>
          </a:prstGeom>
        </p:spPr>
      </p:pic>
    </p:spTree>
    <p:extLst>
      <p:ext uri="{BB962C8B-B14F-4D97-AF65-F5344CB8AC3E}">
        <p14:creationId xmlns:p14="http://schemas.microsoft.com/office/powerpoint/2010/main" val="1155888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85000" lnSpcReduction="20000"/>
          </a:bodyPr>
          <a:lstStyle/>
          <a:p>
            <a:pPr marL="0" indent="0">
              <a:buNone/>
            </a:pPr>
            <a:r>
              <a:rPr lang="en-GB" sz="3638" dirty="0"/>
              <a:t>These types of gangs do this in 3 </a:t>
            </a:r>
            <a:r>
              <a:rPr lang="en-GB" sz="3638" dirty="0" smtClean="0"/>
              <a:t>stages</a:t>
            </a:r>
            <a:r>
              <a:rPr lang="en-US" sz="3638" dirty="0" smtClean="0"/>
              <a:t>:</a:t>
            </a:r>
          </a:p>
          <a:p>
            <a:pPr marL="0" indent="0">
              <a:buNone/>
            </a:pPr>
            <a:endParaRPr lang="en-US" sz="3638" dirty="0"/>
          </a:p>
          <a:p>
            <a:pPr marL="742950" indent="-742950">
              <a:buAutoNum type="arabicPeriod"/>
            </a:pPr>
            <a:r>
              <a:rPr lang="en-US" sz="3638" b="1" dirty="0" smtClean="0"/>
              <a:t>Import/manufacture</a:t>
            </a:r>
            <a:r>
              <a:rPr lang="en-US" sz="3638" dirty="0" smtClean="0"/>
              <a:t> – Gang will make the drugs or import them from abroad</a:t>
            </a:r>
          </a:p>
          <a:p>
            <a:pPr marL="742950" indent="-742950">
              <a:buAutoNum type="arabicPeriod"/>
            </a:pPr>
            <a:r>
              <a:rPr lang="en-US" sz="3638" b="1" dirty="0" smtClean="0"/>
              <a:t>Distribution</a:t>
            </a:r>
            <a:r>
              <a:rPr lang="en-US" sz="3638" dirty="0" smtClean="0"/>
              <a:t> – those in charge will send them to the head of their local supply chain ready to be sold on the street</a:t>
            </a:r>
          </a:p>
          <a:p>
            <a:pPr marL="742950" indent="-742950">
              <a:buAutoNum type="arabicPeriod"/>
            </a:pPr>
            <a:r>
              <a:rPr lang="en-US" sz="3638" b="1" dirty="0" smtClean="0"/>
              <a:t>Delivery </a:t>
            </a:r>
            <a:r>
              <a:rPr lang="en-US" sz="3638" dirty="0" smtClean="0"/>
              <a:t>– this is actually selling the drugs to people on the street</a:t>
            </a:r>
            <a:endParaRPr lang="en-GB"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County Lines</a:t>
            </a:r>
            <a:endParaRPr sz="2426" spc="27" dirty="0"/>
          </a:p>
        </p:txBody>
      </p:sp>
      <p:pic>
        <p:nvPicPr>
          <p:cNvPr id="2" name="Picture 1"/>
          <p:cNvPicPr>
            <a:picLocks noChangeAspect="1"/>
          </p:cNvPicPr>
          <p:nvPr/>
        </p:nvPicPr>
        <p:blipFill>
          <a:blip r:embed="rId4"/>
          <a:stretch>
            <a:fillRect/>
          </a:stretch>
        </p:blipFill>
        <p:spPr>
          <a:xfrm>
            <a:off x="7805687" y="1243614"/>
            <a:ext cx="3848634" cy="5127271"/>
          </a:xfrm>
          <a:prstGeom prst="rect">
            <a:avLst/>
          </a:prstGeom>
        </p:spPr>
      </p:pic>
    </p:spTree>
    <p:extLst>
      <p:ext uri="{BB962C8B-B14F-4D97-AF65-F5344CB8AC3E}">
        <p14:creationId xmlns:p14="http://schemas.microsoft.com/office/powerpoint/2010/main" val="183407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GB" sz="3638" dirty="0" smtClean="0"/>
              <a:t>It is normally at the delivery stage that young people are involved after being recruited into the gang.</a:t>
            </a:r>
            <a:endParaRPr lang="en-GB"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County Lines</a:t>
            </a:r>
            <a:endParaRPr sz="2426" spc="27" dirty="0"/>
          </a:p>
        </p:txBody>
      </p:sp>
      <p:pic>
        <p:nvPicPr>
          <p:cNvPr id="2" name="Picture 1"/>
          <p:cNvPicPr>
            <a:picLocks noChangeAspect="1"/>
          </p:cNvPicPr>
          <p:nvPr/>
        </p:nvPicPr>
        <p:blipFill>
          <a:blip r:embed="rId4"/>
          <a:stretch>
            <a:fillRect/>
          </a:stretch>
        </p:blipFill>
        <p:spPr>
          <a:xfrm>
            <a:off x="7805687" y="1243614"/>
            <a:ext cx="3848634" cy="5127271"/>
          </a:xfrm>
          <a:prstGeom prst="rect">
            <a:avLst/>
          </a:prstGeom>
        </p:spPr>
      </p:pic>
    </p:spTree>
    <p:extLst>
      <p:ext uri="{BB962C8B-B14F-4D97-AF65-F5344CB8AC3E}">
        <p14:creationId xmlns:p14="http://schemas.microsoft.com/office/powerpoint/2010/main" val="1467875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9385920" y="1095507"/>
            <a:ext cx="2806079" cy="5878571"/>
          </a:xfrm>
        </p:spPr>
        <p:txBody>
          <a:bodyPr>
            <a:normAutofit fontScale="62500" lnSpcReduction="20000"/>
          </a:bodyPr>
          <a:lstStyle/>
          <a:p>
            <a:pPr marL="0" indent="0">
              <a:buNone/>
            </a:pPr>
            <a:r>
              <a:rPr lang="en-GB" sz="3638" dirty="0" smtClean="0"/>
              <a:t>While watching the video answer the following questions in your book</a:t>
            </a:r>
          </a:p>
          <a:p>
            <a:pPr marL="0" indent="0">
              <a:buNone/>
            </a:pPr>
            <a:endParaRPr lang="en-GB" sz="3638" dirty="0"/>
          </a:p>
          <a:p>
            <a:pPr marL="742950" indent="-742950">
              <a:buAutoNum type="arabicPeriod"/>
            </a:pPr>
            <a:r>
              <a:rPr lang="en-GB" sz="3638" dirty="0" smtClean="0"/>
              <a:t>How did Evan get involved in the gang?</a:t>
            </a:r>
          </a:p>
          <a:p>
            <a:pPr marL="742950" indent="-742950">
              <a:buAutoNum type="arabicPeriod"/>
            </a:pPr>
            <a:r>
              <a:rPr lang="en-GB" sz="3638" dirty="0" smtClean="0"/>
              <a:t>What level of the gang is Evan?</a:t>
            </a:r>
          </a:p>
          <a:p>
            <a:pPr marL="742950" indent="-742950">
              <a:buAutoNum type="arabicPeriod"/>
            </a:pPr>
            <a:r>
              <a:rPr lang="en-GB" sz="3638" dirty="0" smtClean="0"/>
              <a:t>Does Evan really want to be in the gang?</a:t>
            </a:r>
          </a:p>
          <a:p>
            <a:pPr marL="742950" indent="-742950">
              <a:buAutoNum type="arabicPeriod"/>
            </a:pPr>
            <a:r>
              <a:rPr lang="en-GB" sz="3638" dirty="0" smtClean="0"/>
              <a:t>What are the consequences for Evan at the end of the video?</a:t>
            </a:r>
          </a:p>
          <a:p>
            <a:pPr marL="742950" indent="-742950">
              <a:buAutoNum type="arabicPeriod"/>
            </a:pPr>
            <a:endParaRPr lang="en-GB"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County Lines</a:t>
            </a:r>
            <a:endParaRPr sz="2426" spc="27" dirty="0"/>
          </a:p>
        </p:txBody>
      </p:sp>
      <p:pic>
        <p:nvPicPr>
          <p:cNvPr id="3" name="aS1tlx47-uc"/>
          <p:cNvPicPr>
            <a:picLocks noRot="1" noChangeAspect="1"/>
          </p:cNvPicPr>
          <p:nvPr>
            <a:videoFile r:link="rId1"/>
          </p:nvPr>
        </p:nvPicPr>
        <p:blipFill>
          <a:blip r:embed="rId6"/>
          <a:stretch>
            <a:fillRect/>
          </a:stretch>
        </p:blipFill>
        <p:spPr>
          <a:xfrm>
            <a:off x="0" y="1211027"/>
            <a:ext cx="9400434" cy="5287744"/>
          </a:xfrm>
          <a:prstGeom prst="rect">
            <a:avLst/>
          </a:prstGeom>
        </p:spPr>
      </p:pic>
    </p:spTree>
    <p:extLst>
      <p:ext uri="{BB962C8B-B14F-4D97-AF65-F5344CB8AC3E}">
        <p14:creationId xmlns:p14="http://schemas.microsoft.com/office/powerpoint/2010/main" val="339219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a:t>
            </a:r>
            <a:r>
              <a:rPr lang="en-US" sz="3638" dirty="0" smtClean="0"/>
              <a:t>questions you answered while watching the video.</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Video</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555364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It is important to remember that despite appearances, gangs are very dangerous.</a:t>
            </a:r>
          </a:p>
          <a:p>
            <a:pPr marL="0" indent="0">
              <a:buNone/>
            </a:pPr>
            <a:endParaRPr lang="en-US" sz="3638" dirty="0"/>
          </a:p>
          <a:p>
            <a:pPr marL="0" indent="0">
              <a:buNone/>
            </a:pPr>
            <a:r>
              <a:rPr lang="en-US" sz="3638" dirty="0" smtClean="0"/>
              <a:t>Being in a gang can put people in significantly dangerous situations that can lead to serious injury.</a:t>
            </a:r>
          </a:p>
          <a:p>
            <a:pPr marL="0" indent="0">
              <a:buNone/>
            </a:pPr>
            <a:endParaRPr lang="en-US" sz="3638" dirty="0"/>
          </a:p>
          <a:p>
            <a:pPr marL="0" indent="0">
              <a:buNone/>
            </a:pPr>
            <a:r>
              <a:rPr lang="en-US" sz="3638" dirty="0" smtClean="0"/>
              <a:t>They also limit future options as they tie people up into the gang making it very difficult to leave.</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Reflection</a:t>
            </a:r>
            <a:endParaRPr sz="2426" spc="27" dirty="0"/>
          </a:p>
        </p:txBody>
      </p:sp>
      <p:pic>
        <p:nvPicPr>
          <p:cNvPr id="2" name="Picture 1"/>
          <p:cNvPicPr>
            <a:picLocks noChangeAspect="1"/>
          </p:cNvPicPr>
          <p:nvPr/>
        </p:nvPicPr>
        <p:blipFill>
          <a:blip r:embed="rId4"/>
          <a:stretch>
            <a:fillRect/>
          </a:stretch>
        </p:blipFill>
        <p:spPr>
          <a:xfrm>
            <a:off x="7805687" y="1243614"/>
            <a:ext cx="3848634" cy="5127271"/>
          </a:xfrm>
          <a:prstGeom prst="rect">
            <a:avLst/>
          </a:prstGeom>
        </p:spPr>
      </p:pic>
    </p:spTree>
    <p:extLst>
      <p:ext uri="{BB962C8B-B14F-4D97-AF65-F5344CB8AC3E}">
        <p14:creationId xmlns:p14="http://schemas.microsoft.com/office/powerpoint/2010/main" val="3914672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Wellbeing: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Importance of role models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Why is failure a good thing</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criminal activity?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Dangers of gang culture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Dangers of knife crime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does your online presence look like?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What are the dangers</a:t>
            </a:r>
            <a:r>
              <a:rPr kumimoji="0" lang="en-US" sz="1940" b="1" i="0" u="none" strike="noStrike" kern="1200" cap="none" spc="0" normalizeH="0" noProof="0" dirty="0" smtClean="0">
                <a:ln>
                  <a:noFill/>
                </a:ln>
                <a:solidFill>
                  <a:prstClr val="black"/>
                </a:solidFill>
                <a:effectLst/>
                <a:uLnTx/>
                <a:uFillTx/>
                <a:latin typeface="Comic Sans MS"/>
                <a:ea typeface="+mn-ea"/>
                <a:cs typeface="+mn-cs"/>
              </a:rPr>
              <a:t> of gang culture</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This includes: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Definition</a:t>
            </a:r>
            <a:r>
              <a:rPr kumimoji="0" lang="en-US" sz="1940" b="1" i="0" u="none" strike="noStrike" kern="1200" cap="none" spc="0" normalizeH="0" noProof="0" dirty="0" smtClean="0">
                <a:ln>
                  <a:noFill/>
                </a:ln>
                <a:solidFill>
                  <a:prstClr val="black"/>
                </a:solidFill>
                <a:effectLst/>
                <a:uLnTx/>
                <a:uFillTx/>
                <a:latin typeface="Comic Sans MS"/>
                <a:ea typeface="+mn-ea"/>
                <a:cs typeface="+mn-cs"/>
              </a:rPr>
              <a:t> of gangs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lang="en-US" sz="1940" b="1" baseline="0" dirty="0" smtClean="0">
                <a:solidFill>
                  <a:prstClr val="black"/>
                </a:solidFill>
                <a:latin typeface="Comic Sans MS"/>
              </a:rPr>
              <a:t>Structure of gangs</a:t>
            </a:r>
            <a:endParaRPr lang="en-US" sz="1940" b="1" dirty="0" smtClean="0">
              <a:solidFill>
                <a:prstClr val="black"/>
              </a:solidFill>
              <a:latin typeface="Comic Sans MS"/>
            </a:endParaRP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Recruit</a:t>
            </a:r>
            <a:r>
              <a:rPr lang="en-US" sz="1940" b="1" noProof="0" dirty="0" smtClean="0">
                <a:solidFill>
                  <a:prstClr val="black"/>
                </a:solidFill>
                <a:latin typeface="Comic Sans MS"/>
              </a:rPr>
              <a:t>ment</a:t>
            </a:r>
            <a:r>
              <a:rPr lang="en-US" sz="1940" b="1" dirty="0" smtClean="0">
                <a:solidFill>
                  <a:prstClr val="black"/>
                </a:solidFill>
                <a:latin typeface="Comic Sans MS"/>
              </a:rPr>
              <a:t> to gangs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County</a:t>
            </a:r>
            <a:r>
              <a:rPr kumimoji="0" lang="en-US" sz="1940" b="1" i="0" u="none" strike="noStrike" kern="1200" cap="none" spc="0" normalizeH="0" noProof="0" dirty="0" smtClean="0">
                <a:ln>
                  <a:noFill/>
                </a:ln>
                <a:solidFill>
                  <a:prstClr val="black"/>
                </a:solidFill>
                <a:effectLst/>
                <a:uLnTx/>
                <a:uFillTx/>
                <a:latin typeface="Comic Sans MS"/>
                <a:ea typeface="+mn-ea"/>
                <a:cs typeface="+mn-cs"/>
              </a:rPr>
              <a:t> lines</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3880616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366" b="0" i="0" u="none" strike="noStrike" kern="1200" cap="none" spc="0" normalizeH="0" baseline="0" noProof="0" dirty="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If you ever need support about </a:t>
            </a:r>
            <a:r>
              <a:rPr kumimoji="0" lang="en-US" sz="4366" b="0"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gangs for yourself, a friend or family member you can find it here:</a:t>
            </a:r>
            <a:endParaRPr kumimoji="0" lang="en-US" sz="4366" b="0" i="0" u="none" strike="noStrike" kern="1200" cap="none" spc="0" normalizeH="0" baseline="0" noProof="0" dirty="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Childline.org.uk</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Call – 08001111</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Email or chat online for support</a:t>
            </a:r>
            <a:endParaRPr kumimoji="0" lang="en-GB"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Themix.org.uk</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You can email or have one-to-chat online.</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There is also a crisis messenger which is available 24/7</a:t>
            </a:r>
            <a:endParaRPr kumimoji="0" lang="en-GB"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76214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307841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In your Personal Development Tutor Time activity, you started to look at gangs.</a:t>
            </a:r>
          </a:p>
          <a:p>
            <a:pPr marL="0" indent="0">
              <a:buNone/>
            </a:pPr>
            <a:endParaRPr lang="en-US" sz="3638" dirty="0"/>
          </a:p>
          <a:p>
            <a:pPr marL="0" indent="0">
              <a:buNone/>
            </a:pPr>
            <a:r>
              <a:rPr lang="en-US" sz="3638" dirty="0" smtClean="0"/>
              <a:t>In your books answer the following question:</a:t>
            </a:r>
          </a:p>
          <a:p>
            <a:pPr marL="0" indent="0">
              <a:buNone/>
            </a:pPr>
            <a:endParaRPr lang="en-US" sz="3638" dirty="0"/>
          </a:p>
          <a:p>
            <a:pPr marL="0" indent="0">
              <a:buNone/>
            </a:pPr>
            <a:r>
              <a:rPr lang="en-US" sz="3638" dirty="0" smtClean="0"/>
              <a:t>“What is the definition of a gang?”</a:t>
            </a:r>
          </a:p>
          <a:p>
            <a:pPr marL="0" indent="0">
              <a:buNone/>
            </a:pPr>
            <a:endParaRPr lang="en-US" sz="3638" dirty="0"/>
          </a:p>
          <a:p>
            <a:pPr marL="0" indent="0">
              <a:buNone/>
            </a:pPr>
            <a:r>
              <a:rPr lang="en-US" sz="3638" b="1" dirty="0" smtClean="0"/>
              <a:t>Sentence starter</a:t>
            </a:r>
            <a:r>
              <a:rPr lang="en-US" sz="3638" dirty="0" smtClean="0"/>
              <a:t> – “gangs are…”</a:t>
            </a:r>
            <a:endParaRPr lang="en-US" sz="3638" b="1"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2" name="Picture 1"/>
          <p:cNvPicPr>
            <a:picLocks noChangeAspect="1"/>
          </p:cNvPicPr>
          <p:nvPr/>
        </p:nvPicPr>
        <p:blipFill>
          <a:blip r:embed="rId4"/>
          <a:stretch>
            <a:fillRect/>
          </a:stretch>
        </p:blipFill>
        <p:spPr>
          <a:xfrm>
            <a:off x="7805687" y="1243614"/>
            <a:ext cx="3848634" cy="5127271"/>
          </a:xfrm>
          <a:prstGeom prst="rect">
            <a:avLst/>
          </a:prstGeom>
        </p:spPr>
      </p:pic>
    </p:spTree>
    <p:extLst>
      <p:ext uri="{BB962C8B-B14F-4D97-AF65-F5344CB8AC3E}">
        <p14:creationId xmlns:p14="http://schemas.microsoft.com/office/powerpoint/2010/main" val="155511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3638" dirty="0" smtClean="0"/>
              <a:t>Gangs are:</a:t>
            </a:r>
          </a:p>
          <a:p>
            <a:pPr marL="0" indent="0">
              <a:buNone/>
            </a:pPr>
            <a:endParaRPr lang="en-US" sz="3638" b="1" dirty="0"/>
          </a:p>
          <a:p>
            <a:pPr marL="0" indent="0">
              <a:buNone/>
            </a:pPr>
            <a:r>
              <a:rPr lang="en-US" sz="3600" dirty="0"/>
              <a:t>“</a:t>
            </a:r>
            <a:r>
              <a:rPr lang="en-GB" sz="3600" dirty="0"/>
              <a:t>A group of people who come together with a shared identity, often involving illegal activities or antisocial behaviour.</a:t>
            </a:r>
            <a:r>
              <a:rPr lang="en-US" sz="3600" dirty="0"/>
              <a:t>”</a:t>
            </a:r>
          </a:p>
          <a:p>
            <a:pPr marL="0" indent="0">
              <a:buNone/>
            </a:pPr>
            <a:endParaRPr lang="en-US" sz="3638" b="1" dirty="0" smtClean="0"/>
          </a:p>
          <a:p>
            <a:pPr marL="0" indent="0">
              <a:buNone/>
            </a:pPr>
            <a:r>
              <a:rPr lang="en-US" sz="3638" b="1" dirty="0" smtClean="0"/>
              <a:t>Task</a:t>
            </a:r>
            <a:r>
              <a:rPr lang="en-US" sz="3638" dirty="0" smtClean="0"/>
              <a:t> – use your red pen to add to the definition you had written down.</a:t>
            </a:r>
            <a:endParaRPr lang="en-US" sz="3638" b="1"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2" name="Picture 1"/>
          <p:cNvPicPr>
            <a:picLocks noChangeAspect="1"/>
          </p:cNvPicPr>
          <p:nvPr/>
        </p:nvPicPr>
        <p:blipFill>
          <a:blip r:embed="rId4"/>
          <a:stretch>
            <a:fillRect/>
          </a:stretch>
        </p:blipFill>
        <p:spPr>
          <a:xfrm>
            <a:off x="7805687" y="1243614"/>
            <a:ext cx="3848634" cy="5127271"/>
          </a:xfrm>
          <a:prstGeom prst="rect">
            <a:avLst/>
          </a:prstGeom>
        </p:spPr>
      </p:pic>
    </p:spTree>
    <p:extLst>
      <p:ext uri="{BB962C8B-B14F-4D97-AF65-F5344CB8AC3E}">
        <p14:creationId xmlns:p14="http://schemas.microsoft.com/office/powerpoint/2010/main" val="4166806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4458" y="1386684"/>
            <a:ext cx="3277057" cy="59063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925" y="2354187"/>
            <a:ext cx="4607951" cy="74437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2318" y="1211027"/>
            <a:ext cx="1133633" cy="114316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6"/>
            <a:ext cx="5874008" cy="5827602"/>
          </a:xfrm>
        </p:spPr>
        <p:txBody>
          <a:bodyPr>
            <a:normAutofit fontScale="77500" lnSpcReduction="20000"/>
          </a:bodyPr>
          <a:lstStyle/>
          <a:p>
            <a:pPr marL="0" indent="0">
              <a:buNone/>
            </a:pPr>
            <a:r>
              <a:rPr lang="en-US" sz="3638" dirty="0" smtClean="0"/>
              <a:t>This links to the Golden Thread of </a:t>
            </a:r>
            <a:r>
              <a:rPr lang="en-US" sz="3638" b="1" dirty="0" smtClean="0"/>
              <a:t>“Secure your Wellbeing”</a:t>
            </a:r>
            <a:r>
              <a:rPr lang="en-US" sz="3638" b="1" dirty="0"/>
              <a:t> </a:t>
            </a:r>
            <a:r>
              <a:rPr lang="en-US" sz="3638" dirty="0" smtClean="0"/>
              <a:t>as being in a gang is dangerous and it can limit your future options as they are difficult to leave</a:t>
            </a:r>
          </a:p>
          <a:p>
            <a:pPr marL="0" indent="0">
              <a:buNone/>
            </a:pPr>
            <a:endParaRPr lang="en-US" sz="3638" b="1" dirty="0"/>
          </a:p>
          <a:p>
            <a:pPr marL="0" indent="0">
              <a:buNone/>
            </a:pPr>
            <a:r>
              <a:rPr lang="en-US" sz="3638" b="1" dirty="0" smtClean="0"/>
              <a:t>Rule of Law</a:t>
            </a:r>
            <a:r>
              <a:rPr lang="en-US" sz="3638" dirty="0" smtClean="0"/>
              <a:t> is a British Value that means everyone in the UK is expected to adhere to the law. Gangs operate outside of the law and normally display antisocial </a:t>
            </a:r>
            <a:r>
              <a:rPr lang="en-US" sz="3638" dirty="0" err="1" smtClean="0"/>
              <a:t>behaviour</a:t>
            </a:r>
            <a:endParaRPr lang="en-US" sz="3638" dirty="0" smtClean="0"/>
          </a:p>
          <a:p>
            <a:pPr marL="0" indent="0">
              <a:buNone/>
            </a:pPr>
            <a:endParaRPr lang="en-US" sz="3638" b="1" dirty="0"/>
          </a:p>
          <a:p>
            <a:pPr marL="0" indent="0">
              <a:buNone/>
            </a:pPr>
            <a:r>
              <a:rPr lang="en-US" sz="3638" b="1" dirty="0" smtClean="0"/>
              <a:t>Article 36</a:t>
            </a:r>
            <a:r>
              <a:rPr lang="en-US" sz="3638" dirty="0" smtClean="0"/>
              <a:t> of the UN Rights of Child states that children have the right to be protected from exploitation. Gangs exploit children in order to get them to join. This is against your rights.</a:t>
            </a:r>
            <a:endParaRPr lang="en-US" sz="3638" b="1"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87184" y="1682000"/>
            <a:ext cx="704948" cy="1543265"/>
          </a:xfrm>
          <a:prstGeom prst="rect">
            <a:avLst/>
          </a:prstGeom>
        </p:spPr>
      </p:pic>
      <p:pic>
        <p:nvPicPr>
          <p:cNvPr id="11" name="Picture 10"/>
          <p:cNvPicPr>
            <a:picLocks noChangeAspect="1"/>
          </p:cNvPicPr>
          <p:nvPr/>
        </p:nvPicPr>
        <p:blipFill rotWithShape="1">
          <a:blip r:embed="rId8"/>
          <a:srcRect l="49213" t="27332" r="36219" b="59099"/>
          <a:stretch/>
        </p:blipFill>
        <p:spPr>
          <a:xfrm>
            <a:off x="7634458" y="3329598"/>
            <a:ext cx="2849715" cy="1493012"/>
          </a:xfrm>
          <a:prstGeom prst="rect">
            <a:avLst/>
          </a:prstGeom>
        </p:spPr>
      </p:pic>
      <p:grpSp>
        <p:nvGrpSpPr>
          <p:cNvPr id="12" name="Group 11">
            <a:extLst>
              <a:ext uri="{FF2B5EF4-FFF2-40B4-BE49-F238E27FC236}">
                <a16:creationId xmlns:a16="http://schemas.microsoft.com/office/drawing/2014/main" id="{3223EBB9-3A7F-C565-EAA7-0BB380AF50A5}"/>
              </a:ext>
            </a:extLst>
          </p:cNvPr>
          <p:cNvGrpSpPr/>
          <p:nvPr/>
        </p:nvGrpSpPr>
        <p:grpSpPr>
          <a:xfrm>
            <a:off x="7430378" y="4945208"/>
            <a:ext cx="3580273" cy="1790753"/>
            <a:chOff x="3539766" y="641202"/>
            <a:chExt cx="3708683" cy="1638445"/>
          </a:xfrm>
        </p:grpSpPr>
        <p:sp>
          <p:nvSpPr>
            <p:cNvPr id="13" name="Freeform 12">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spTree>
    <p:extLst>
      <p:ext uri="{BB962C8B-B14F-4D97-AF65-F5344CB8AC3E}">
        <p14:creationId xmlns:p14="http://schemas.microsoft.com/office/powerpoint/2010/main" val="1262249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GB" sz="3638" dirty="0" smtClean="0"/>
              <a:t>Many gangs have a very clear structure. This is made up of 3 sections:</a:t>
            </a:r>
          </a:p>
          <a:p>
            <a:pPr marL="0" indent="0">
              <a:buNone/>
            </a:pPr>
            <a:endParaRPr lang="en-GB" sz="3638" b="1" dirty="0"/>
          </a:p>
          <a:p>
            <a:pPr marL="742950" indent="-742950">
              <a:buAutoNum type="arabicPeriod"/>
            </a:pPr>
            <a:r>
              <a:rPr lang="en-GB" sz="3638" b="1" dirty="0" smtClean="0"/>
              <a:t>Elders</a:t>
            </a:r>
          </a:p>
          <a:p>
            <a:pPr marL="742950" indent="-742950">
              <a:buAutoNum type="arabicPeriod"/>
            </a:pPr>
            <a:r>
              <a:rPr lang="en-GB" sz="3638" b="1" dirty="0" smtClean="0"/>
              <a:t>Faces</a:t>
            </a:r>
          </a:p>
          <a:p>
            <a:pPr marL="742950" indent="-742950">
              <a:buAutoNum type="arabicPeriod"/>
            </a:pPr>
            <a:r>
              <a:rPr lang="en-GB" sz="3638" b="1" dirty="0" smtClean="0"/>
              <a:t>Soldiers</a:t>
            </a:r>
          </a:p>
          <a:p>
            <a:pPr marL="742950" indent="-742950">
              <a:buAutoNum type="arabicPeriod"/>
            </a:pPr>
            <a:r>
              <a:rPr lang="en-GB" sz="3638" b="1" dirty="0" smtClean="0"/>
              <a:t>Wannabees</a:t>
            </a:r>
            <a:endParaRPr lang="en-US" sz="3638" b="1"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Structures of Gangs</a:t>
            </a:r>
            <a:endParaRPr sz="2426" spc="27" dirty="0"/>
          </a:p>
        </p:txBody>
      </p:sp>
      <p:pic>
        <p:nvPicPr>
          <p:cNvPr id="2" name="Picture 1"/>
          <p:cNvPicPr>
            <a:picLocks noChangeAspect="1"/>
          </p:cNvPicPr>
          <p:nvPr/>
        </p:nvPicPr>
        <p:blipFill>
          <a:blip r:embed="rId4"/>
          <a:stretch>
            <a:fillRect/>
          </a:stretch>
        </p:blipFill>
        <p:spPr>
          <a:xfrm>
            <a:off x="7805687" y="1243614"/>
            <a:ext cx="3848634" cy="5127271"/>
          </a:xfrm>
          <a:prstGeom prst="rect">
            <a:avLst/>
          </a:prstGeom>
        </p:spPr>
      </p:pic>
    </p:spTree>
    <p:extLst>
      <p:ext uri="{BB962C8B-B14F-4D97-AF65-F5344CB8AC3E}">
        <p14:creationId xmlns:p14="http://schemas.microsoft.com/office/powerpoint/2010/main" val="2630036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GB" sz="3638" dirty="0" smtClean="0"/>
              <a:t>The best way to think of this is in a pyramid.</a:t>
            </a:r>
          </a:p>
          <a:p>
            <a:pPr marL="0" indent="0">
              <a:buNone/>
            </a:pPr>
            <a:endParaRPr lang="en-GB" sz="3638" dirty="0"/>
          </a:p>
          <a:p>
            <a:pPr marL="0" indent="0">
              <a:buNone/>
            </a:pPr>
            <a:r>
              <a:rPr lang="en-GB" sz="3638" b="1" dirty="0" smtClean="0"/>
              <a:t>Elders</a:t>
            </a:r>
            <a:r>
              <a:rPr lang="en-GB" sz="3638" dirty="0" smtClean="0"/>
              <a:t> are at the top. They normally have access to large amounts of money and luxury items. They have all the power in the gang and make decisions for the rest of the gang members. They will very rarely get involved in incriminating actions or behaviour</a:t>
            </a:r>
            <a:endParaRPr lang="en-GB" sz="3638" b="1" dirty="0" smtClean="0"/>
          </a:p>
          <a:p>
            <a:pPr marL="0" indent="0">
              <a:buNone/>
            </a:pPr>
            <a:endParaRPr lang="en-US" sz="3638" b="1"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Structures of Gangs</a:t>
            </a:r>
            <a:endParaRPr sz="2426" spc="27" dirty="0"/>
          </a:p>
        </p:txBody>
      </p:sp>
      <p:graphicFrame>
        <p:nvGraphicFramePr>
          <p:cNvPr id="3" name="Diagram 2"/>
          <p:cNvGraphicFramePr/>
          <p:nvPr>
            <p:extLst>
              <p:ext uri="{D42A27DB-BD31-4B8C-83A1-F6EECF244321}">
                <p14:modId xmlns:p14="http://schemas.microsoft.com/office/powerpoint/2010/main" val="3908180712"/>
              </p:ext>
            </p:extLst>
          </p:nvPr>
        </p:nvGraphicFramePr>
        <p:xfrm>
          <a:off x="5047343" y="1865097"/>
          <a:ext cx="7144657" cy="49136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8869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599580" cy="5108889"/>
          </a:xfrm>
        </p:spPr>
        <p:txBody>
          <a:bodyPr>
            <a:normAutofit fontScale="92500" lnSpcReduction="10000"/>
          </a:bodyPr>
          <a:lstStyle/>
          <a:p>
            <a:pPr marL="0" indent="0">
              <a:buNone/>
            </a:pPr>
            <a:r>
              <a:rPr lang="en-GB" sz="3638" dirty="0" smtClean="0"/>
              <a:t>The best way to think of this is in a pyramid.</a:t>
            </a:r>
          </a:p>
          <a:p>
            <a:pPr marL="0" indent="0">
              <a:buNone/>
            </a:pPr>
            <a:endParaRPr lang="en-GB" sz="3638" dirty="0"/>
          </a:p>
          <a:p>
            <a:pPr marL="0" indent="0">
              <a:buNone/>
            </a:pPr>
            <a:r>
              <a:rPr lang="en-GB" sz="3638" b="1" dirty="0" smtClean="0"/>
              <a:t>Faces</a:t>
            </a:r>
            <a:r>
              <a:rPr lang="en-GB" sz="3638" dirty="0" smtClean="0"/>
              <a:t> are the “middle men” between the elders at the top and those on the street. They have lots of control over those below them in the structure and often known to use violence to display their power.</a:t>
            </a:r>
            <a:endParaRPr lang="en-GB" sz="3638" b="1" dirty="0" smtClean="0"/>
          </a:p>
          <a:p>
            <a:pPr marL="0" indent="0">
              <a:buNone/>
            </a:pPr>
            <a:endParaRPr lang="en-US" sz="3638" b="1"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Structures of Gangs</a:t>
            </a:r>
            <a:endParaRPr sz="2426" spc="27" dirty="0"/>
          </a:p>
        </p:txBody>
      </p:sp>
      <p:graphicFrame>
        <p:nvGraphicFramePr>
          <p:cNvPr id="3" name="Diagram 2"/>
          <p:cNvGraphicFramePr/>
          <p:nvPr>
            <p:extLst>
              <p:ext uri="{D42A27DB-BD31-4B8C-83A1-F6EECF244321}">
                <p14:modId xmlns:p14="http://schemas.microsoft.com/office/powerpoint/2010/main" val="3908180712"/>
              </p:ext>
            </p:extLst>
          </p:nvPr>
        </p:nvGraphicFramePr>
        <p:xfrm>
          <a:off x="5047343" y="1865097"/>
          <a:ext cx="7144657" cy="49136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5567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1393</TotalTime>
  <Words>1575</Words>
  <Application>Microsoft Office PowerPoint</Application>
  <PresentationFormat>Widescreen</PresentationFormat>
  <Paragraphs>262</Paragraphs>
  <Slides>31</Slides>
  <Notes>1</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31</vt:i4>
      </vt:variant>
    </vt:vector>
  </HeadingPairs>
  <TitlesOfParts>
    <vt:vector size="42" baseType="lpstr">
      <vt:lpstr>Arial</vt:lpstr>
      <vt:lpstr>Calibri</vt:lpstr>
      <vt:lpstr>Calibri Light</vt:lpstr>
      <vt:lpstr>Comic Sans MS</vt:lpstr>
      <vt:lpstr>Franklin Gothic Book</vt:lpstr>
      <vt:lpstr>Lato</vt:lpstr>
      <vt:lpstr>LondrinaSolid-Black</vt:lpstr>
      <vt:lpstr>3_Office Theme</vt:lpstr>
      <vt:lpstr>Office Theme</vt:lpstr>
      <vt:lpstr>6_Office Theme</vt:lpstr>
      <vt:lpstr>12_Office Theme</vt:lpstr>
      <vt:lpstr>PowerPoint Presentation</vt:lpstr>
      <vt:lpstr>PowerPoint Presentation</vt:lpstr>
      <vt:lpstr>PowerPoint Presentation</vt:lpstr>
      <vt:lpstr>Tutor Time Recap</vt:lpstr>
      <vt:lpstr>Tutor Time Recap</vt:lpstr>
      <vt:lpstr>Tutor Time Recap</vt:lpstr>
      <vt:lpstr>Structures of Gangs</vt:lpstr>
      <vt:lpstr>Structures of Gangs</vt:lpstr>
      <vt:lpstr>Structures of Gangs</vt:lpstr>
      <vt:lpstr>Structures of Gangs</vt:lpstr>
      <vt:lpstr>Structures of Gangs</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Structures of Gangs</vt:lpstr>
      <vt:lpstr>Recruitment</vt:lpstr>
      <vt:lpstr>Recruitment to gangs</vt:lpstr>
      <vt:lpstr>Recruitment to gangs</vt:lpstr>
      <vt:lpstr>Recruitment</vt:lpstr>
      <vt:lpstr>County Lines</vt:lpstr>
      <vt:lpstr>County Lines</vt:lpstr>
      <vt:lpstr>County Lines</vt:lpstr>
      <vt:lpstr>County Lines</vt:lpstr>
      <vt:lpstr>Video</vt:lpstr>
      <vt:lpstr>Reflection</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128</cp:revision>
  <dcterms:created xsi:type="dcterms:W3CDTF">2024-08-15T13:31:51Z</dcterms:created>
  <dcterms:modified xsi:type="dcterms:W3CDTF">2025-04-14T10:28:58Z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