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 id="2147483708" r:id="rId3"/>
    <p:sldMasterId id="2147483828" r:id="rId4"/>
  </p:sldMasterIdLst>
  <p:notesMasterIdLst>
    <p:notesMasterId r:id="rId40"/>
  </p:notesMasterIdLst>
  <p:sldIdLst>
    <p:sldId id="290" r:id="rId5"/>
    <p:sldId id="312" r:id="rId6"/>
    <p:sldId id="569" r:id="rId7"/>
    <p:sldId id="571" r:id="rId8"/>
    <p:sldId id="589" r:id="rId9"/>
    <p:sldId id="618" r:id="rId10"/>
    <p:sldId id="619" r:id="rId11"/>
    <p:sldId id="620" r:id="rId12"/>
    <p:sldId id="592" r:id="rId13"/>
    <p:sldId id="593" r:id="rId14"/>
    <p:sldId id="590" r:id="rId15"/>
    <p:sldId id="621" r:id="rId16"/>
    <p:sldId id="622" r:id="rId17"/>
    <p:sldId id="623" r:id="rId18"/>
    <p:sldId id="624" r:id="rId19"/>
    <p:sldId id="625" r:id="rId20"/>
    <p:sldId id="626" r:id="rId21"/>
    <p:sldId id="627" r:id="rId22"/>
    <p:sldId id="628" r:id="rId23"/>
    <p:sldId id="629" r:id="rId24"/>
    <p:sldId id="630" r:id="rId25"/>
    <p:sldId id="631" r:id="rId26"/>
    <p:sldId id="632" r:id="rId27"/>
    <p:sldId id="633" r:id="rId28"/>
    <p:sldId id="634" r:id="rId29"/>
    <p:sldId id="635" r:id="rId30"/>
    <p:sldId id="636" r:id="rId31"/>
    <p:sldId id="637" r:id="rId32"/>
    <p:sldId id="363" r:id="rId33"/>
    <p:sldId id="364" r:id="rId34"/>
    <p:sldId id="553" r:id="rId35"/>
    <p:sldId id="554" r:id="rId36"/>
    <p:sldId id="638" r:id="rId37"/>
    <p:sldId id="639" r:id="rId38"/>
    <p:sldId id="291"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n9e64K6KdhCSxYZab098NQ==" hashData="jiORwwGItIpgMxPtCCxu5V2KJJrHMLB5f1oJJUUtZvarfFHa93Q8G8x9j6yR/CgUqnIrI4Bh/HqVcBe5hlY4Bw=="/>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116" d="100"/>
          <a:sy n="116" d="100"/>
        </p:scale>
        <p:origin x="336"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B1D147-4513-4AB8-B851-3CDD42F819E6}" type="datetimeFigureOut">
              <a:rPr lang="en-GB" smtClean="0"/>
              <a:t>14/04/2025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75363B-810C-4065-AEF7-90C1F8936BA4}" type="slidenum">
              <a:rPr lang="en-GB" smtClean="0"/>
              <a:t>‹#›</a:t>
            </a:fld>
            <a:endParaRPr lang="en-GB"/>
          </a:p>
        </p:txBody>
      </p:sp>
    </p:spTree>
    <p:extLst>
      <p:ext uri="{BB962C8B-B14F-4D97-AF65-F5344CB8AC3E}">
        <p14:creationId xmlns:p14="http://schemas.microsoft.com/office/powerpoint/2010/main" val="18804823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1" y="3602038"/>
            <a:ext cx="9144000" cy="1655762"/>
          </a:xfrm>
        </p:spPr>
        <p:txBody>
          <a:bodyPr/>
          <a:lstStyle>
            <a:lvl1pPr marL="0" indent="0" algn="ctr">
              <a:buNone/>
              <a:defRPr sz="2400"/>
            </a:lvl1pPr>
            <a:lvl2pPr marL="457185" indent="0" algn="ctr">
              <a:buNone/>
              <a:defRPr sz="2000"/>
            </a:lvl2pPr>
            <a:lvl3pPr marL="914369" indent="0" algn="ctr">
              <a:buNone/>
              <a:defRPr sz="1801"/>
            </a:lvl3pPr>
            <a:lvl4pPr marL="1371553" indent="0" algn="ctr">
              <a:buNone/>
              <a:defRPr sz="1600"/>
            </a:lvl4pPr>
            <a:lvl5pPr marL="1828738" indent="0" algn="ctr">
              <a:buNone/>
              <a:defRPr sz="1600"/>
            </a:lvl5pPr>
            <a:lvl6pPr marL="2285923" indent="0" algn="ctr">
              <a:buNone/>
              <a:defRPr sz="1600"/>
            </a:lvl6pPr>
            <a:lvl7pPr marL="2743107" indent="0" algn="ctr">
              <a:buNone/>
              <a:defRPr sz="1600"/>
            </a:lvl7pPr>
            <a:lvl8pPr marL="3200292" indent="0" algn="ctr">
              <a:buNone/>
              <a:defRPr sz="1600"/>
            </a:lvl8pPr>
            <a:lvl9pPr marL="3657476"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3135700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29407680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899"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199"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4764842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1" y="3602038"/>
            <a:ext cx="9144000" cy="1655762"/>
          </a:xfrm>
        </p:spPr>
        <p:txBody>
          <a:bodyPr/>
          <a:lstStyle>
            <a:lvl1pPr marL="0" indent="0" algn="ctr">
              <a:buNone/>
              <a:defRPr sz="2400"/>
            </a:lvl1pPr>
            <a:lvl2pPr marL="457179" indent="0" algn="ctr">
              <a:buNone/>
              <a:defRPr sz="2000"/>
            </a:lvl2pPr>
            <a:lvl3pPr marL="914358" indent="0" algn="ctr">
              <a:buNone/>
              <a:defRPr sz="1800"/>
            </a:lvl3pPr>
            <a:lvl4pPr marL="1371536" indent="0" algn="ctr">
              <a:buNone/>
              <a:defRPr sz="1600"/>
            </a:lvl4pPr>
            <a:lvl5pPr marL="1828715" indent="0" algn="ctr">
              <a:buNone/>
              <a:defRPr sz="1600"/>
            </a:lvl5pPr>
            <a:lvl6pPr marL="2285894" indent="0" algn="ctr">
              <a:buNone/>
              <a:defRPr sz="1600"/>
            </a:lvl6pPr>
            <a:lvl7pPr marL="2743073" indent="0" algn="ctr">
              <a:buNone/>
              <a:defRPr sz="1600"/>
            </a:lvl7pPr>
            <a:lvl8pPr marL="3200252" indent="0" algn="ctr">
              <a:buNone/>
              <a:defRPr sz="1600"/>
            </a:lvl8pPr>
            <a:lvl9pPr marL="365743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3588147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1433249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9"/>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4"/>
            <a:ext cx="10515600" cy="1500187"/>
          </a:xfrm>
        </p:spPr>
        <p:txBody>
          <a:bodyPr/>
          <a:lstStyle>
            <a:lvl1pPr marL="0" indent="0">
              <a:buNone/>
              <a:defRPr sz="2400">
                <a:solidFill>
                  <a:schemeClr val="tx1">
                    <a:tint val="75000"/>
                  </a:schemeClr>
                </a:solidFill>
              </a:defRPr>
            </a:lvl1pPr>
            <a:lvl2pPr marL="457179" indent="0">
              <a:buNone/>
              <a:defRPr sz="2000">
                <a:solidFill>
                  <a:schemeClr val="tx1">
                    <a:tint val="75000"/>
                  </a:schemeClr>
                </a:solidFill>
              </a:defRPr>
            </a:lvl2pPr>
            <a:lvl3pPr marL="914358" indent="0">
              <a:buNone/>
              <a:defRPr sz="1800">
                <a:solidFill>
                  <a:schemeClr val="tx1">
                    <a:tint val="75000"/>
                  </a:schemeClr>
                </a:solidFill>
              </a:defRPr>
            </a:lvl3pPr>
            <a:lvl4pPr marL="1371536" indent="0">
              <a:buNone/>
              <a:defRPr sz="1600">
                <a:solidFill>
                  <a:schemeClr val="tx1">
                    <a:tint val="75000"/>
                  </a:schemeClr>
                </a:solidFill>
              </a:defRPr>
            </a:lvl4pPr>
            <a:lvl5pPr marL="1828715" indent="0">
              <a:buNone/>
              <a:defRPr sz="1600">
                <a:solidFill>
                  <a:schemeClr val="tx1">
                    <a:tint val="75000"/>
                  </a:schemeClr>
                </a:solidFill>
              </a:defRPr>
            </a:lvl5pPr>
            <a:lvl6pPr marL="2285894" indent="0">
              <a:buNone/>
              <a:defRPr sz="1600">
                <a:solidFill>
                  <a:schemeClr val="tx1">
                    <a:tint val="75000"/>
                  </a:schemeClr>
                </a:solidFill>
              </a:defRPr>
            </a:lvl6pPr>
            <a:lvl7pPr marL="2743073" indent="0">
              <a:buNone/>
              <a:defRPr sz="1600">
                <a:solidFill>
                  <a:schemeClr val="tx1">
                    <a:tint val="75000"/>
                  </a:schemeClr>
                </a:solidFill>
              </a:defRPr>
            </a:lvl7pPr>
            <a:lvl8pPr marL="3200252" indent="0">
              <a:buNone/>
              <a:defRPr sz="1600">
                <a:solidFill>
                  <a:schemeClr val="tx1">
                    <a:tint val="75000"/>
                  </a:schemeClr>
                </a:solidFill>
              </a:defRPr>
            </a:lvl8pPr>
            <a:lvl9pPr marL="365743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dirty="0">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dirty="0">
              <a:solidFill>
                <a:srgbClr val="2A2C65">
                  <a:tint val="75000"/>
                </a:srgbClr>
              </a:solidFill>
            </a:endParaRPr>
          </a:p>
        </p:txBody>
      </p:sp>
    </p:spTree>
    <p:extLst>
      <p:ext uri="{BB962C8B-B14F-4D97-AF65-F5344CB8AC3E}">
        <p14:creationId xmlns:p14="http://schemas.microsoft.com/office/powerpoint/2010/main" val="35981377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6" name="Footer Placeholder 5"/>
          <p:cNvSpPr>
            <a:spLocks noGrp="1"/>
          </p:cNvSpPr>
          <p:nvPr>
            <p:ph type="ftr" sz="quarter" idx="11"/>
          </p:nvPr>
        </p:nvSpPr>
        <p:spPr/>
        <p:txBody>
          <a:bodyPr/>
          <a:lstStyle/>
          <a:p>
            <a:pPr defTabSz="277246"/>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3308322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179" indent="0">
              <a:buNone/>
              <a:defRPr sz="2000" b="1"/>
            </a:lvl2pPr>
            <a:lvl3pPr marL="914358" indent="0">
              <a:buNone/>
              <a:defRPr sz="1800" b="1"/>
            </a:lvl3pPr>
            <a:lvl4pPr marL="1371536" indent="0">
              <a:buNone/>
              <a:defRPr sz="1600" b="1"/>
            </a:lvl4pPr>
            <a:lvl5pPr marL="1828715" indent="0">
              <a:buNone/>
              <a:defRPr sz="1600" b="1"/>
            </a:lvl5pPr>
            <a:lvl6pPr marL="2285894" indent="0">
              <a:buNone/>
              <a:defRPr sz="1600" b="1"/>
            </a:lvl6pPr>
            <a:lvl7pPr marL="2743073" indent="0">
              <a:buNone/>
              <a:defRPr sz="1600" b="1"/>
            </a:lvl7pPr>
            <a:lvl8pPr marL="3200252" indent="0">
              <a:buNone/>
              <a:defRPr sz="1600" b="1"/>
            </a:lvl8pPr>
            <a:lvl9pPr marL="365743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79" indent="0">
              <a:buNone/>
              <a:defRPr sz="2000" b="1"/>
            </a:lvl2pPr>
            <a:lvl3pPr marL="914358" indent="0">
              <a:buNone/>
              <a:defRPr sz="1800" b="1"/>
            </a:lvl3pPr>
            <a:lvl4pPr marL="1371536" indent="0">
              <a:buNone/>
              <a:defRPr sz="1600" b="1"/>
            </a:lvl4pPr>
            <a:lvl5pPr marL="1828715" indent="0">
              <a:buNone/>
              <a:defRPr sz="1600" b="1"/>
            </a:lvl5pPr>
            <a:lvl6pPr marL="2285894" indent="0">
              <a:buNone/>
              <a:defRPr sz="1600" b="1"/>
            </a:lvl6pPr>
            <a:lvl7pPr marL="2743073" indent="0">
              <a:buNone/>
              <a:defRPr sz="1600" b="1"/>
            </a:lvl7pPr>
            <a:lvl8pPr marL="3200252" indent="0">
              <a:buNone/>
              <a:defRPr sz="1600" b="1"/>
            </a:lvl8pPr>
            <a:lvl9pPr marL="365743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8" name="Footer Placeholder 7"/>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9" name="Slide Number Placeholder 8"/>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2388108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4" name="Footer Placeholder 3"/>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5" name="Slide Number Placeholder 4"/>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3103411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3" name="Footer Placeholder 2"/>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4" name="Slide Number Placeholder 3"/>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6576059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179" indent="0">
              <a:buNone/>
              <a:defRPr sz="1400"/>
            </a:lvl2pPr>
            <a:lvl3pPr marL="914358" indent="0">
              <a:buNone/>
              <a:defRPr sz="1200"/>
            </a:lvl3pPr>
            <a:lvl4pPr marL="1371536" indent="0">
              <a:buNone/>
              <a:defRPr sz="1000"/>
            </a:lvl4pPr>
            <a:lvl5pPr marL="1828715" indent="0">
              <a:buNone/>
              <a:defRPr sz="1000"/>
            </a:lvl5pPr>
            <a:lvl6pPr marL="2285894" indent="0">
              <a:buNone/>
              <a:defRPr sz="1000"/>
            </a:lvl6pPr>
            <a:lvl7pPr marL="2743073" indent="0">
              <a:buNone/>
              <a:defRPr sz="1000"/>
            </a:lvl7pPr>
            <a:lvl8pPr marL="3200252" indent="0">
              <a:buNone/>
              <a:defRPr sz="1000"/>
            </a:lvl8pPr>
            <a:lvl9pPr marL="365743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9659999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1913920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179" indent="0">
              <a:buNone/>
              <a:defRPr sz="2800"/>
            </a:lvl2pPr>
            <a:lvl3pPr marL="914358" indent="0">
              <a:buNone/>
              <a:defRPr sz="2400"/>
            </a:lvl3pPr>
            <a:lvl4pPr marL="1371536" indent="0">
              <a:buNone/>
              <a:defRPr sz="2000"/>
            </a:lvl4pPr>
            <a:lvl5pPr marL="1828715" indent="0">
              <a:buNone/>
              <a:defRPr sz="2000"/>
            </a:lvl5pPr>
            <a:lvl6pPr marL="2285894" indent="0">
              <a:buNone/>
              <a:defRPr sz="2000"/>
            </a:lvl6pPr>
            <a:lvl7pPr marL="2743073" indent="0">
              <a:buNone/>
              <a:defRPr sz="2000"/>
            </a:lvl7pPr>
            <a:lvl8pPr marL="3200252" indent="0">
              <a:buNone/>
              <a:defRPr sz="2000"/>
            </a:lvl8pPr>
            <a:lvl9pPr marL="365743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179" indent="0">
              <a:buNone/>
              <a:defRPr sz="1400"/>
            </a:lvl2pPr>
            <a:lvl3pPr marL="914358" indent="0">
              <a:buNone/>
              <a:defRPr sz="1200"/>
            </a:lvl3pPr>
            <a:lvl4pPr marL="1371536" indent="0">
              <a:buNone/>
              <a:defRPr sz="1000"/>
            </a:lvl4pPr>
            <a:lvl5pPr marL="1828715" indent="0">
              <a:buNone/>
              <a:defRPr sz="1000"/>
            </a:lvl5pPr>
            <a:lvl6pPr marL="2285894" indent="0">
              <a:buNone/>
              <a:defRPr sz="1000"/>
            </a:lvl6pPr>
            <a:lvl7pPr marL="2743073" indent="0">
              <a:buNone/>
              <a:defRPr sz="1000"/>
            </a:lvl7pPr>
            <a:lvl8pPr marL="3200252" indent="0">
              <a:buNone/>
              <a:defRPr sz="1000"/>
            </a:lvl8pPr>
            <a:lvl9pPr marL="365743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6094442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6162658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8386110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1" y="3602038"/>
            <a:ext cx="9144000" cy="1655762"/>
          </a:xfrm>
        </p:spPr>
        <p:txBody>
          <a:bodyPr/>
          <a:lstStyle>
            <a:lvl1pPr marL="0" indent="0" algn="ctr">
              <a:buNone/>
              <a:defRPr sz="2400"/>
            </a:lvl1pPr>
            <a:lvl2pPr marL="457185" indent="0" algn="ctr">
              <a:buNone/>
              <a:defRPr sz="2000"/>
            </a:lvl2pPr>
            <a:lvl3pPr marL="914369" indent="0" algn="ctr">
              <a:buNone/>
              <a:defRPr sz="1801"/>
            </a:lvl3pPr>
            <a:lvl4pPr marL="1371553" indent="0" algn="ctr">
              <a:buNone/>
              <a:defRPr sz="1600"/>
            </a:lvl4pPr>
            <a:lvl5pPr marL="1828738" indent="0" algn="ctr">
              <a:buNone/>
              <a:defRPr sz="1600"/>
            </a:lvl5pPr>
            <a:lvl6pPr marL="2285923" indent="0" algn="ctr">
              <a:buNone/>
              <a:defRPr sz="1600"/>
            </a:lvl6pPr>
            <a:lvl7pPr marL="2743107" indent="0" algn="ctr">
              <a:buNone/>
              <a:defRPr sz="1600"/>
            </a:lvl7pPr>
            <a:lvl8pPr marL="3200292" indent="0" algn="ctr">
              <a:buNone/>
              <a:defRPr sz="1600"/>
            </a:lvl8pPr>
            <a:lvl9pPr marL="3657476"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20309651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3964964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2" y="1709739"/>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2" y="4589465"/>
            <a:ext cx="10515600" cy="1500187"/>
          </a:xfrm>
        </p:spPr>
        <p:txBody>
          <a:bodyPr/>
          <a:lstStyle>
            <a:lvl1pPr marL="0" indent="0">
              <a:buNone/>
              <a:defRPr sz="2400">
                <a:solidFill>
                  <a:schemeClr val="tx1">
                    <a:tint val="75000"/>
                  </a:schemeClr>
                </a:solidFill>
              </a:defRPr>
            </a:lvl1pPr>
            <a:lvl2pPr marL="457185" indent="0">
              <a:buNone/>
              <a:defRPr sz="2000">
                <a:solidFill>
                  <a:schemeClr val="tx1">
                    <a:tint val="75000"/>
                  </a:schemeClr>
                </a:solidFill>
              </a:defRPr>
            </a:lvl2pPr>
            <a:lvl3pPr marL="914369" indent="0">
              <a:buNone/>
              <a:defRPr sz="1801">
                <a:solidFill>
                  <a:schemeClr val="tx1">
                    <a:tint val="75000"/>
                  </a:schemeClr>
                </a:solidFill>
              </a:defRPr>
            </a:lvl3pPr>
            <a:lvl4pPr marL="1371553" indent="0">
              <a:buNone/>
              <a:defRPr sz="1600">
                <a:solidFill>
                  <a:schemeClr val="tx1">
                    <a:tint val="75000"/>
                  </a:schemeClr>
                </a:solidFill>
              </a:defRPr>
            </a:lvl4pPr>
            <a:lvl5pPr marL="1828738" indent="0">
              <a:buNone/>
              <a:defRPr sz="1600">
                <a:solidFill>
                  <a:schemeClr val="tx1">
                    <a:tint val="75000"/>
                  </a:schemeClr>
                </a:solidFill>
              </a:defRPr>
            </a:lvl5pPr>
            <a:lvl6pPr marL="2285923" indent="0">
              <a:buNone/>
              <a:defRPr sz="1600">
                <a:solidFill>
                  <a:schemeClr val="tx1">
                    <a:tint val="75000"/>
                  </a:schemeClr>
                </a:solidFill>
              </a:defRPr>
            </a:lvl6pPr>
            <a:lvl7pPr marL="2743107" indent="0">
              <a:buNone/>
              <a:defRPr sz="1600">
                <a:solidFill>
                  <a:schemeClr val="tx1">
                    <a:tint val="75000"/>
                  </a:schemeClr>
                </a:solidFill>
              </a:defRPr>
            </a:lvl7pPr>
            <a:lvl8pPr marL="3200292" indent="0">
              <a:buNone/>
              <a:defRPr sz="1600">
                <a:solidFill>
                  <a:schemeClr val="tx1">
                    <a:tint val="75000"/>
                  </a:schemeClr>
                </a:solidFill>
              </a:defRPr>
            </a:lvl8pPr>
            <a:lvl9pPr marL="3657476"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70220946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5511935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6"/>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90" y="1681163"/>
            <a:ext cx="5157787" cy="823912"/>
          </a:xfrm>
        </p:spPr>
        <p:txBody>
          <a:bodyPr anchor="b"/>
          <a:lstStyle>
            <a:lvl1pPr marL="0" indent="0">
              <a:buNone/>
              <a:defRPr sz="2400" b="1"/>
            </a:lvl1pPr>
            <a:lvl2pPr marL="457185" indent="0">
              <a:buNone/>
              <a:defRPr sz="2000" b="1"/>
            </a:lvl2pPr>
            <a:lvl3pPr marL="914369" indent="0">
              <a:buNone/>
              <a:defRPr sz="1801" b="1"/>
            </a:lvl3pPr>
            <a:lvl4pPr marL="1371553" indent="0">
              <a:buNone/>
              <a:defRPr sz="1600" b="1"/>
            </a:lvl4pPr>
            <a:lvl5pPr marL="1828738" indent="0">
              <a:buNone/>
              <a:defRPr sz="1600" b="1"/>
            </a:lvl5pPr>
            <a:lvl6pPr marL="2285923" indent="0">
              <a:buNone/>
              <a:defRPr sz="1600" b="1"/>
            </a:lvl6pPr>
            <a:lvl7pPr marL="2743107" indent="0">
              <a:buNone/>
              <a:defRPr sz="1600" b="1"/>
            </a:lvl7pPr>
            <a:lvl8pPr marL="3200292" indent="0">
              <a:buNone/>
              <a:defRPr sz="1600" b="1"/>
            </a:lvl8pPr>
            <a:lvl9pPr marL="3657476"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90" y="2505077"/>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185" indent="0">
              <a:buNone/>
              <a:defRPr sz="2000" b="1"/>
            </a:lvl2pPr>
            <a:lvl3pPr marL="914369" indent="0">
              <a:buNone/>
              <a:defRPr sz="1801" b="1"/>
            </a:lvl3pPr>
            <a:lvl4pPr marL="1371553" indent="0">
              <a:buNone/>
              <a:defRPr sz="1600" b="1"/>
            </a:lvl4pPr>
            <a:lvl5pPr marL="1828738" indent="0">
              <a:buNone/>
              <a:defRPr sz="1600" b="1"/>
            </a:lvl5pPr>
            <a:lvl6pPr marL="2285923" indent="0">
              <a:buNone/>
              <a:defRPr sz="1600" b="1"/>
            </a:lvl6pPr>
            <a:lvl7pPr marL="2743107" indent="0">
              <a:buNone/>
              <a:defRPr sz="1600" b="1"/>
            </a:lvl7pPr>
            <a:lvl8pPr marL="3200292" indent="0">
              <a:buNone/>
              <a:defRPr sz="1600" b="1"/>
            </a:lvl8pPr>
            <a:lvl9pPr marL="3657476"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2" y="2505077"/>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272494832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40028835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23752565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2" y="1709739"/>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2" y="4589465"/>
            <a:ext cx="10515600" cy="1500187"/>
          </a:xfrm>
        </p:spPr>
        <p:txBody>
          <a:bodyPr/>
          <a:lstStyle>
            <a:lvl1pPr marL="0" indent="0">
              <a:buNone/>
              <a:defRPr sz="2400">
                <a:solidFill>
                  <a:schemeClr val="tx1">
                    <a:tint val="75000"/>
                  </a:schemeClr>
                </a:solidFill>
              </a:defRPr>
            </a:lvl1pPr>
            <a:lvl2pPr marL="457185" indent="0">
              <a:buNone/>
              <a:defRPr sz="2000">
                <a:solidFill>
                  <a:schemeClr val="tx1">
                    <a:tint val="75000"/>
                  </a:schemeClr>
                </a:solidFill>
              </a:defRPr>
            </a:lvl2pPr>
            <a:lvl3pPr marL="914369" indent="0">
              <a:buNone/>
              <a:defRPr sz="1801">
                <a:solidFill>
                  <a:schemeClr val="tx1">
                    <a:tint val="75000"/>
                  </a:schemeClr>
                </a:solidFill>
              </a:defRPr>
            </a:lvl3pPr>
            <a:lvl4pPr marL="1371553" indent="0">
              <a:buNone/>
              <a:defRPr sz="1600">
                <a:solidFill>
                  <a:schemeClr val="tx1">
                    <a:tint val="75000"/>
                  </a:schemeClr>
                </a:solidFill>
              </a:defRPr>
            </a:lvl4pPr>
            <a:lvl5pPr marL="1828738" indent="0">
              <a:buNone/>
              <a:defRPr sz="1600">
                <a:solidFill>
                  <a:schemeClr val="tx1">
                    <a:tint val="75000"/>
                  </a:schemeClr>
                </a:solidFill>
              </a:defRPr>
            </a:lvl5pPr>
            <a:lvl6pPr marL="2285923" indent="0">
              <a:buNone/>
              <a:defRPr sz="1600">
                <a:solidFill>
                  <a:schemeClr val="tx1">
                    <a:tint val="75000"/>
                  </a:schemeClr>
                </a:solidFill>
              </a:defRPr>
            </a:lvl6pPr>
            <a:lvl7pPr marL="2743107" indent="0">
              <a:buNone/>
              <a:defRPr sz="1600">
                <a:solidFill>
                  <a:schemeClr val="tx1">
                    <a:tint val="75000"/>
                  </a:schemeClr>
                </a:solidFill>
              </a:defRPr>
            </a:lvl7pPr>
            <a:lvl8pPr marL="3200292" indent="0">
              <a:buNone/>
              <a:defRPr sz="1600">
                <a:solidFill>
                  <a:schemeClr val="tx1">
                    <a:tint val="75000"/>
                  </a:schemeClr>
                </a:solidFill>
              </a:defRPr>
            </a:lvl8pPr>
            <a:lvl9pPr marL="3657476"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38904803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6"/>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185" indent="0">
              <a:buNone/>
              <a:defRPr sz="1401"/>
            </a:lvl2pPr>
            <a:lvl3pPr marL="914369" indent="0">
              <a:buNone/>
              <a:defRPr sz="1200"/>
            </a:lvl3pPr>
            <a:lvl4pPr marL="1371553" indent="0">
              <a:buNone/>
              <a:defRPr sz="1001"/>
            </a:lvl4pPr>
            <a:lvl5pPr marL="1828738" indent="0">
              <a:buNone/>
              <a:defRPr sz="1001"/>
            </a:lvl5pPr>
            <a:lvl6pPr marL="2285923" indent="0">
              <a:buNone/>
              <a:defRPr sz="1001"/>
            </a:lvl6pPr>
            <a:lvl7pPr marL="2743107" indent="0">
              <a:buNone/>
              <a:defRPr sz="1001"/>
            </a:lvl7pPr>
            <a:lvl8pPr marL="3200292" indent="0">
              <a:buNone/>
              <a:defRPr sz="1001"/>
            </a:lvl8pPr>
            <a:lvl9pPr marL="3657476" indent="0">
              <a:buNone/>
              <a:defRPr sz="1001"/>
            </a:lvl9pPr>
          </a:lstStyle>
          <a:p>
            <a:pPr lvl="0"/>
            <a:r>
              <a:rPr lang="en-US" smtClean="0"/>
              <a:t>Edit Master text styles</a:t>
            </a:r>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273772978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6"/>
            <a:ext cx="6172201" cy="4873625"/>
          </a:xfrm>
        </p:spPr>
        <p:txBody>
          <a:bodyPr/>
          <a:lstStyle>
            <a:lvl1pPr marL="0" indent="0">
              <a:buNone/>
              <a:defRPr sz="3200"/>
            </a:lvl1pPr>
            <a:lvl2pPr marL="457185" indent="0">
              <a:buNone/>
              <a:defRPr sz="2800"/>
            </a:lvl2pPr>
            <a:lvl3pPr marL="914369" indent="0">
              <a:buNone/>
              <a:defRPr sz="2400"/>
            </a:lvl3pPr>
            <a:lvl4pPr marL="1371553" indent="0">
              <a:buNone/>
              <a:defRPr sz="2000"/>
            </a:lvl4pPr>
            <a:lvl5pPr marL="1828738" indent="0">
              <a:buNone/>
              <a:defRPr sz="2000"/>
            </a:lvl5pPr>
            <a:lvl6pPr marL="2285923" indent="0">
              <a:buNone/>
              <a:defRPr sz="2000"/>
            </a:lvl6pPr>
            <a:lvl7pPr marL="2743107" indent="0">
              <a:buNone/>
              <a:defRPr sz="2000"/>
            </a:lvl7pPr>
            <a:lvl8pPr marL="3200292" indent="0">
              <a:buNone/>
              <a:defRPr sz="2000"/>
            </a:lvl8pPr>
            <a:lvl9pPr marL="3657476" indent="0">
              <a:buNone/>
              <a:defRPr sz="2000"/>
            </a:lvl9pPr>
          </a:lstStyle>
          <a:p>
            <a:endParaRPr lang="en-GB"/>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185" indent="0">
              <a:buNone/>
              <a:defRPr sz="1401"/>
            </a:lvl2pPr>
            <a:lvl3pPr marL="914369" indent="0">
              <a:buNone/>
              <a:defRPr sz="1200"/>
            </a:lvl3pPr>
            <a:lvl4pPr marL="1371553" indent="0">
              <a:buNone/>
              <a:defRPr sz="1001"/>
            </a:lvl4pPr>
            <a:lvl5pPr marL="1828738" indent="0">
              <a:buNone/>
              <a:defRPr sz="1001"/>
            </a:lvl5pPr>
            <a:lvl6pPr marL="2285923" indent="0">
              <a:buNone/>
              <a:defRPr sz="1001"/>
            </a:lvl6pPr>
            <a:lvl7pPr marL="2743107" indent="0">
              <a:buNone/>
              <a:defRPr sz="1001"/>
            </a:lvl7pPr>
            <a:lvl8pPr marL="3200292" indent="0">
              <a:buNone/>
              <a:defRPr sz="1001"/>
            </a:lvl8pPr>
            <a:lvl9pPr marL="3657476" indent="0">
              <a:buNone/>
              <a:defRPr sz="1001"/>
            </a:lvl9pPr>
          </a:lstStyle>
          <a:p>
            <a:pPr lvl="0"/>
            <a:r>
              <a:rPr lang="en-US" smtClean="0"/>
              <a:t>Edit Master text styles</a:t>
            </a:r>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44198480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83579138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899"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199"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272440858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1" y="3602038"/>
            <a:ext cx="9144000" cy="1655762"/>
          </a:xfrm>
        </p:spPr>
        <p:txBody>
          <a:bodyPr/>
          <a:lstStyle>
            <a:lvl1pPr marL="0" indent="0" algn="ctr">
              <a:buNone/>
              <a:defRPr sz="2400"/>
            </a:lvl1pPr>
            <a:lvl2pPr marL="457179" indent="0" algn="ctr">
              <a:buNone/>
              <a:defRPr sz="2000"/>
            </a:lvl2pPr>
            <a:lvl3pPr marL="914358" indent="0" algn="ctr">
              <a:buNone/>
              <a:defRPr sz="1800"/>
            </a:lvl3pPr>
            <a:lvl4pPr marL="1371536" indent="0" algn="ctr">
              <a:buNone/>
              <a:defRPr sz="1600"/>
            </a:lvl4pPr>
            <a:lvl5pPr marL="1828715" indent="0" algn="ctr">
              <a:buNone/>
              <a:defRPr sz="1600"/>
            </a:lvl5pPr>
            <a:lvl6pPr marL="2285894" indent="0" algn="ctr">
              <a:buNone/>
              <a:defRPr sz="1600"/>
            </a:lvl6pPr>
            <a:lvl7pPr marL="2743073" indent="0" algn="ctr">
              <a:buNone/>
              <a:defRPr sz="1600"/>
            </a:lvl7pPr>
            <a:lvl8pPr marL="3200252" indent="0" algn="ctr">
              <a:buNone/>
              <a:defRPr sz="1600"/>
            </a:lvl8pPr>
            <a:lvl9pPr marL="365743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defTabSz="914358"/>
            <a:fld id="{D3305297-4383-4357-B930-5EC33D17F590}" type="datetimeFigureOut">
              <a:rPr lang="en-GB" smtClean="0">
                <a:solidFill>
                  <a:prstClr val="black">
                    <a:tint val="75000"/>
                  </a:prstClr>
                </a:solidFill>
              </a:rPr>
              <a:pPr defTabSz="914358"/>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fld id="{370EBA60-93D0-4AB8-8100-29781706C516}" type="slidenum">
              <a:rPr lang="en-GB" smtClean="0">
                <a:solidFill>
                  <a:prstClr val="black">
                    <a:tint val="75000"/>
                  </a:prstClr>
                </a:solidFill>
              </a:rPr>
              <a:pPr defTabSz="914358"/>
              <a:t>‹#›</a:t>
            </a:fld>
            <a:endParaRPr lang="en-GB">
              <a:solidFill>
                <a:prstClr val="black">
                  <a:tint val="75000"/>
                </a:prstClr>
              </a:solidFill>
            </a:endParaRPr>
          </a:p>
        </p:txBody>
      </p:sp>
    </p:spTree>
    <p:extLst>
      <p:ext uri="{BB962C8B-B14F-4D97-AF65-F5344CB8AC3E}">
        <p14:creationId xmlns:p14="http://schemas.microsoft.com/office/powerpoint/2010/main" val="121446816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fld id="{D3305297-4383-4357-B930-5EC33D17F590}" type="datetimeFigureOut">
              <a:rPr lang="en-GB" smtClean="0">
                <a:solidFill>
                  <a:prstClr val="black">
                    <a:tint val="75000"/>
                  </a:prstClr>
                </a:solidFill>
              </a:rPr>
              <a:pPr defTabSz="914358"/>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fld id="{370EBA60-93D0-4AB8-8100-29781706C516}" type="slidenum">
              <a:rPr lang="en-GB" smtClean="0">
                <a:solidFill>
                  <a:prstClr val="black">
                    <a:tint val="75000"/>
                  </a:prstClr>
                </a:solidFill>
              </a:rPr>
              <a:pPr defTabSz="914358"/>
              <a:t>‹#›</a:t>
            </a:fld>
            <a:endParaRPr lang="en-GB">
              <a:solidFill>
                <a:prstClr val="black">
                  <a:tint val="75000"/>
                </a:prstClr>
              </a:solidFill>
            </a:endParaRPr>
          </a:p>
        </p:txBody>
      </p:sp>
    </p:spTree>
    <p:extLst>
      <p:ext uri="{BB962C8B-B14F-4D97-AF65-F5344CB8AC3E}">
        <p14:creationId xmlns:p14="http://schemas.microsoft.com/office/powerpoint/2010/main" val="43487862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9"/>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4"/>
            <a:ext cx="10515600" cy="1500187"/>
          </a:xfrm>
        </p:spPr>
        <p:txBody>
          <a:bodyPr/>
          <a:lstStyle>
            <a:lvl1pPr marL="0" indent="0">
              <a:buNone/>
              <a:defRPr sz="2400">
                <a:solidFill>
                  <a:schemeClr val="tx1">
                    <a:tint val="75000"/>
                  </a:schemeClr>
                </a:solidFill>
              </a:defRPr>
            </a:lvl1pPr>
            <a:lvl2pPr marL="457179" indent="0">
              <a:buNone/>
              <a:defRPr sz="2000">
                <a:solidFill>
                  <a:schemeClr val="tx1">
                    <a:tint val="75000"/>
                  </a:schemeClr>
                </a:solidFill>
              </a:defRPr>
            </a:lvl2pPr>
            <a:lvl3pPr marL="914358" indent="0">
              <a:buNone/>
              <a:defRPr sz="1800">
                <a:solidFill>
                  <a:schemeClr val="tx1">
                    <a:tint val="75000"/>
                  </a:schemeClr>
                </a:solidFill>
              </a:defRPr>
            </a:lvl3pPr>
            <a:lvl4pPr marL="1371536" indent="0">
              <a:buNone/>
              <a:defRPr sz="1600">
                <a:solidFill>
                  <a:schemeClr val="tx1">
                    <a:tint val="75000"/>
                  </a:schemeClr>
                </a:solidFill>
              </a:defRPr>
            </a:lvl4pPr>
            <a:lvl5pPr marL="1828715" indent="0">
              <a:buNone/>
              <a:defRPr sz="1600">
                <a:solidFill>
                  <a:schemeClr val="tx1">
                    <a:tint val="75000"/>
                  </a:schemeClr>
                </a:solidFill>
              </a:defRPr>
            </a:lvl5pPr>
            <a:lvl6pPr marL="2285894" indent="0">
              <a:buNone/>
              <a:defRPr sz="1600">
                <a:solidFill>
                  <a:schemeClr val="tx1">
                    <a:tint val="75000"/>
                  </a:schemeClr>
                </a:solidFill>
              </a:defRPr>
            </a:lvl6pPr>
            <a:lvl7pPr marL="2743073" indent="0">
              <a:buNone/>
              <a:defRPr sz="1600">
                <a:solidFill>
                  <a:schemeClr val="tx1">
                    <a:tint val="75000"/>
                  </a:schemeClr>
                </a:solidFill>
              </a:defRPr>
            </a:lvl7pPr>
            <a:lvl8pPr marL="3200252" indent="0">
              <a:buNone/>
              <a:defRPr sz="1600">
                <a:solidFill>
                  <a:schemeClr val="tx1">
                    <a:tint val="75000"/>
                  </a:schemeClr>
                </a:solidFill>
              </a:defRPr>
            </a:lvl8pPr>
            <a:lvl9pPr marL="365743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defTabSz="914358"/>
            <a:fld id="{D3305297-4383-4357-B930-5EC33D17F590}" type="datetimeFigureOut">
              <a:rPr lang="en-GB" smtClean="0">
                <a:solidFill>
                  <a:prstClr val="black">
                    <a:tint val="75000"/>
                  </a:prstClr>
                </a:solidFill>
              </a:rPr>
              <a:pPr defTabSz="914358"/>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fld id="{370EBA60-93D0-4AB8-8100-29781706C516}" type="slidenum">
              <a:rPr lang="en-GB" smtClean="0">
                <a:solidFill>
                  <a:prstClr val="black">
                    <a:tint val="75000"/>
                  </a:prstClr>
                </a:solidFill>
              </a:rPr>
              <a:pPr defTabSz="914358"/>
              <a:t>‹#›</a:t>
            </a:fld>
            <a:endParaRPr lang="en-GB">
              <a:solidFill>
                <a:prstClr val="black">
                  <a:tint val="75000"/>
                </a:prstClr>
              </a:solidFill>
            </a:endParaRPr>
          </a:p>
        </p:txBody>
      </p:sp>
    </p:spTree>
    <p:extLst>
      <p:ext uri="{BB962C8B-B14F-4D97-AF65-F5344CB8AC3E}">
        <p14:creationId xmlns:p14="http://schemas.microsoft.com/office/powerpoint/2010/main" val="160281353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defTabSz="914358"/>
            <a:fld id="{D3305297-4383-4357-B930-5EC33D17F590}" type="datetimeFigureOut">
              <a:rPr lang="en-GB" smtClean="0">
                <a:solidFill>
                  <a:prstClr val="black">
                    <a:tint val="75000"/>
                  </a:prstClr>
                </a:solidFill>
              </a:rPr>
              <a:pPr defTabSz="914358"/>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fld id="{370EBA60-93D0-4AB8-8100-29781706C516}" type="slidenum">
              <a:rPr lang="en-GB" smtClean="0">
                <a:solidFill>
                  <a:prstClr val="black">
                    <a:tint val="75000"/>
                  </a:prstClr>
                </a:solidFill>
              </a:rPr>
              <a:pPr defTabSz="914358"/>
              <a:t>‹#›</a:t>
            </a:fld>
            <a:endParaRPr lang="en-GB">
              <a:solidFill>
                <a:prstClr val="black">
                  <a:tint val="75000"/>
                </a:prstClr>
              </a:solidFill>
            </a:endParaRPr>
          </a:p>
        </p:txBody>
      </p:sp>
    </p:spTree>
    <p:extLst>
      <p:ext uri="{BB962C8B-B14F-4D97-AF65-F5344CB8AC3E}">
        <p14:creationId xmlns:p14="http://schemas.microsoft.com/office/powerpoint/2010/main" val="387481489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179" indent="0">
              <a:buNone/>
              <a:defRPr sz="2000" b="1"/>
            </a:lvl2pPr>
            <a:lvl3pPr marL="914358" indent="0">
              <a:buNone/>
              <a:defRPr sz="1800" b="1"/>
            </a:lvl3pPr>
            <a:lvl4pPr marL="1371536" indent="0">
              <a:buNone/>
              <a:defRPr sz="1600" b="1"/>
            </a:lvl4pPr>
            <a:lvl5pPr marL="1828715" indent="0">
              <a:buNone/>
              <a:defRPr sz="1600" b="1"/>
            </a:lvl5pPr>
            <a:lvl6pPr marL="2285894" indent="0">
              <a:buNone/>
              <a:defRPr sz="1600" b="1"/>
            </a:lvl6pPr>
            <a:lvl7pPr marL="2743073" indent="0">
              <a:buNone/>
              <a:defRPr sz="1600" b="1"/>
            </a:lvl7pPr>
            <a:lvl8pPr marL="3200252" indent="0">
              <a:buNone/>
              <a:defRPr sz="1600" b="1"/>
            </a:lvl8pPr>
            <a:lvl9pPr marL="365743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79" indent="0">
              <a:buNone/>
              <a:defRPr sz="2000" b="1"/>
            </a:lvl2pPr>
            <a:lvl3pPr marL="914358" indent="0">
              <a:buNone/>
              <a:defRPr sz="1800" b="1"/>
            </a:lvl3pPr>
            <a:lvl4pPr marL="1371536" indent="0">
              <a:buNone/>
              <a:defRPr sz="1600" b="1"/>
            </a:lvl4pPr>
            <a:lvl5pPr marL="1828715" indent="0">
              <a:buNone/>
              <a:defRPr sz="1600" b="1"/>
            </a:lvl5pPr>
            <a:lvl6pPr marL="2285894" indent="0">
              <a:buNone/>
              <a:defRPr sz="1600" b="1"/>
            </a:lvl6pPr>
            <a:lvl7pPr marL="2743073" indent="0">
              <a:buNone/>
              <a:defRPr sz="1600" b="1"/>
            </a:lvl7pPr>
            <a:lvl8pPr marL="3200252" indent="0">
              <a:buNone/>
              <a:defRPr sz="1600" b="1"/>
            </a:lvl8pPr>
            <a:lvl9pPr marL="365743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defTabSz="914358"/>
            <a:fld id="{D3305297-4383-4357-B930-5EC33D17F590}" type="datetimeFigureOut">
              <a:rPr lang="en-GB" smtClean="0">
                <a:solidFill>
                  <a:prstClr val="black">
                    <a:tint val="75000"/>
                  </a:prstClr>
                </a:solidFill>
              </a:rPr>
              <a:pPr defTabSz="914358"/>
              <a:t>14/04/2025</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pPr defTabSz="914358"/>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pPr defTabSz="914358"/>
            <a:fld id="{370EBA60-93D0-4AB8-8100-29781706C516}" type="slidenum">
              <a:rPr lang="en-GB" smtClean="0">
                <a:solidFill>
                  <a:prstClr val="black">
                    <a:tint val="75000"/>
                  </a:prstClr>
                </a:solidFill>
              </a:rPr>
              <a:pPr defTabSz="914358"/>
              <a:t>‹#›</a:t>
            </a:fld>
            <a:endParaRPr lang="en-GB">
              <a:solidFill>
                <a:prstClr val="black">
                  <a:tint val="75000"/>
                </a:prstClr>
              </a:solidFill>
            </a:endParaRPr>
          </a:p>
        </p:txBody>
      </p:sp>
    </p:spTree>
    <p:extLst>
      <p:ext uri="{BB962C8B-B14F-4D97-AF65-F5344CB8AC3E}">
        <p14:creationId xmlns:p14="http://schemas.microsoft.com/office/powerpoint/2010/main" val="331362819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defTabSz="914358"/>
            <a:fld id="{D3305297-4383-4357-B930-5EC33D17F590}" type="datetimeFigureOut">
              <a:rPr lang="en-GB" smtClean="0">
                <a:solidFill>
                  <a:prstClr val="black">
                    <a:tint val="75000"/>
                  </a:prstClr>
                </a:solidFill>
              </a:rPr>
              <a:pPr defTabSz="914358"/>
              <a:t>14/04/2025</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pPr defTabSz="914358"/>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14358"/>
            <a:fld id="{370EBA60-93D0-4AB8-8100-29781706C516}" type="slidenum">
              <a:rPr lang="en-GB" smtClean="0">
                <a:solidFill>
                  <a:prstClr val="black">
                    <a:tint val="75000"/>
                  </a:prstClr>
                </a:solidFill>
              </a:rPr>
              <a:pPr defTabSz="914358"/>
              <a:t>‹#›</a:t>
            </a:fld>
            <a:endParaRPr lang="en-GB">
              <a:solidFill>
                <a:prstClr val="black">
                  <a:tint val="75000"/>
                </a:prstClr>
              </a:solidFill>
            </a:endParaRPr>
          </a:p>
        </p:txBody>
      </p:sp>
    </p:spTree>
    <p:extLst>
      <p:ext uri="{BB962C8B-B14F-4D97-AF65-F5344CB8AC3E}">
        <p14:creationId xmlns:p14="http://schemas.microsoft.com/office/powerpoint/2010/main" val="27993501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4266114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14358"/>
            <a:fld id="{D3305297-4383-4357-B930-5EC33D17F590}" type="datetimeFigureOut">
              <a:rPr lang="en-GB" smtClean="0">
                <a:solidFill>
                  <a:prstClr val="black">
                    <a:tint val="75000"/>
                  </a:prstClr>
                </a:solidFill>
              </a:rPr>
              <a:pPr defTabSz="914358"/>
              <a:t>14/04/2025</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pPr defTabSz="914358"/>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pPr defTabSz="914358"/>
            <a:fld id="{370EBA60-93D0-4AB8-8100-29781706C516}" type="slidenum">
              <a:rPr lang="en-GB" smtClean="0">
                <a:solidFill>
                  <a:prstClr val="black">
                    <a:tint val="75000"/>
                  </a:prstClr>
                </a:solidFill>
              </a:rPr>
              <a:pPr defTabSz="914358"/>
              <a:t>‹#›</a:t>
            </a:fld>
            <a:endParaRPr lang="en-GB">
              <a:solidFill>
                <a:prstClr val="black">
                  <a:tint val="75000"/>
                </a:prstClr>
              </a:solidFill>
            </a:endParaRPr>
          </a:p>
        </p:txBody>
      </p:sp>
    </p:spTree>
    <p:extLst>
      <p:ext uri="{BB962C8B-B14F-4D97-AF65-F5344CB8AC3E}">
        <p14:creationId xmlns:p14="http://schemas.microsoft.com/office/powerpoint/2010/main" val="73189351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179" indent="0">
              <a:buNone/>
              <a:defRPr sz="1400"/>
            </a:lvl2pPr>
            <a:lvl3pPr marL="914358" indent="0">
              <a:buNone/>
              <a:defRPr sz="1200"/>
            </a:lvl3pPr>
            <a:lvl4pPr marL="1371536" indent="0">
              <a:buNone/>
              <a:defRPr sz="1000"/>
            </a:lvl4pPr>
            <a:lvl5pPr marL="1828715" indent="0">
              <a:buNone/>
              <a:defRPr sz="1000"/>
            </a:lvl5pPr>
            <a:lvl6pPr marL="2285894" indent="0">
              <a:buNone/>
              <a:defRPr sz="1000"/>
            </a:lvl6pPr>
            <a:lvl7pPr marL="2743073" indent="0">
              <a:buNone/>
              <a:defRPr sz="1000"/>
            </a:lvl7pPr>
            <a:lvl8pPr marL="3200252" indent="0">
              <a:buNone/>
              <a:defRPr sz="1000"/>
            </a:lvl8pPr>
            <a:lvl9pPr marL="365743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defTabSz="914358"/>
            <a:fld id="{D3305297-4383-4357-B930-5EC33D17F590}" type="datetimeFigureOut">
              <a:rPr lang="en-GB" smtClean="0">
                <a:solidFill>
                  <a:prstClr val="black">
                    <a:tint val="75000"/>
                  </a:prstClr>
                </a:solidFill>
              </a:rPr>
              <a:pPr defTabSz="914358"/>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fld id="{370EBA60-93D0-4AB8-8100-29781706C516}" type="slidenum">
              <a:rPr lang="en-GB" smtClean="0">
                <a:solidFill>
                  <a:prstClr val="black">
                    <a:tint val="75000"/>
                  </a:prstClr>
                </a:solidFill>
              </a:rPr>
              <a:pPr defTabSz="914358"/>
              <a:t>‹#›</a:t>
            </a:fld>
            <a:endParaRPr lang="en-GB">
              <a:solidFill>
                <a:prstClr val="black">
                  <a:tint val="75000"/>
                </a:prstClr>
              </a:solidFill>
            </a:endParaRPr>
          </a:p>
        </p:txBody>
      </p:sp>
    </p:spTree>
    <p:extLst>
      <p:ext uri="{BB962C8B-B14F-4D97-AF65-F5344CB8AC3E}">
        <p14:creationId xmlns:p14="http://schemas.microsoft.com/office/powerpoint/2010/main" val="400480534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6"/>
            <a:ext cx="6172200" cy="4873625"/>
          </a:xfrm>
        </p:spPr>
        <p:txBody>
          <a:bodyPr/>
          <a:lstStyle>
            <a:lvl1pPr marL="0" indent="0">
              <a:buNone/>
              <a:defRPr sz="3200"/>
            </a:lvl1pPr>
            <a:lvl2pPr marL="457179" indent="0">
              <a:buNone/>
              <a:defRPr sz="2800"/>
            </a:lvl2pPr>
            <a:lvl3pPr marL="914358" indent="0">
              <a:buNone/>
              <a:defRPr sz="2400"/>
            </a:lvl3pPr>
            <a:lvl4pPr marL="1371536" indent="0">
              <a:buNone/>
              <a:defRPr sz="2000"/>
            </a:lvl4pPr>
            <a:lvl5pPr marL="1828715" indent="0">
              <a:buNone/>
              <a:defRPr sz="2000"/>
            </a:lvl5pPr>
            <a:lvl6pPr marL="2285894" indent="0">
              <a:buNone/>
              <a:defRPr sz="2000"/>
            </a:lvl6pPr>
            <a:lvl7pPr marL="2743073" indent="0">
              <a:buNone/>
              <a:defRPr sz="2000"/>
            </a:lvl7pPr>
            <a:lvl8pPr marL="3200252" indent="0">
              <a:buNone/>
              <a:defRPr sz="2000"/>
            </a:lvl8pPr>
            <a:lvl9pPr marL="3657430" indent="0">
              <a:buNone/>
              <a:defRPr sz="2000"/>
            </a:lvl9pPr>
          </a:lstStyle>
          <a:p>
            <a:endParaRPr lang="en-GB"/>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179" indent="0">
              <a:buNone/>
              <a:defRPr sz="1400"/>
            </a:lvl2pPr>
            <a:lvl3pPr marL="914358" indent="0">
              <a:buNone/>
              <a:defRPr sz="1200"/>
            </a:lvl3pPr>
            <a:lvl4pPr marL="1371536" indent="0">
              <a:buNone/>
              <a:defRPr sz="1000"/>
            </a:lvl4pPr>
            <a:lvl5pPr marL="1828715" indent="0">
              <a:buNone/>
              <a:defRPr sz="1000"/>
            </a:lvl5pPr>
            <a:lvl6pPr marL="2285894" indent="0">
              <a:buNone/>
              <a:defRPr sz="1000"/>
            </a:lvl6pPr>
            <a:lvl7pPr marL="2743073" indent="0">
              <a:buNone/>
              <a:defRPr sz="1000"/>
            </a:lvl7pPr>
            <a:lvl8pPr marL="3200252" indent="0">
              <a:buNone/>
              <a:defRPr sz="1000"/>
            </a:lvl8pPr>
            <a:lvl9pPr marL="365743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defTabSz="914358"/>
            <a:fld id="{D3305297-4383-4357-B930-5EC33D17F590}" type="datetimeFigureOut">
              <a:rPr lang="en-GB" smtClean="0">
                <a:solidFill>
                  <a:prstClr val="black">
                    <a:tint val="75000"/>
                  </a:prstClr>
                </a:solidFill>
              </a:rPr>
              <a:pPr defTabSz="914358"/>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fld id="{370EBA60-93D0-4AB8-8100-29781706C516}" type="slidenum">
              <a:rPr lang="en-GB" smtClean="0">
                <a:solidFill>
                  <a:prstClr val="black">
                    <a:tint val="75000"/>
                  </a:prstClr>
                </a:solidFill>
              </a:rPr>
              <a:pPr defTabSz="914358"/>
              <a:t>‹#›</a:t>
            </a:fld>
            <a:endParaRPr lang="en-GB">
              <a:solidFill>
                <a:prstClr val="black">
                  <a:tint val="75000"/>
                </a:prstClr>
              </a:solidFill>
            </a:endParaRPr>
          </a:p>
        </p:txBody>
      </p:sp>
    </p:spTree>
    <p:extLst>
      <p:ext uri="{BB962C8B-B14F-4D97-AF65-F5344CB8AC3E}">
        <p14:creationId xmlns:p14="http://schemas.microsoft.com/office/powerpoint/2010/main" val="162037889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fld id="{D3305297-4383-4357-B930-5EC33D17F590}" type="datetimeFigureOut">
              <a:rPr lang="en-GB" smtClean="0">
                <a:solidFill>
                  <a:prstClr val="black">
                    <a:tint val="75000"/>
                  </a:prstClr>
                </a:solidFill>
              </a:rPr>
              <a:pPr defTabSz="914358"/>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fld id="{370EBA60-93D0-4AB8-8100-29781706C516}" type="slidenum">
              <a:rPr lang="en-GB" smtClean="0">
                <a:solidFill>
                  <a:prstClr val="black">
                    <a:tint val="75000"/>
                  </a:prstClr>
                </a:solidFill>
              </a:rPr>
              <a:pPr defTabSz="914358"/>
              <a:t>‹#›</a:t>
            </a:fld>
            <a:endParaRPr lang="en-GB">
              <a:solidFill>
                <a:prstClr val="black">
                  <a:tint val="75000"/>
                </a:prstClr>
              </a:solidFill>
            </a:endParaRPr>
          </a:p>
        </p:txBody>
      </p:sp>
    </p:spTree>
    <p:extLst>
      <p:ext uri="{BB962C8B-B14F-4D97-AF65-F5344CB8AC3E}">
        <p14:creationId xmlns:p14="http://schemas.microsoft.com/office/powerpoint/2010/main" val="155164984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fld id="{D3305297-4383-4357-B930-5EC33D17F590}" type="datetimeFigureOut">
              <a:rPr lang="en-GB" smtClean="0">
                <a:solidFill>
                  <a:prstClr val="black">
                    <a:tint val="75000"/>
                  </a:prstClr>
                </a:solidFill>
              </a:rPr>
              <a:pPr defTabSz="914358"/>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fld id="{370EBA60-93D0-4AB8-8100-29781706C516}" type="slidenum">
              <a:rPr lang="en-GB" smtClean="0">
                <a:solidFill>
                  <a:prstClr val="black">
                    <a:tint val="75000"/>
                  </a:prstClr>
                </a:solidFill>
              </a:rPr>
              <a:pPr defTabSz="914358"/>
              <a:t>‹#›</a:t>
            </a:fld>
            <a:endParaRPr lang="en-GB">
              <a:solidFill>
                <a:prstClr val="black">
                  <a:tint val="75000"/>
                </a:prstClr>
              </a:solidFill>
            </a:endParaRPr>
          </a:p>
        </p:txBody>
      </p:sp>
    </p:spTree>
    <p:extLst>
      <p:ext uri="{BB962C8B-B14F-4D97-AF65-F5344CB8AC3E}">
        <p14:creationId xmlns:p14="http://schemas.microsoft.com/office/powerpoint/2010/main" val="1570599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6"/>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90" y="1681163"/>
            <a:ext cx="5157787" cy="823912"/>
          </a:xfrm>
        </p:spPr>
        <p:txBody>
          <a:bodyPr anchor="b"/>
          <a:lstStyle>
            <a:lvl1pPr marL="0" indent="0">
              <a:buNone/>
              <a:defRPr sz="2400" b="1"/>
            </a:lvl1pPr>
            <a:lvl2pPr marL="457185" indent="0">
              <a:buNone/>
              <a:defRPr sz="2000" b="1"/>
            </a:lvl2pPr>
            <a:lvl3pPr marL="914369" indent="0">
              <a:buNone/>
              <a:defRPr sz="1801" b="1"/>
            </a:lvl3pPr>
            <a:lvl4pPr marL="1371553" indent="0">
              <a:buNone/>
              <a:defRPr sz="1600" b="1"/>
            </a:lvl4pPr>
            <a:lvl5pPr marL="1828738" indent="0">
              <a:buNone/>
              <a:defRPr sz="1600" b="1"/>
            </a:lvl5pPr>
            <a:lvl6pPr marL="2285923" indent="0">
              <a:buNone/>
              <a:defRPr sz="1600" b="1"/>
            </a:lvl6pPr>
            <a:lvl7pPr marL="2743107" indent="0">
              <a:buNone/>
              <a:defRPr sz="1600" b="1"/>
            </a:lvl7pPr>
            <a:lvl8pPr marL="3200292" indent="0">
              <a:buNone/>
              <a:defRPr sz="1600" b="1"/>
            </a:lvl8pPr>
            <a:lvl9pPr marL="3657476"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90" y="2505077"/>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185" indent="0">
              <a:buNone/>
              <a:defRPr sz="2000" b="1"/>
            </a:lvl2pPr>
            <a:lvl3pPr marL="914369" indent="0">
              <a:buNone/>
              <a:defRPr sz="1801" b="1"/>
            </a:lvl3pPr>
            <a:lvl4pPr marL="1371553" indent="0">
              <a:buNone/>
              <a:defRPr sz="1600" b="1"/>
            </a:lvl4pPr>
            <a:lvl5pPr marL="1828738" indent="0">
              <a:buNone/>
              <a:defRPr sz="1600" b="1"/>
            </a:lvl5pPr>
            <a:lvl6pPr marL="2285923" indent="0">
              <a:buNone/>
              <a:defRPr sz="1600" b="1"/>
            </a:lvl6pPr>
            <a:lvl7pPr marL="2743107" indent="0">
              <a:buNone/>
              <a:defRPr sz="1600" b="1"/>
            </a:lvl7pPr>
            <a:lvl8pPr marL="3200292" indent="0">
              <a:buNone/>
              <a:defRPr sz="1600" b="1"/>
            </a:lvl8pPr>
            <a:lvl9pPr marL="3657476"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2" y="2505077"/>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40029051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102792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7486777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6"/>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185" indent="0">
              <a:buNone/>
              <a:defRPr sz="1401"/>
            </a:lvl2pPr>
            <a:lvl3pPr marL="914369" indent="0">
              <a:buNone/>
              <a:defRPr sz="1200"/>
            </a:lvl3pPr>
            <a:lvl4pPr marL="1371553" indent="0">
              <a:buNone/>
              <a:defRPr sz="1001"/>
            </a:lvl4pPr>
            <a:lvl5pPr marL="1828738" indent="0">
              <a:buNone/>
              <a:defRPr sz="1001"/>
            </a:lvl5pPr>
            <a:lvl6pPr marL="2285923" indent="0">
              <a:buNone/>
              <a:defRPr sz="1001"/>
            </a:lvl6pPr>
            <a:lvl7pPr marL="2743107" indent="0">
              <a:buNone/>
              <a:defRPr sz="1001"/>
            </a:lvl7pPr>
            <a:lvl8pPr marL="3200292" indent="0">
              <a:buNone/>
              <a:defRPr sz="1001"/>
            </a:lvl8pPr>
            <a:lvl9pPr marL="3657476" indent="0">
              <a:buNone/>
              <a:defRPr sz="1001"/>
            </a:lvl9pPr>
          </a:lstStyle>
          <a:p>
            <a:pPr lvl="0"/>
            <a:r>
              <a:rPr lang="en-US" smtClean="0"/>
              <a:t>Edit Master text styles</a:t>
            </a:r>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4393587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6"/>
            <a:ext cx="6172201" cy="4873625"/>
          </a:xfrm>
        </p:spPr>
        <p:txBody>
          <a:bodyPr/>
          <a:lstStyle>
            <a:lvl1pPr marL="0" indent="0">
              <a:buNone/>
              <a:defRPr sz="3200"/>
            </a:lvl1pPr>
            <a:lvl2pPr marL="457185" indent="0">
              <a:buNone/>
              <a:defRPr sz="2800"/>
            </a:lvl2pPr>
            <a:lvl3pPr marL="914369" indent="0">
              <a:buNone/>
              <a:defRPr sz="2400"/>
            </a:lvl3pPr>
            <a:lvl4pPr marL="1371553" indent="0">
              <a:buNone/>
              <a:defRPr sz="2000"/>
            </a:lvl4pPr>
            <a:lvl5pPr marL="1828738" indent="0">
              <a:buNone/>
              <a:defRPr sz="2000"/>
            </a:lvl5pPr>
            <a:lvl6pPr marL="2285923" indent="0">
              <a:buNone/>
              <a:defRPr sz="2000"/>
            </a:lvl6pPr>
            <a:lvl7pPr marL="2743107" indent="0">
              <a:buNone/>
              <a:defRPr sz="2000"/>
            </a:lvl7pPr>
            <a:lvl8pPr marL="3200292" indent="0">
              <a:buNone/>
              <a:defRPr sz="2000"/>
            </a:lvl8pPr>
            <a:lvl9pPr marL="3657476" indent="0">
              <a:buNone/>
              <a:defRPr sz="2000"/>
            </a:lvl9pPr>
          </a:lstStyle>
          <a:p>
            <a:endParaRPr lang="en-GB"/>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185" indent="0">
              <a:buNone/>
              <a:defRPr sz="1401"/>
            </a:lvl2pPr>
            <a:lvl3pPr marL="914369" indent="0">
              <a:buNone/>
              <a:defRPr sz="1200"/>
            </a:lvl3pPr>
            <a:lvl4pPr marL="1371553" indent="0">
              <a:buNone/>
              <a:defRPr sz="1001"/>
            </a:lvl4pPr>
            <a:lvl5pPr marL="1828738" indent="0">
              <a:buNone/>
              <a:defRPr sz="1001"/>
            </a:lvl5pPr>
            <a:lvl6pPr marL="2285923" indent="0">
              <a:buNone/>
              <a:defRPr sz="1001"/>
            </a:lvl6pPr>
            <a:lvl7pPr marL="2743107" indent="0">
              <a:buNone/>
              <a:defRPr sz="1001"/>
            </a:lvl7pPr>
            <a:lvl8pPr marL="3200292" indent="0">
              <a:buNone/>
              <a:defRPr sz="1001"/>
            </a:lvl8pPr>
            <a:lvl9pPr marL="3657476" indent="0">
              <a:buNone/>
              <a:defRPr sz="1001"/>
            </a:lvl9pPr>
          </a:lstStyle>
          <a:p>
            <a:pPr lvl="0"/>
            <a:r>
              <a:rPr lang="en-US" smtClean="0"/>
              <a:t>Edit Master text styles</a:t>
            </a:r>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7881558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2" y="365126"/>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2"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1"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3"/>
          </p:nvPr>
        </p:nvSpPr>
        <p:spPr>
          <a:xfrm>
            <a:off x="4038602"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8610601"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41256537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369"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3" indent="-228593" algn="l" defTabSz="914369"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777" indent="-228593" algn="l" defTabSz="914369"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62" indent="-228593" algn="l" defTabSz="914369"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46"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331"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515"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00"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885"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069"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369" rtl="0" eaLnBrk="1" latinLnBrk="0" hangingPunct="1">
        <a:defRPr sz="1801" kern="1200">
          <a:solidFill>
            <a:schemeClr val="tx1"/>
          </a:solidFill>
          <a:latin typeface="+mn-lt"/>
          <a:ea typeface="+mn-ea"/>
          <a:cs typeface="+mn-cs"/>
        </a:defRPr>
      </a:lvl1pPr>
      <a:lvl2pPr marL="457185" algn="l" defTabSz="914369" rtl="0" eaLnBrk="1" latinLnBrk="0" hangingPunct="1">
        <a:defRPr sz="1801" kern="1200">
          <a:solidFill>
            <a:schemeClr val="tx1"/>
          </a:solidFill>
          <a:latin typeface="+mn-lt"/>
          <a:ea typeface="+mn-ea"/>
          <a:cs typeface="+mn-cs"/>
        </a:defRPr>
      </a:lvl2pPr>
      <a:lvl3pPr marL="914369" algn="l" defTabSz="914369" rtl="0" eaLnBrk="1" latinLnBrk="0" hangingPunct="1">
        <a:defRPr sz="1801" kern="1200">
          <a:solidFill>
            <a:schemeClr val="tx1"/>
          </a:solidFill>
          <a:latin typeface="+mn-lt"/>
          <a:ea typeface="+mn-ea"/>
          <a:cs typeface="+mn-cs"/>
        </a:defRPr>
      </a:lvl3pPr>
      <a:lvl4pPr marL="1371553" algn="l" defTabSz="914369" rtl="0" eaLnBrk="1" latinLnBrk="0" hangingPunct="1">
        <a:defRPr sz="1801" kern="1200">
          <a:solidFill>
            <a:schemeClr val="tx1"/>
          </a:solidFill>
          <a:latin typeface="+mn-lt"/>
          <a:ea typeface="+mn-ea"/>
          <a:cs typeface="+mn-cs"/>
        </a:defRPr>
      </a:lvl4pPr>
      <a:lvl5pPr marL="1828738" algn="l" defTabSz="914369" rtl="0" eaLnBrk="1" latinLnBrk="0" hangingPunct="1">
        <a:defRPr sz="1801" kern="1200">
          <a:solidFill>
            <a:schemeClr val="tx1"/>
          </a:solidFill>
          <a:latin typeface="+mn-lt"/>
          <a:ea typeface="+mn-ea"/>
          <a:cs typeface="+mn-cs"/>
        </a:defRPr>
      </a:lvl5pPr>
      <a:lvl6pPr marL="2285923" algn="l" defTabSz="914369" rtl="0" eaLnBrk="1" latinLnBrk="0" hangingPunct="1">
        <a:defRPr sz="1801" kern="1200">
          <a:solidFill>
            <a:schemeClr val="tx1"/>
          </a:solidFill>
          <a:latin typeface="+mn-lt"/>
          <a:ea typeface="+mn-ea"/>
          <a:cs typeface="+mn-cs"/>
        </a:defRPr>
      </a:lvl6pPr>
      <a:lvl7pPr marL="2743107" algn="l" defTabSz="914369" rtl="0" eaLnBrk="1" latinLnBrk="0" hangingPunct="1">
        <a:defRPr sz="1801" kern="1200">
          <a:solidFill>
            <a:schemeClr val="tx1"/>
          </a:solidFill>
          <a:latin typeface="+mn-lt"/>
          <a:ea typeface="+mn-ea"/>
          <a:cs typeface="+mn-cs"/>
        </a:defRPr>
      </a:lvl7pPr>
      <a:lvl8pPr marL="3200292" algn="l" defTabSz="914369" rtl="0" eaLnBrk="1" latinLnBrk="0" hangingPunct="1">
        <a:defRPr sz="1801" kern="1200">
          <a:solidFill>
            <a:schemeClr val="tx1"/>
          </a:solidFill>
          <a:latin typeface="+mn-lt"/>
          <a:ea typeface="+mn-ea"/>
          <a:cs typeface="+mn-cs"/>
        </a:defRPr>
      </a:lvl8pPr>
      <a:lvl9pPr marL="3657476" algn="l" defTabSz="914369" rtl="0" eaLnBrk="1" latinLnBrk="0" hangingPunct="1">
        <a:defRPr sz="180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1" y="6356351"/>
            <a:ext cx="27432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cs typeface="Calibri" panose="020F0502020204030204"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cs typeface="Calibri" panose="020F0502020204030204" pitchFamily="34" charset="0"/>
              </a:defRPr>
            </a:lvl1pPr>
          </a:lstStyle>
          <a:p>
            <a:pPr defTabSz="277246"/>
            <a:endParaRPr lang="en-GB" dirty="0">
              <a:solidFill>
                <a:srgbClr val="2A2C65">
                  <a:tint val="75000"/>
                </a:srgbClr>
              </a:solidFill>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cs typeface="Calibri" panose="020F0502020204030204" pitchFamily="34" charset="0"/>
              </a:defRPr>
            </a:lvl1pPr>
          </a:lstStyle>
          <a:p>
            <a:pPr defTabSz="277246"/>
            <a:fld id="{B6F15528-21DE-4FAA-801E-634DDDAF4B2B}" type="slidenum">
              <a:rPr lang="en-GB" smtClean="0">
                <a:solidFill>
                  <a:srgbClr val="2A2C65">
                    <a:tint val="75000"/>
                  </a:srgbClr>
                </a:solidFill>
              </a:rPr>
              <a:pPr defTabSz="277246"/>
              <a:t>‹#›</a:t>
            </a:fld>
            <a:endParaRPr lang="en-GB" dirty="0">
              <a:solidFill>
                <a:srgbClr val="2A2C65">
                  <a:tint val="75000"/>
                </a:srgbClr>
              </a:solidFill>
            </a:endParaRPr>
          </a:p>
        </p:txBody>
      </p:sp>
      <p:pic>
        <p:nvPicPr>
          <p:cNvPr id="7" name="Picture 6">
            <a:extLst>
              <a:ext uri="{FF2B5EF4-FFF2-40B4-BE49-F238E27FC236}">
                <a16:creationId xmlns:a16="http://schemas.microsoft.com/office/drawing/2014/main" id="{15D0A0B7-B72F-0645-9E36-A4A9FEF7E163}"/>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p:blipFill>
        <p:spPr>
          <a:xfrm>
            <a:off x="-6325" y="-3357"/>
            <a:ext cx="12191953" cy="105399"/>
          </a:xfrm>
          <a:prstGeom prst="rect">
            <a:avLst/>
          </a:prstGeom>
        </p:spPr>
      </p:pic>
    </p:spTree>
    <p:extLst>
      <p:ext uri="{BB962C8B-B14F-4D97-AF65-F5344CB8AC3E}">
        <p14:creationId xmlns:p14="http://schemas.microsoft.com/office/powerpoint/2010/main" val="99598193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358" rtl="0" eaLnBrk="1" latinLnBrk="0" hangingPunct="1">
        <a:lnSpc>
          <a:spcPct val="90000"/>
        </a:lnSpc>
        <a:spcBef>
          <a:spcPct val="0"/>
        </a:spcBef>
        <a:buNone/>
        <a:defRPr sz="4400" b="1" i="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p:titleStyle>
    <p:bodyStyle>
      <a:lvl1pPr marL="228589" indent="-228589" algn="l" defTabSz="914358" rtl="0" eaLnBrk="1" latinLnBrk="0" hangingPunct="1">
        <a:lnSpc>
          <a:spcPct val="90000"/>
        </a:lnSpc>
        <a:spcBef>
          <a:spcPts val="1000"/>
        </a:spcBef>
        <a:buFont typeface="Arial" panose="020B0604020202020204" pitchFamily="34" charset="0"/>
        <a:buChar char="•"/>
        <a:defRPr sz="280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685768" indent="-228589" algn="l" defTabSz="914358" rtl="0" eaLnBrk="1" latinLnBrk="0" hangingPunct="1">
        <a:lnSpc>
          <a:spcPct val="90000"/>
        </a:lnSpc>
        <a:spcBef>
          <a:spcPts val="500"/>
        </a:spcBef>
        <a:buFont typeface="Arial" panose="020B0604020202020204" pitchFamily="34" charset="0"/>
        <a:buChar char="•"/>
        <a:defRPr sz="2400"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142947" indent="-228589" algn="l" defTabSz="914358" rtl="0" eaLnBrk="1" latinLnBrk="0" hangingPunct="1">
        <a:lnSpc>
          <a:spcPct val="90000"/>
        </a:lnSpc>
        <a:spcBef>
          <a:spcPts val="500"/>
        </a:spcBef>
        <a:buFont typeface="Arial" panose="020B0604020202020204" pitchFamily="34" charset="0"/>
        <a:buChar char="•"/>
        <a:defRPr sz="2000"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1600126"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2057305"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2514483"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62"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41"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20"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8" rtl="0" eaLnBrk="1" latinLnBrk="0" hangingPunct="1">
        <a:defRPr sz="1800" kern="1200">
          <a:solidFill>
            <a:schemeClr val="tx1"/>
          </a:solidFill>
          <a:latin typeface="+mn-lt"/>
          <a:ea typeface="+mn-ea"/>
          <a:cs typeface="+mn-cs"/>
        </a:defRPr>
      </a:lvl1pPr>
      <a:lvl2pPr marL="457179" algn="l" defTabSz="914358" rtl="0" eaLnBrk="1" latinLnBrk="0" hangingPunct="1">
        <a:defRPr sz="1800" kern="1200">
          <a:solidFill>
            <a:schemeClr val="tx1"/>
          </a:solidFill>
          <a:latin typeface="+mn-lt"/>
          <a:ea typeface="+mn-ea"/>
          <a:cs typeface="+mn-cs"/>
        </a:defRPr>
      </a:lvl2pPr>
      <a:lvl3pPr marL="914358" algn="l" defTabSz="914358" rtl="0" eaLnBrk="1" latinLnBrk="0" hangingPunct="1">
        <a:defRPr sz="1800" kern="1200">
          <a:solidFill>
            <a:schemeClr val="tx1"/>
          </a:solidFill>
          <a:latin typeface="+mn-lt"/>
          <a:ea typeface="+mn-ea"/>
          <a:cs typeface="+mn-cs"/>
        </a:defRPr>
      </a:lvl3pPr>
      <a:lvl4pPr marL="1371536" algn="l" defTabSz="914358" rtl="0" eaLnBrk="1" latinLnBrk="0" hangingPunct="1">
        <a:defRPr sz="1800" kern="1200">
          <a:solidFill>
            <a:schemeClr val="tx1"/>
          </a:solidFill>
          <a:latin typeface="+mn-lt"/>
          <a:ea typeface="+mn-ea"/>
          <a:cs typeface="+mn-cs"/>
        </a:defRPr>
      </a:lvl4pPr>
      <a:lvl5pPr marL="1828715" algn="l" defTabSz="914358" rtl="0" eaLnBrk="1" latinLnBrk="0" hangingPunct="1">
        <a:defRPr sz="1800" kern="1200">
          <a:solidFill>
            <a:schemeClr val="tx1"/>
          </a:solidFill>
          <a:latin typeface="+mn-lt"/>
          <a:ea typeface="+mn-ea"/>
          <a:cs typeface="+mn-cs"/>
        </a:defRPr>
      </a:lvl5pPr>
      <a:lvl6pPr marL="2285894" algn="l" defTabSz="914358" rtl="0" eaLnBrk="1" latinLnBrk="0" hangingPunct="1">
        <a:defRPr sz="1800" kern="1200">
          <a:solidFill>
            <a:schemeClr val="tx1"/>
          </a:solidFill>
          <a:latin typeface="+mn-lt"/>
          <a:ea typeface="+mn-ea"/>
          <a:cs typeface="+mn-cs"/>
        </a:defRPr>
      </a:lvl6pPr>
      <a:lvl7pPr marL="2743073" algn="l" defTabSz="914358" rtl="0" eaLnBrk="1" latinLnBrk="0" hangingPunct="1">
        <a:defRPr sz="1800" kern="1200">
          <a:solidFill>
            <a:schemeClr val="tx1"/>
          </a:solidFill>
          <a:latin typeface="+mn-lt"/>
          <a:ea typeface="+mn-ea"/>
          <a:cs typeface="+mn-cs"/>
        </a:defRPr>
      </a:lvl7pPr>
      <a:lvl8pPr marL="3200252" algn="l" defTabSz="914358" rtl="0" eaLnBrk="1" latinLnBrk="0" hangingPunct="1">
        <a:defRPr sz="1800" kern="1200">
          <a:solidFill>
            <a:schemeClr val="tx1"/>
          </a:solidFill>
          <a:latin typeface="+mn-lt"/>
          <a:ea typeface="+mn-ea"/>
          <a:cs typeface="+mn-cs"/>
        </a:defRPr>
      </a:lvl8pPr>
      <a:lvl9pPr marL="3657430" algn="l" defTabSz="914358"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2" y="365126"/>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2"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1"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3"/>
          </p:nvPr>
        </p:nvSpPr>
        <p:spPr>
          <a:xfrm>
            <a:off x="4038602"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8610601"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288936520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369"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3" indent="-228593" algn="l" defTabSz="914369"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777" indent="-228593" algn="l" defTabSz="914369"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62" indent="-228593" algn="l" defTabSz="914369"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46"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331"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515"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00"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885"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069"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369" rtl="0" eaLnBrk="1" latinLnBrk="0" hangingPunct="1">
        <a:defRPr sz="1801" kern="1200">
          <a:solidFill>
            <a:schemeClr val="tx1"/>
          </a:solidFill>
          <a:latin typeface="+mn-lt"/>
          <a:ea typeface="+mn-ea"/>
          <a:cs typeface="+mn-cs"/>
        </a:defRPr>
      </a:lvl1pPr>
      <a:lvl2pPr marL="457185" algn="l" defTabSz="914369" rtl="0" eaLnBrk="1" latinLnBrk="0" hangingPunct="1">
        <a:defRPr sz="1801" kern="1200">
          <a:solidFill>
            <a:schemeClr val="tx1"/>
          </a:solidFill>
          <a:latin typeface="+mn-lt"/>
          <a:ea typeface="+mn-ea"/>
          <a:cs typeface="+mn-cs"/>
        </a:defRPr>
      </a:lvl2pPr>
      <a:lvl3pPr marL="914369" algn="l" defTabSz="914369" rtl="0" eaLnBrk="1" latinLnBrk="0" hangingPunct="1">
        <a:defRPr sz="1801" kern="1200">
          <a:solidFill>
            <a:schemeClr val="tx1"/>
          </a:solidFill>
          <a:latin typeface="+mn-lt"/>
          <a:ea typeface="+mn-ea"/>
          <a:cs typeface="+mn-cs"/>
        </a:defRPr>
      </a:lvl3pPr>
      <a:lvl4pPr marL="1371553" algn="l" defTabSz="914369" rtl="0" eaLnBrk="1" latinLnBrk="0" hangingPunct="1">
        <a:defRPr sz="1801" kern="1200">
          <a:solidFill>
            <a:schemeClr val="tx1"/>
          </a:solidFill>
          <a:latin typeface="+mn-lt"/>
          <a:ea typeface="+mn-ea"/>
          <a:cs typeface="+mn-cs"/>
        </a:defRPr>
      </a:lvl4pPr>
      <a:lvl5pPr marL="1828738" algn="l" defTabSz="914369" rtl="0" eaLnBrk="1" latinLnBrk="0" hangingPunct="1">
        <a:defRPr sz="1801" kern="1200">
          <a:solidFill>
            <a:schemeClr val="tx1"/>
          </a:solidFill>
          <a:latin typeface="+mn-lt"/>
          <a:ea typeface="+mn-ea"/>
          <a:cs typeface="+mn-cs"/>
        </a:defRPr>
      </a:lvl5pPr>
      <a:lvl6pPr marL="2285923" algn="l" defTabSz="914369" rtl="0" eaLnBrk="1" latinLnBrk="0" hangingPunct="1">
        <a:defRPr sz="1801" kern="1200">
          <a:solidFill>
            <a:schemeClr val="tx1"/>
          </a:solidFill>
          <a:latin typeface="+mn-lt"/>
          <a:ea typeface="+mn-ea"/>
          <a:cs typeface="+mn-cs"/>
        </a:defRPr>
      </a:lvl6pPr>
      <a:lvl7pPr marL="2743107" algn="l" defTabSz="914369" rtl="0" eaLnBrk="1" latinLnBrk="0" hangingPunct="1">
        <a:defRPr sz="1801" kern="1200">
          <a:solidFill>
            <a:schemeClr val="tx1"/>
          </a:solidFill>
          <a:latin typeface="+mn-lt"/>
          <a:ea typeface="+mn-ea"/>
          <a:cs typeface="+mn-cs"/>
        </a:defRPr>
      </a:lvl7pPr>
      <a:lvl8pPr marL="3200292" algn="l" defTabSz="914369" rtl="0" eaLnBrk="1" latinLnBrk="0" hangingPunct="1">
        <a:defRPr sz="1801" kern="1200">
          <a:solidFill>
            <a:schemeClr val="tx1"/>
          </a:solidFill>
          <a:latin typeface="+mn-lt"/>
          <a:ea typeface="+mn-ea"/>
          <a:cs typeface="+mn-cs"/>
        </a:defRPr>
      </a:lvl8pPr>
      <a:lvl9pPr marL="3657476" algn="l" defTabSz="914369" rtl="0" eaLnBrk="1" latinLnBrk="0" hangingPunct="1">
        <a:defRPr sz="1801"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1"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358"/>
            <a:fld id="{D3305297-4383-4357-B930-5EC33D17F590}" type="datetimeFigureOut">
              <a:rPr lang="en-GB" smtClean="0">
                <a:solidFill>
                  <a:prstClr val="black">
                    <a:tint val="75000"/>
                  </a:prstClr>
                </a:solidFill>
              </a:rPr>
              <a:pPr defTabSz="914358"/>
              <a:t>14/04/2025</a:t>
            </a:fld>
            <a:endParaRPr lang="en-GB">
              <a:solidFill>
                <a:prstClr val="black">
                  <a:tint val="75000"/>
                </a:prstClr>
              </a:solidFill>
            </a:endParaRP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358"/>
            <a:endParaRPr lang="en-GB">
              <a:solidFill>
                <a:prstClr val="black">
                  <a:tint val="75000"/>
                </a:prstClr>
              </a:solidFill>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358"/>
            <a:fld id="{370EBA60-93D0-4AB8-8100-29781706C516}" type="slidenum">
              <a:rPr lang="en-GB" smtClean="0">
                <a:solidFill>
                  <a:prstClr val="black">
                    <a:tint val="75000"/>
                  </a:prstClr>
                </a:solidFill>
              </a:rPr>
              <a:pPr defTabSz="914358"/>
              <a:t>‹#›</a:t>
            </a:fld>
            <a:endParaRPr lang="en-GB">
              <a:solidFill>
                <a:prstClr val="black">
                  <a:tint val="75000"/>
                </a:prstClr>
              </a:solidFill>
            </a:endParaRPr>
          </a:p>
        </p:txBody>
      </p:sp>
    </p:spTree>
    <p:extLst>
      <p:ext uri="{BB962C8B-B14F-4D97-AF65-F5344CB8AC3E}">
        <p14:creationId xmlns:p14="http://schemas.microsoft.com/office/powerpoint/2010/main" val="3233023635"/>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l" defTabSz="914358"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9" indent="-228589" algn="l" defTabSz="914358"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68" indent="-228589" algn="l" defTabSz="914358"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7" indent="-228589" algn="l" defTabSz="914358"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6"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05"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83"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62"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41"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20"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8" rtl="0" eaLnBrk="1" latinLnBrk="0" hangingPunct="1">
        <a:defRPr sz="1800" kern="1200">
          <a:solidFill>
            <a:schemeClr val="tx1"/>
          </a:solidFill>
          <a:latin typeface="+mn-lt"/>
          <a:ea typeface="+mn-ea"/>
          <a:cs typeface="+mn-cs"/>
        </a:defRPr>
      </a:lvl1pPr>
      <a:lvl2pPr marL="457179" algn="l" defTabSz="914358" rtl="0" eaLnBrk="1" latinLnBrk="0" hangingPunct="1">
        <a:defRPr sz="1800" kern="1200">
          <a:solidFill>
            <a:schemeClr val="tx1"/>
          </a:solidFill>
          <a:latin typeface="+mn-lt"/>
          <a:ea typeface="+mn-ea"/>
          <a:cs typeface="+mn-cs"/>
        </a:defRPr>
      </a:lvl2pPr>
      <a:lvl3pPr marL="914358" algn="l" defTabSz="914358" rtl="0" eaLnBrk="1" latinLnBrk="0" hangingPunct="1">
        <a:defRPr sz="1800" kern="1200">
          <a:solidFill>
            <a:schemeClr val="tx1"/>
          </a:solidFill>
          <a:latin typeface="+mn-lt"/>
          <a:ea typeface="+mn-ea"/>
          <a:cs typeface="+mn-cs"/>
        </a:defRPr>
      </a:lvl3pPr>
      <a:lvl4pPr marL="1371536" algn="l" defTabSz="914358" rtl="0" eaLnBrk="1" latinLnBrk="0" hangingPunct="1">
        <a:defRPr sz="1800" kern="1200">
          <a:solidFill>
            <a:schemeClr val="tx1"/>
          </a:solidFill>
          <a:latin typeface="+mn-lt"/>
          <a:ea typeface="+mn-ea"/>
          <a:cs typeface="+mn-cs"/>
        </a:defRPr>
      </a:lvl4pPr>
      <a:lvl5pPr marL="1828715" algn="l" defTabSz="914358" rtl="0" eaLnBrk="1" latinLnBrk="0" hangingPunct="1">
        <a:defRPr sz="1800" kern="1200">
          <a:solidFill>
            <a:schemeClr val="tx1"/>
          </a:solidFill>
          <a:latin typeface="+mn-lt"/>
          <a:ea typeface="+mn-ea"/>
          <a:cs typeface="+mn-cs"/>
        </a:defRPr>
      </a:lvl5pPr>
      <a:lvl6pPr marL="2285894" algn="l" defTabSz="914358" rtl="0" eaLnBrk="1" latinLnBrk="0" hangingPunct="1">
        <a:defRPr sz="1800" kern="1200">
          <a:solidFill>
            <a:schemeClr val="tx1"/>
          </a:solidFill>
          <a:latin typeface="+mn-lt"/>
          <a:ea typeface="+mn-ea"/>
          <a:cs typeface="+mn-cs"/>
        </a:defRPr>
      </a:lvl6pPr>
      <a:lvl7pPr marL="2743073" algn="l" defTabSz="914358" rtl="0" eaLnBrk="1" latinLnBrk="0" hangingPunct="1">
        <a:defRPr sz="1800" kern="1200">
          <a:solidFill>
            <a:schemeClr val="tx1"/>
          </a:solidFill>
          <a:latin typeface="+mn-lt"/>
          <a:ea typeface="+mn-ea"/>
          <a:cs typeface="+mn-cs"/>
        </a:defRPr>
      </a:lvl7pPr>
      <a:lvl8pPr marL="3200252" algn="l" defTabSz="914358" rtl="0" eaLnBrk="1" latinLnBrk="0" hangingPunct="1">
        <a:defRPr sz="1800" kern="1200">
          <a:solidFill>
            <a:schemeClr val="tx1"/>
          </a:solidFill>
          <a:latin typeface="+mn-lt"/>
          <a:ea typeface="+mn-ea"/>
          <a:cs typeface="+mn-cs"/>
        </a:defRPr>
      </a:lvl8pPr>
      <a:lvl9pPr marL="3657430" algn="l" defTabSz="91435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3.xml"/><Relationship Id="rId6" Type="http://schemas.openxmlformats.org/officeDocument/2006/relationships/image" Target="../media/image7.png"/><Relationship Id="rId11" Type="http://schemas.openxmlformats.org/officeDocument/2006/relationships/image" Target="../media/image10.png"/><Relationship Id="rId5" Type="http://schemas.openxmlformats.org/officeDocument/2006/relationships/image" Target="../media/image6.png"/><Relationship Id="rId10" Type="http://schemas.microsoft.com/office/2007/relationships/hdphoto" Target="../media/hdphoto2.wdp"/><Relationship Id="rId4" Type="http://schemas.openxmlformats.org/officeDocument/2006/relationships/image" Target="../media/image5.png"/><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 Id="rId4" Type="http://schemas.openxmlformats.org/officeDocument/2006/relationships/image" Target="../media/image19.png"/></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5.xm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5.xml"/><Relationship Id="rId4" Type="http://schemas.openxmlformats.org/officeDocument/2006/relationships/image" Target="../media/image20.png"/></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5.xml"/><Relationship Id="rId4" Type="http://schemas.openxmlformats.org/officeDocument/2006/relationships/image" Target="../media/image20.png"/></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5.xml"/><Relationship Id="rId4" Type="http://schemas.openxmlformats.org/officeDocument/2006/relationships/image" Target="../media/image20.png"/></Relationships>
</file>

<file path=ppt/slides/_rels/slide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5.xml"/><Relationship Id="rId4" Type="http://schemas.openxmlformats.org/officeDocument/2006/relationships/image" Target="../media/image20.png"/></Relationships>
</file>

<file path=ppt/slides/_rels/slide3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4.PNG"/><Relationship Id="rId7" Type="http://schemas.openxmlformats.org/officeDocument/2006/relationships/image" Target="../media/image17.PNG"/><Relationship Id="rId2" Type="http://schemas.openxmlformats.org/officeDocument/2006/relationships/image" Target="../media/image11.png"/><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8" y="241"/>
            <a:ext cx="12191144" cy="6857519"/>
          </a:xfrm>
          <a:prstGeom prst="rect">
            <a:avLst/>
          </a:prstGeom>
        </p:spPr>
      </p:pic>
    </p:spTree>
    <p:extLst>
      <p:ext uri="{BB962C8B-B14F-4D97-AF65-F5344CB8AC3E}">
        <p14:creationId xmlns:p14="http://schemas.microsoft.com/office/powerpoint/2010/main" val="19867891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596563"/>
          </a:xfrm>
        </p:spPr>
        <p:txBody>
          <a:bodyPr>
            <a:normAutofit fontScale="77500" lnSpcReduction="20000"/>
          </a:bodyPr>
          <a:lstStyle/>
          <a:p>
            <a:pPr marL="0" indent="0">
              <a:buNone/>
            </a:pPr>
            <a:r>
              <a:rPr lang="en-US" sz="4000" dirty="0" smtClean="0"/>
              <a:t>Using your </a:t>
            </a:r>
            <a:r>
              <a:rPr lang="en-US" sz="4000" dirty="0" err="1" smtClean="0"/>
              <a:t>oracy</a:t>
            </a:r>
            <a:r>
              <a:rPr lang="en-US" sz="4000" dirty="0" smtClean="0"/>
              <a:t> </a:t>
            </a:r>
            <a:r>
              <a:rPr lang="en-US" sz="4000" dirty="0" err="1" smtClean="0"/>
              <a:t>helpsheet</a:t>
            </a:r>
            <a:r>
              <a:rPr lang="en-US" sz="4000" dirty="0" smtClean="0"/>
              <a:t>, with the person next to you, discuss your response to the question:</a:t>
            </a:r>
          </a:p>
          <a:p>
            <a:pPr marL="0" indent="0">
              <a:buNone/>
            </a:pPr>
            <a:endParaRPr lang="en-US" sz="4000" dirty="0"/>
          </a:p>
          <a:p>
            <a:pPr marL="0" indent="0">
              <a:buNone/>
            </a:pPr>
            <a:r>
              <a:rPr lang="en-US" sz="4000" b="1" dirty="0"/>
              <a:t>“What is your opinion on graffiti in your local community?”</a:t>
            </a:r>
          </a:p>
          <a:p>
            <a:pPr marL="0" indent="0">
              <a:buNone/>
            </a:pPr>
            <a:endParaRPr lang="en-US" sz="4000" dirty="0"/>
          </a:p>
          <a:p>
            <a:pPr marL="0" indent="0">
              <a:buNone/>
            </a:pPr>
            <a:r>
              <a:rPr lang="en-US" sz="4000" dirty="0" smtClean="0"/>
              <a:t>Remember to use the sentence starters to add, build or challenge what your partner has said.</a:t>
            </a:r>
          </a:p>
          <a:p>
            <a:pPr marL="0" indent="0">
              <a:buNone/>
            </a:pPr>
            <a:endParaRPr lang="en-US" sz="4000" dirty="0"/>
          </a:p>
          <a:p>
            <a:pPr marL="0" indent="0">
              <a:buNone/>
            </a:pPr>
            <a:r>
              <a:rPr lang="en-US" sz="4000" dirty="0" smtClean="0"/>
              <a:t>Be ready to share your discussion with the class</a:t>
            </a:r>
            <a:endParaRPr lang="en-US" sz="4000"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Graffiti</a:t>
            </a:r>
            <a:endParaRPr sz="2426" spc="27" dirty="0"/>
          </a:p>
        </p:txBody>
      </p:sp>
      <p:pic>
        <p:nvPicPr>
          <p:cNvPr id="9" name="Picture 8"/>
          <p:cNvPicPr>
            <a:picLocks noChangeAspect="1"/>
          </p:cNvPicPr>
          <p:nvPr/>
        </p:nvPicPr>
        <p:blipFill>
          <a:blip r:embed="rId4"/>
          <a:stretch>
            <a:fillRect/>
          </a:stretch>
        </p:blipFill>
        <p:spPr>
          <a:xfrm>
            <a:off x="7191716" y="1207888"/>
            <a:ext cx="3862727" cy="5452157"/>
          </a:xfrm>
          <a:prstGeom prst="rect">
            <a:avLst/>
          </a:prstGeom>
        </p:spPr>
      </p:pic>
    </p:spTree>
    <p:extLst>
      <p:ext uri="{BB962C8B-B14F-4D97-AF65-F5344CB8AC3E}">
        <p14:creationId xmlns:p14="http://schemas.microsoft.com/office/powerpoint/2010/main" val="31946247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108889"/>
          </a:xfrm>
        </p:spPr>
        <p:txBody>
          <a:bodyPr>
            <a:normAutofit fontScale="92500" lnSpcReduction="20000"/>
          </a:bodyPr>
          <a:lstStyle/>
          <a:p>
            <a:pPr marL="0" indent="0">
              <a:buNone/>
            </a:pPr>
            <a:r>
              <a:rPr lang="en-GB" sz="4000" dirty="0"/>
              <a:t>A group of teenagers spray-paint slogans on the walls of a local business without permission. The business owner reports it to the police, leading to an investigation</a:t>
            </a:r>
            <a:r>
              <a:rPr lang="en-GB" sz="4000" dirty="0" smtClean="0"/>
              <a:t>. When questioned the teenagers say they didn’t think that it was illegal because the business next door had an artist to graffiti their building</a:t>
            </a:r>
            <a:endParaRPr lang="en-GB" sz="4000" dirty="0"/>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Graffiti scenario</a:t>
            </a:r>
            <a:endParaRPr sz="2426" spc="27" dirty="0"/>
          </a:p>
        </p:txBody>
      </p:sp>
      <p:sp>
        <p:nvSpPr>
          <p:cNvPr id="9" name="Content Placeholder 2"/>
          <p:cNvSpPr txBox="1">
            <a:spLocks/>
          </p:cNvSpPr>
          <p:nvPr/>
        </p:nvSpPr>
        <p:spPr>
          <a:xfrm>
            <a:off x="7010399" y="1312967"/>
            <a:ext cx="5158577" cy="5108889"/>
          </a:xfrm>
          <a:prstGeom prst="rect">
            <a:avLst/>
          </a:prstGeom>
        </p:spPr>
        <p:txBody>
          <a:bodyPr vert="horz" lIns="91440" tIns="45720" rIns="91440" bIns="45720" rtlCol="0">
            <a:normAutofit fontScale="92500" lnSpcReduction="20000"/>
          </a:bodyPr>
          <a:lstStyle>
            <a:lvl1pPr marL="228589" indent="-228589" algn="l" defTabSz="914358" rtl="0" eaLnBrk="1" latinLnBrk="0" hangingPunct="1">
              <a:lnSpc>
                <a:spcPct val="90000"/>
              </a:lnSpc>
              <a:spcBef>
                <a:spcPts val="1000"/>
              </a:spcBef>
              <a:buFont typeface="Arial" panose="020B0604020202020204" pitchFamily="34" charset="0"/>
              <a:buChar char="•"/>
              <a:defRPr sz="280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685768" indent="-228589" algn="l" defTabSz="914358" rtl="0" eaLnBrk="1" latinLnBrk="0" hangingPunct="1">
              <a:lnSpc>
                <a:spcPct val="90000"/>
              </a:lnSpc>
              <a:spcBef>
                <a:spcPts val="500"/>
              </a:spcBef>
              <a:buFont typeface="Arial" panose="020B0604020202020204" pitchFamily="34" charset="0"/>
              <a:buChar char="•"/>
              <a:defRPr sz="2400"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142947" indent="-228589" algn="l" defTabSz="914358" rtl="0" eaLnBrk="1" latinLnBrk="0" hangingPunct="1">
              <a:lnSpc>
                <a:spcPct val="90000"/>
              </a:lnSpc>
              <a:spcBef>
                <a:spcPts val="500"/>
              </a:spcBef>
              <a:buFont typeface="Arial" panose="020B0604020202020204" pitchFamily="34" charset="0"/>
              <a:buChar char="•"/>
              <a:defRPr sz="2000"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1600126"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2057305"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2514483"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62"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41"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20"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3638" b="1" dirty="0" smtClean="0"/>
              <a:t>Task</a:t>
            </a:r>
          </a:p>
          <a:p>
            <a:pPr marL="0" indent="0" algn="ctr">
              <a:buFont typeface="Arial" panose="020B0604020202020204" pitchFamily="34" charset="0"/>
              <a:buNone/>
            </a:pPr>
            <a:endParaRPr lang="en-US" sz="3638" b="1" dirty="0"/>
          </a:p>
          <a:p>
            <a:pPr marL="0" indent="0" algn="ctr">
              <a:buFont typeface="Arial" panose="020B0604020202020204" pitchFamily="34" charset="0"/>
              <a:buNone/>
            </a:pPr>
            <a:r>
              <a:rPr lang="en-US" sz="3638" dirty="0" smtClean="0"/>
              <a:t>In your books answer the following question</a:t>
            </a:r>
          </a:p>
          <a:p>
            <a:pPr marL="0" indent="0" algn="ctr">
              <a:buFont typeface="Arial" panose="020B0604020202020204" pitchFamily="34" charset="0"/>
              <a:buNone/>
            </a:pPr>
            <a:endParaRPr lang="en-US" sz="3638" dirty="0"/>
          </a:p>
          <a:p>
            <a:pPr marL="742950" indent="-742950" algn="ctr">
              <a:buFont typeface="Arial" panose="020B0604020202020204" pitchFamily="34" charset="0"/>
              <a:buAutoNum type="arabicPeriod"/>
            </a:pPr>
            <a:r>
              <a:rPr lang="en-US" sz="3638" dirty="0" smtClean="0"/>
              <a:t>What type of criminal activity have the teenagers taken part in?</a:t>
            </a:r>
          </a:p>
          <a:p>
            <a:pPr marL="742950" indent="-742950" algn="ctr">
              <a:buFont typeface="Arial" panose="020B0604020202020204" pitchFamily="34" charset="0"/>
              <a:buAutoNum type="arabicPeriod"/>
            </a:pPr>
            <a:r>
              <a:rPr lang="en-US" sz="3638" dirty="0" smtClean="0"/>
              <a:t>Why was their graffiti illegal? </a:t>
            </a:r>
            <a:endParaRPr lang="en-US" sz="3638" dirty="0"/>
          </a:p>
        </p:txBody>
      </p:sp>
    </p:spTree>
    <p:extLst>
      <p:ext uri="{BB962C8B-B14F-4D97-AF65-F5344CB8AC3E}">
        <p14:creationId xmlns:p14="http://schemas.microsoft.com/office/powerpoint/2010/main" val="31532157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108889"/>
          </a:xfrm>
        </p:spPr>
        <p:txBody>
          <a:bodyPr>
            <a:normAutofit fontScale="92500" lnSpcReduction="10000"/>
          </a:bodyPr>
          <a:lstStyle/>
          <a:p>
            <a:pPr marL="0" indent="0">
              <a:buNone/>
            </a:pPr>
            <a:r>
              <a:rPr lang="en-US" sz="3638" dirty="0" smtClean="0"/>
              <a:t>Antisocial </a:t>
            </a:r>
            <a:r>
              <a:rPr lang="en-US" sz="3638" dirty="0" err="1" smtClean="0"/>
              <a:t>behaviour</a:t>
            </a:r>
            <a:r>
              <a:rPr lang="en-US" sz="3638" dirty="0"/>
              <a:t> </a:t>
            </a:r>
            <a:r>
              <a:rPr lang="en-US" sz="3638" dirty="0" smtClean="0"/>
              <a:t>is actions that cause harassment, alarm or distress to others.</a:t>
            </a:r>
          </a:p>
          <a:p>
            <a:pPr marL="0" indent="0">
              <a:buNone/>
            </a:pPr>
            <a:endParaRPr lang="en-US" sz="3638" dirty="0"/>
          </a:p>
          <a:p>
            <a:pPr marL="0" indent="0">
              <a:buNone/>
            </a:pPr>
            <a:r>
              <a:rPr lang="en-US" sz="3638" dirty="0" smtClean="0"/>
              <a:t>Examples of antisocial </a:t>
            </a:r>
            <a:r>
              <a:rPr lang="en-US" sz="3638" dirty="0" err="1" smtClean="0"/>
              <a:t>behaviour</a:t>
            </a:r>
            <a:r>
              <a:rPr lang="en-US" sz="3638" dirty="0" smtClean="0"/>
              <a:t> are vandalism, public drunkenness and verbal abuse.</a:t>
            </a:r>
          </a:p>
          <a:p>
            <a:pPr marL="0" indent="0">
              <a:buNone/>
            </a:pPr>
            <a:endParaRPr lang="en-US" sz="3638" dirty="0" smtClean="0"/>
          </a:p>
          <a:p>
            <a:pPr marL="0" indent="0">
              <a:buNone/>
            </a:pPr>
            <a:r>
              <a:rPr lang="en-US" sz="3638" dirty="0" smtClean="0"/>
              <a:t>This is outlined in the antisocial, crime and policing act 2014.</a:t>
            </a:r>
            <a:endParaRPr lang="en-US" sz="3638" dirty="0"/>
          </a:p>
          <a:p>
            <a:pPr marL="0" indent="0">
              <a:buNone/>
            </a:pPr>
            <a:endParaRPr lang="en-US" sz="3638" dirty="0" smtClean="0"/>
          </a:p>
          <a:p>
            <a:pPr marL="0" indent="0">
              <a:buNone/>
            </a:pPr>
            <a:endParaRPr lang="en-US" sz="3638" dirty="0"/>
          </a:p>
          <a:p>
            <a:pPr marL="0" indent="0">
              <a:buNone/>
            </a:pPr>
            <a:endParaRPr lang="en-US" sz="3638" dirty="0"/>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Antisocial </a:t>
            </a:r>
            <a:r>
              <a:rPr lang="en-US" sz="2426" spc="6" dirty="0" err="1" smtClean="0"/>
              <a:t>behaviour</a:t>
            </a:r>
            <a:endParaRPr sz="2426" spc="27" dirty="0"/>
          </a:p>
        </p:txBody>
      </p:sp>
      <p:pic>
        <p:nvPicPr>
          <p:cNvPr id="3" name="Picture 2"/>
          <p:cNvPicPr>
            <a:picLocks noChangeAspect="1"/>
          </p:cNvPicPr>
          <p:nvPr/>
        </p:nvPicPr>
        <p:blipFill>
          <a:blip r:embed="rId4"/>
          <a:stretch>
            <a:fillRect/>
          </a:stretch>
        </p:blipFill>
        <p:spPr>
          <a:xfrm>
            <a:off x="7878251" y="1211027"/>
            <a:ext cx="3804234" cy="4913802"/>
          </a:xfrm>
          <a:prstGeom prst="rect">
            <a:avLst/>
          </a:prstGeom>
        </p:spPr>
      </p:pic>
    </p:spTree>
    <p:extLst>
      <p:ext uri="{BB962C8B-B14F-4D97-AF65-F5344CB8AC3E}">
        <p14:creationId xmlns:p14="http://schemas.microsoft.com/office/powerpoint/2010/main" val="6274643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827601"/>
          </a:xfrm>
        </p:spPr>
        <p:txBody>
          <a:bodyPr>
            <a:normAutofit fontScale="77500" lnSpcReduction="20000"/>
          </a:bodyPr>
          <a:lstStyle/>
          <a:p>
            <a:pPr marL="0" indent="0">
              <a:buNone/>
            </a:pPr>
            <a:r>
              <a:rPr lang="en-US" sz="3638" dirty="0" smtClean="0"/>
              <a:t>One of the most common examples of antisocial </a:t>
            </a:r>
            <a:r>
              <a:rPr lang="en-US" sz="3638" dirty="0" err="1" smtClean="0"/>
              <a:t>behaviour</a:t>
            </a:r>
            <a:r>
              <a:rPr lang="en-US" sz="3638" dirty="0" smtClean="0"/>
              <a:t> is through intimidating gatherings.</a:t>
            </a:r>
          </a:p>
          <a:p>
            <a:pPr marL="0" indent="0">
              <a:buNone/>
            </a:pPr>
            <a:endParaRPr lang="en-US" sz="3638" dirty="0" smtClean="0"/>
          </a:p>
          <a:p>
            <a:pPr marL="0" indent="0">
              <a:buNone/>
            </a:pPr>
            <a:r>
              <a:rPr lang="en-US" sz="3638" dirty="0" smtClean="0"/>
              <a:t>For teenagers this can mean meeting in a large group with hoods up or wearing face coverings.</a:t>
            </a:r>
          </a:p>
          <a:p>
            <a:pPr marL="0" indent="0">
              <a:buNone/>
            </a:pPr>
            <a:endParaRPr lang="en-US" sz="3638" dirty="0"/>
          </a:p>
          <a:p>
            <a:pPr marL="0" indent="0">
              <a:buNone/>
            </a:pPr>
            <a:r>
              <a:rPr lang="en-US" sz="3638" dirty="0" smtClean="0"/>
              <a:t>If this is in a busy public area, this can intimidate other members of the community so they avoid that area. This is not fair to these people especially if the group is outside a shop, bus stop or outside their house.</a:t>
            </a:r>
          </a:p>
          <a:p>
            <a:pPr marL="0" indent="0">
              <a:buNone/>
            </a:pPr>
            <a:endParaRPr lang="en-US" sz="3638" dirty="0"/>
          </a:p>
          <a:p>
            <a:pPr marL="0" indent="0">
              <a:buNone/>
            </a:pPr>
            <a:r>
              <a:rPr lang="en-US" sz="3638" dirty="0" smtClean="0"/>
              <a:t> </a:t>
            </a:r>
            <a:endParaRPr lang="en-US" sz="3638" dirty="0"/>
          </a:p>
          <a:p>
            <a:pPr marL="0" indent="0">
              <a:buNone/>
            </a:pPr>
            <a:endParaRPr lang="en-US" sz="3638" dirty="0" smtClean="0"/>
          </a:p>
          <a:p>
            <a:pPr marL="0" indent="0">
              <a:buNone/>
            </a:pPr>
            <a:endParaRPr lang="en-US" sz="3638" dirty="0"/>
          </a:p>
          <a:p>
            <a:pPr marL="0" indent="0">
              <a:buNone/>
            </a:pPr>
            <a:endParaRPr lang="en-US" sz="3638" dirty="0"/>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Antisocial </a:t>
            </a:r>
            <a:r>
              <a:rPr lang="en-US" sz="2426" spc="6" dirty="0" err="1" smtClean="0"/>
              <a:t>behaviour</a:t>
            </a:r>
            <a:endParaRPr sz="2426" spc="27" dirty="0"/>
          </a:p>
        </p:txBody>
      </p:sp>
      <p:pic>
        <p:nvPicPr>
          <p:cNvPr id="3" name="Picture 2"/>
          <p:cNvPicPr>
            <a:picLocks noChangeAspect="1"/>
          </p:cNvPicPr>
          <p:nvPr/>
        </p:nvPicPr>
        <p:blipFill>
          <a:blip r:embed="rId4"/>
          <a:stretch>
            <a:fillRect/>
          </a:stretch>
        </p:blipFill>
        <p:spPr>
          <a:xfrm>
            <a:off x="7878251" y="1211027"/>
            <a:ext cx="3804234" cy="4913802"/>
          </a:xfrm>
          <a:prstGeom prst="rect">
            <a:avLst/>
          </a:prstGeom>
        </p:spPr>
      </p:pic>
    </p:spTree>
    <p:extLst>
      <p:ext uri="{BB962C8B-B14F-4D97-AF65-F5344CB8AC3E}">
        <p14:creationId xmlns:p14="http://schemas.microsoft.com/office/powerpoint/2010/main" val="18301224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827601"/>
          </a:xfrm>
        </p:spPr>
        <p:txBody>
          <a:bodyPr>
            <a:normAutofit fontScale="92500" lnSpcReduction="20000"/>
          </a:bodyPr>
          <a:lstStyle/>
          <a:p>
            <a:pPr marL="0" indent="0">
              <a:buNone/>
            </a:pPr>
            <a:r>
              <a:rPr lang="en-US" sz="3638" dirty="0" smtClean="0"/>
              <a:t>The negative impact of antisocial </a:t>
            </a:r>
            <a:r>
              <a:rPr lang="en-US" sz="3638" dirty="0" err="1" smtClean="0"/>
              <a:t>behaviour</a:t>
            </a:r>
            <a:r>
              <a:rPr lang="en-US" sz="3638" dirty="0" smtClean="0"/>
              <a:t> in the community is:</a:t>
            </a:r>
          </a:p>
          <a:p>
            <a:pPr marL="0" indent="0">
              <a:buNone/>
            </a:pPr>
            <a:endParaRPr lang="en-US" sz="3638" dirty="0"/>
          </a:p>
          <a:p>
            <a:pPr>
              <a:buFontTx/>
              <a:buChar char="-"/>
            </a:pPr>
            <a:r>
              <a:rPr lang="en-US" sz="3638" dirty="0" smtClean="0"/>
              <a:t>Creates unsafe environments</a:t>
            </a:r>
          </a:p>
          <a:p>
            <a:pPr>
              <a:buFontTx/>
              <a:buChar char="-"/>
            </a:pPr>
            <a:r>
              <a:rPr lang="en-US" sz="3638" dirty="0" smtClean="0"/>
              <a:t>Erodes trust within communities</a:t>
            </a:r>
          </a:p>
          <a:p>
            <a:pPr>
              <a:buFontTx/>
              <a:buChar char="-"/>
            </a:pPr>
            <a:r>
              <a:rPr lang="en-US" sz="3638" dirty="0" smtClean="0"/>
              <a:t>Antisocial </a:t>
            </a:r>
            <a:r>
              <a:rPr lang="en-US" sz="3638" dirty="0" err="1" smtClean="0"/>
              <a:t>behaviour</a:t>
            </a:r>
            <a:r>
              <a:rPr lang="en-US" sz="3638" dirty="0" smtClean="0"/>
              <a:t> often leads to more serious criminal activity in the area.</a:t>
            </a:r>
          </a:p>
          <a:p>
            <a:pPr marL="0" indent="0">
              <a:buNone/>
            </a:pPr>
            <a:endParaRPr lang="en-US" sz="3638" dirty="0"/>
          </a:p>
          <a:p>
            <a:pPr marL="0" indent="0">
              <a:buNone/>
            </a:pPr>
            <a:r>
              <a:rPr lang="en-US" sz="3638" dirty="0" smtClean="0"/>
              <a:t> </a:t>
            </a:r>
            <a:endParaRPr lang="en-US" sz="3638" dirty="0"/>
          </a:p>
          <a:p>
            <a:pPr marL="0" indent="0">
              <a:buNone/>
            </a:pPr>
            <a:endParaRPr lang="en-US" sz="3638" dirty="0" smtClean="0"/>
          </a:p>
          <a:p>
            <a:pPr marL="0" indent="0">
              <a:buNone/>
            </a:pPr>
            <a:endParaRPr lang="en-US" sz="3638" dirty="0"/>
          </a:p>
          <a:p>
            <a:pPr marL="0" indent="0">
              <a:buNone/>
            </a:pPr>
            <a:endParaRPr lang="en-US" sz="3638" dirty="0"/>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Antisocial </a:t>
            </a:r>
            <a:r>
              <a:rPr lang="en-US" sz="2426" spc="6" dirty="0" err="1" smtClean="0"/>
              <a:t>behaviour</a:t>
            </a:r>
            <a:endParaRPr sz="2426" spc="27" dirty="0"/>
          </a:p>
        </p:txBody>
      </p:sp>
      <p:pic>
        <p:nvPicPr>
          <p:cNvPr id="3" name="Picture 2"/>
          <p:cNvPicPr>
            <a:picLocks noChangeAspect="1"/>
          </p:cNvPicPr>
          <p:nvPr/>
        </p:nvPicPr>
        <p:blipFill>
          <a:blip r:embed="rId4"/>
          <a:stretch>
            <a:fillRect/>
          </a:stretch>
        </p:blipFill>
        <p:spPr>
          <a:xfrm>
            <a:off x="7878251" y="1211027"/>
            <a:ext cx="3804234" cy="4913802"/>
          </a:xfrm>
          <a:prstGeom prst="rect">
            <a:avLst/>
          </a:prstGeom>
        </p:spPr>
      </p:pic>
    </p:spTree>
    <p:extLst>
      <p:ext uri="{BB962C8B-B14F-4D97-AF65-F5344CB8AC3E}">
        <p14:creationId xmlns:p14="http://schemas.microsoft.com/office/powerpoint/2010/main" val="623936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108889"/>
          </a:xfrm>
        </p:spPr>
        <p:txBody>
          <a:bodyPr>
            <a:normAutofit/>
          </a:bodyPr>
          <a:lstStyle/>
          <a:p>
            <a:pPr marL="0" indent="0">
              <a:buNone/>
            </a:pPr>
            <a:r>
              <a:rPr lang="en-US" sz="4000" dirty="0" smtClean="0"/>
              <a:t>In your books write your answer to the following question:</a:t>
            </a:r>
          </a:p>
          <a:p>
            <a:pPr marL="0" indent="0">
              <a:buNone/>
            </a:pPr>
            <a:endParaRPr lang="en-US" sz="4000" dirty="0"/>
          </a:p>
          <a:p>
            <a:pPr marL="0" indent="0">
              <a:buNone/>
            </a:pPr>
            <a:r>
              <a:rPr lang="en-US" sz="4000" dirty="0" smtClean="0"/>
              <a:t>“Do you think a large gathering of </a:t>
            </a:r>
            <a:r>
              <a:rPr lang="en-US" sz="4000" dirty="0" err="1" smtClean="0"/>
              <a:t>teenages</a:t>
            </a:r>
            <a:r>
              <a:rPr lang="en-US" sz="4000" dirty="0" smtClean="0"/>
              <a:t> outside a shop be classed as antisocial </a:t>
            </a:r>
            <a:r>
              <a:rPr lang="en-US" sz="4000" dirty="0" err="1" smtClean="0"/>
              <a:t>behaviour</a:t>
            </a:r>
            <a:r>
              <a:rPr lang="en-US" sz="4000" dirty="0" smtClean="0"/>
              <a:t>?”</a:t>
            </a:r>
          </a:p>
          <a:p>
            <a:pPr marL="0" indent="0">
              <a:buNone/>
            </a:pPr>
            <a:endParaRPr lang="en-US" sz="4000" dirty="0"/>
          </a:p>
          <a:p>
            <a:pPr marL="0" indent="0">
              <a:buNone/>
            </a:pPr>
            <a:endParaRPr lang="en-US" sz="4000"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Antisocial </a:t>
            </a:r>
            <a:r>
              <a:rPr lang="en-US" sz="2426" spc="6" dirty="0" err="1" smtClean="0"/>
              <a:t>Behaviour</a:t>
            </a:r>
            <a:endParaRPr sz="2426" spc="27" dirty="0"/>
          </a:p>
        </p:txBody>
      </p:sp>
      <p:pic>
        <p:nvPicPr>
          <p:cNvPr id="2" name="Picture 1"/>
          <p:cNvPicPr>
            <a:picLocks noChangeAspect="1"/>
          </p:cNvPicPr>
          <p:nvPr/>
        </p:nvPicPr>
        <p:blipFill>
          <a:blip r:embed="rId4"/>
          <a:stretch>
            <a:fillRect/>
          </a:stretch>
        </p:blipFill>
        <p:spPr>
          <a:xfrm>
            <a:off x="7191716" y="1207888"/>
            <a:ext cx="3862727" cy="5452157"/>
          </a:xfrm>
          <a:prstGeom prst="rect">
            <a:avLst/>
          </a:prstGeom>
        </p:spPr>
      </p:pic>
    </p:spTree>
    <p:extLst>
      <p:ext uri="{BB962C8B-B14F-4D97-AF65-F5344CB8AC3E}">
        <p14:creationId xmlns:p14="http://schemas.microsoft.com/office/powerpoint/2010/main" val="33442061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596563"/>
          </a:xfrm>
        </p:spPr>
        <p:txBody>
          <a:bodyPr>
            <a:normAutofit fontScale="77500" lnSpcReduction="20000"/>
          </a:bodyPr>
          <a:lstStyle/>
          <a:p>
            <a:pPr marL="0" indent="0">
              <a:buNone/>
            </a:pPr>
            <a:r>
              <a:rPr lang="en-US" sz="4000" dirty="0" smtClean="0"/>
              <a:t>Using your </a:t>
            </a:r>
            <a:r>
              <a:rPr lang="en-US" sz="4000" dirty="0" err="1" smtClean="0"/>
              <a:t>oracy</a:t>
            </a:r>
            <a:r>
              <a:rPr lang="en-US" sz="4000" dirty="0" smtClean="0"/>
              <a:t> </a:t>
            </a:r>
            <a:r>
              <a:rPr lang="en-US" sz="4000" dirty="0" err="1" smtClean="0"/>
              <a:t>helpsheet</a:t>
            </a:r>
            <a:r>
              <a:rPr lang="en-US" sz="4000" dirty="0" smtClean="0"/>
              <a:t>, with the person next to you, discuss your response to the question:</a:t>
            </a:r>
          </a:p>
          <a:p>
            <a:pPr marL="0" indent="0">
              <a:buNone/>
            </a:pPr>
            <a:endParaRPr lang="en-US" sz="4000" dirty="0"/>
          </a:p>
          <a:p>
            <a:pPr marL="0" indent="0">
              <a:buNone/>
            </a:pPr>
            <a:r>
              <a:rPr lang="en-US" sz="4000" b="1" dirty="0"/>
              <a:t>“Do you think a large gathering of </a:t>
            </a:r>
            <a:r>
              <a:rPr lang="en-US" sz="4000" b="1" dirty="0" err="1"/>
              <a:t>teenages</a:t>
            </a:r>
            <a:r>
              <a:rPr lang="en-US" sz="4000" b="1" dirty="0"/>
              <a:t> outside a shop be classed as antisocial </a:t>
            </a:r>
            <a:r>
              <a:rPr lang="en-US" sz="4000" b="1" dirty="0" err="1"/>
              <a:t>behaviour</a:t>
            </a:r>
            <a:r>
              <a:rPr lang="en-US" sz="4000" b="1" dirty="0"/>
              <a:t>?”</a:t>
            </a:r>
          </a:p>
          <a:p>
            <a:pPr marL="0" indent="0">
              <a:buNone/>
            </a:pPr>
            <a:endParaRPr lang="en-US" sz="4000" dirty="0"/>
          </a:p>
          <a:p>
            <a:pPr marL="0" indent="0">
              <a:buNone/>
            </a:pPr>
            <a:r>
              <a:rPr lang="en-US" sz="4000" dirty="0" smtClean="0"/>
              <a:t>Remember to use the sentence starters to add, build or challenge what your partner has said.</a:t>
            </a:r>
          </a:p>
          <a:p>
            <a:pPr marL="0" indent="0">
              <a:buNone/>
            </a:pPr>
            <a:endParaRPr lang="en-US" sz="4000" dirty="0"/>
          </a:p>
          <a:p>
            <a:pPr marL="0" indent="0">
              <a:buNone/>
            </a:pPr>
            <a:r>
              <a:rPr lang="en-US" sz="4000" dirty="0" smtClean="0"/>
              <a:t>Be ready to share your discussion with the class</a:t>
            </a:r>
            <a:endParaRPr lang="en-US" sz="4000"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Antisocial </a:t>
            </a:r>
            <a:r>
              <a:rPr lang="en-US" sz="2426" spc="6" dirty="0" err="1" smtClean="0"/>
              <a:t>Behaviour</a:t>
            </a:r>
            <a:endParaRPr sz="2426" spc="27" dirty="0"/>
          </a:p>
        </p:txBody>
      </p:sp>
      <p:pic>
        <p:nvPicPr>
          <p:cNvPr id="9" name="Picture 8"/>
          <p:cNvPicPr>
            <a:picLocks noChangeAspect="1"/>
          </p:cNvPicPr>
          <p:nvPr/>
        </p:nvPicPr>
        <p:blipFill>
          <a:blip r:embed="rId4"/>
          <a:stretch>
            <a:fillRect/>
          </a:stretch>
        </p:blipFill>
        <p:spPr>
          <a:xfrm>
            <a:off x="7191716" y="1207888"/>
            <a:ext cx="3862727" cy="5452157"/>
          </a:xfrm>
          <a:prstGeom prst="rect">
            <a:avLst/>
          </a:prstGeom>
        </p:spPr>
      </p:pic>
    </p:spTree>
    <p:extLst>
      <p:ext uri="{BB962C8B-B14F-4D97-AF65-F5344CB8AC3E}">
        <p14:creationId xmlns:p14="http://schemas.microsoft.com/office/powerpoint/2010/main" val="6974959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108889"/>
          </a:xfrm>
        </p:spPr>
        <p:txBody>
          <a:bodyPr>
            <a:normAutofit fontScale="92500" lnSpcReduction="20000"/>
          </a:bodyPr>
          <a:lstStyle/>
          <a:p>
            <a:pPr marL="0" indent="0">
              <a:buNone/>
            </a:pPr>
            <a:r>
              <a:rPr lang="en-GB" sz="4000" dirty="0" smtClean="0"/>
              <a:t>Mark needs to go to his local shop. As he gets closer to the shop, he spots a large group of teenagers outside the shop. He can hear they are playing loud rap music on their phones. Some of the group are shouting including saying multiple swear words. Mark decides not to go to the shop so returns home and calls the Police.</a:t>
            </a:r>
            <a:endParaRPr lang="en-GB" sz="4000" dirty="0"/>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Antisocial </a:t>
            </a:r>
            <a:r>
              <a:rPr lang="en-US" sz="2426" spc="6" dirty="0" err="1" smtClean="0"/>
              <a:t>behaviour</a:t>
            </a:r>
            <a:r>
              <a:rPr lang="en-US" sz="2426" spc="6" dirty="0" smtClean="0"/>
              <a:t> scenario</a:t>
            </a:r>
            <a:endParaRPr sz="2426" spc="27" dirty="0"/>
          </a:p>
        </p:txBody>
      </p:sp>
      <p:sp>
        <p:nvSpPr>
          <p:cNvPr id="9" name="Content Placeholder 2"/>
          <p:cNvSpPr txBox="1">
            <a:spLocks/>
          </p:cNvSpPr>
          <p:nvPr/>
        </p:nvSpPr>
        <p:spPr>
          <a:xfrm>
            <a:off x="7010399" y="1312967"/>
            <a:ext cx="5158577" cy="5108889"/>
          </a:xfrm>
          <a:prstGeom prst="rect">
            <a:avLst/>
          </a:prstGeom>
        </p:spPr>
        <p:txBody>
          <a:bodyPr vert="horz" lIns="91440" tIns="45720" rIns="91440" bIns="45720" rtlCol="0">
            <a:normAutofit fontScale="92500" lnSpcReduction="20000"/>
          </a:bodyPr>
          <a:lstStyle>
            <a:lvl1pPr marL="228589" indent="-228589" algn="l" defTabSz="914358" rtl="0" eaLnBrk="1" latinLnBrk="0" hangingPunct="1">
              <a:lnSpc>
                <a:spcPct val="90000"/>
              </a:lnSpc>
              <a:spcBef>
                <a:spcPts val="1000"/>
              </a:spcBef>
              <a:buFont typeface="Arial" panose="020B0604020202020204" pitchFamily="34" charset="0"/>
              <a:buChar char="•"/>
              <a:defRPr sz="280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685768" indent="-228589" algn="l" defTabSz="914358" rtl="0" eaLnBrk="1" latinLnBrk="0" hangingPunct="1">
              <a:lnSpc>
                <a:spcPct val="90000"/>
              </a:lnSpc>
              <a:spcBef>
                <a:spcPts val="500"/>
              </a:spcBef>
              <a:buFont typeface="Arial" panose="020B0604020202020204" pitchFamily="34" charset="0"/>
              <a:buChar char="•"/>
              <a:defRPr sz="2400"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142947" indent="-228589" algn="l" defTabSz="914358" rtl="0" eaLnBrk="1" latinLnBrk="0" hangingPunct="1">
              <a:lnSpc>
                <a:spcPct val="90000"/>
              </a:lnSpc>
              <a:spcBef>
                <a:spcPts val="500"/>
              </a:spcBef>
              <a:buFont typeface="Arial" panose="020B0604020202020204" pitchFamily="34" charset="0"/>
              <a:buChar char="•"/>
              <a:defRPr sz="2000"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1600126"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2057305"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2514483"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62"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41"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20"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3638" b="1" dirty="0" smtClean="0"/>
              <a:t>Task</a:t>
            </a:r>
          </a:p>
          <a:p>
            <a:pPr marL="0" indent="0" algn="ctr">
              <a:buFont typeface="Arial" panose="020B0604020202020204" pitchFamily="34" charset="0"/>
              <a:buNone/>
            </a:pPr>
            <a:endParaRPr lang="en-US" sz="3638" b="1" dirty="0"/>
          </a:p>
          <a:p>
            <a:pPr marL="0" indent="0" algn="ctr">
              <a:buFont typeface="Arial" panose="020B0604020202020204" pitchFamily="34" charset="0"/>
              <a:buNone/>
            </a:pPr>
            <a:r>
              <a:rPr lang="en-US" sz="3638" dirty="0" smtClean="0"/>
              <a:t>In your books answer the following question</a:t>
            </a:r>
          </a:p>
          <a:p>
            <a:pPr marL="0" indent="0" algn="ctr">
              <a:buFont typeface="Arial" panose="020B0604020202020204" pitchFamily="34" charset="0"/>
              <a:buNone/>
            </a:pPr>
            <a:endParaRPr lang="en-US" sz="3638" dirty="0"/>
          </a:p>
          <a:p>
            <a:pPr marL="742950" indent="-742950" algn="ctr">
              <a:buFont typeface="Arial" panose="020B0604020202020204" pitchFamily="34" charset="0"/>
              <a:buAutoNum type="arabicPeriod"/>
            </a:pPr>
            <a:r>
              <a:rPr lang="en-US" sz="3638" dirty="0" smtClean="0"/>
              <a:t>What type of criminal activity have the teenagers taken part in?</a:t>
            </a:r>
          </a:p>
          <a:p>
            <a:pPr marL="742950" indent="-742950" algn="ctr">
              <a:buFont typeface="Arial" panose="020B0604020202020204" pitchFamily="34" charset="0"/>
              <a:buAutoNum type="arabicPeriod"/>
            </a:pPr>
            <a:r>
              <a:rPr lang="en-US" sz="3638" dirty="0" smtClean="0"/>
              <a:t>Do you think Mark should have gone home or went into the shop?</a:t>
            </a:r>
            <a:endParaRPr lang="en-US" sz="3638" dirty="0"/>
          </a:p>
        </p:txBody>
      </p:sp>
    </p:spTree>
    <p:extLst>
      <p:ext uri="{BB962C8B-B14F-4D97-AF65-F5344CB8AC3E}">
        <p14:creationId xmlns:p14="http://schemas.microsoft.com/office/powerpoint/2010/main" val="41174308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108889"/>
          </a:xfrm>
        </p:spPr>
        <p:txBody>
          <a:bodyPr>
            <a:normAutofit/>
          </a:bodyPr>
          <a:lstStyle/>
          <a:p>
            <a:pPr marL="0" indent="0">
              <a:buNone/>
            </a:pPr>
            <a:r>
              <a:rPr lang="en-US" sz="3638" dirty="0" smtClean="0"/>
              <a:t>Stealing is when a person takes something that does not belong to them without permission.</a:t>
            </a:r>
          </a:p>
          <a:p>
            <a:pPr marL="0" indent="0">
              <a:buNone/>
            </a:pPr>
            <a:endParaRPr lang="en-US" sz="3638" dirty="0"/>
          </a:p>
          <a:p>
            <a:pPr marL="0" indent="0">
              <a:buNone/>
            </a:pPr>
            <a:r>
              <a:rPr lang="en-US" sz="3638" dirty="0" smtClean="0"/>
              <a:t>Examples of stealing is theft from peers and online theft such as fraud and scams.</a:t>
            </a:r>
            <a:endParaRPr lang="en-US" sz="3638" dirty="0"/>
          </a:p>
          <a:p>
            <a:pPr marL="0" indent="0">
              <a:buNone/>
            </a:pPr>
            <a:endParaRPr lang="en-US" sz="3638" dirty="0" smtClean="0"/>
          </a:p>
          <a:p>
            <a:pPr marL="0" indent="0">
              <a:buNone/>
            </a:pPr>
            <a:endParaRPr lang="en-US" sz="3638" dirty="0"/>
          </a:p>
          <a:p>
            <a:pPr marL="0" indent="0">
              <a:buNone/>
            </a:pPr>
            <a:endParaRPr lang="en-US" sz="3638" dirty="0"/>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GB" sz="2426" spc="27" dirty="0" smtClean="0"/>
              <a:t>Stealing</a:t>
            </a:r>
            <a:endParaRPr sz="2426" spc="27" dirty="0"/>
          </a:p>
        </p:txBody>
      </p:sp>
      <p:pic>
        <p:nvPicPr>
          <p:cNvPr id="3" name="Picture 2"/>
          <p:cNvPicPr>
            <a:picLocks noChangeAspect="1"/>
          </p:cNvPicPr>
          <p:nvPr/>
        </p:nvPicPr>
        <p:blipFill>
          <a:blip r:embed="rId4"/>
          <a:stretch>
            <a:fillRect/>
          </a:stretch>
        </p:blipFill>
        <p:spPr>
          <a:xfrm>
            <a:off x="7878251" y="1211027"/>
            <a:ext cx="3804234" cy="4913802"/>
          </a:xfrm>
          <a:prstGeom prst="rect">
            <a:avLst/>
          </a:prstGeom>
        </p:spPr>
      </p:pic>
    </p:spTree>
    <p:extLst>
      <p:ext uri="{BB962C8B-B14F-4D97-AF65-F5344CB8AC3E}">
        <p14:creationId xmlns:p14="http://schemas.microsoft.com/office/powerpoint/2010/main" val="26757554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108889"/>
          </a:xfrm>
        </p:spPr>
        <p:txBody>
          <a:bodyPr>
            <a:normAutofit fontScale="77500" lnSpcReduction="20000"/>
          </a:bodyPr>
          <a:lstStyle/>
          <a:p>
            <a:pPr marL="0" indent="0">
              <a:buNone/>
            </a:pPr>
            <a:r>
              <a:rPr lang="en-US" sz="3638" dirty="0" smtClean="0"/>
              <a:t>One of the most common examples of stealing is shoplifting.</a:t>
            </a:r>
          </a:p>
          <a:p>
            <a:pPr marL="0" indent="0">
              <a:buNone/>
            </a:pPr>
            <a:endParaRPr lang="en-US" sz="3638" dirty="0"/>
          </a:p>
          <a:p>
            <a:pPr marL="0" indent="0">
              <a:buNone/>
            </a:pPr>
            <a:r>
              <a:rPr lang="en-US" sz="3638" dirty="0" smtClean="0"/>
              <a:t>In 2024, reports of shop lifting increased by 29%.</a:t>
            </a:r>
          </a:p>
          <a:p>
            <a:pPr marL="0" indent="0">
              <a:buNone/>
            </a:pPr>
            <a:endParaRPr lang="en-US" sz="3638" dirty="0"/>
          </a:p>
          <a:p>
            <a:pPr marL="0" indent="0">
              <a:buNone/>
            </a:pPr>
            <a:r>
              <a:rPr lang="en-US" sz="3638" dirty="0" smtClean="0"/>
              <a:t>This is particularly difficult for businesses as shoplifting leads to a financial losses and could mean a business has to close or put up their prices for other customers.</a:t>
            </a:r>
          </a:p>
          <a:p>
            <a:pPr marL="0" indent="0">
              <a:buNone/>
            </a:pPr>
            <a:endParaRPr lang="en-US" sz="3638" dirty="0"/>
          </a:p>
          <a:p>
            <a:pPr marL="0" indent="0">
              <a:buNone/>
            </a:pPr>
            <a:r>
              <a:rPr lang="en-US" sz="3638" dirty="0" smtClean="0"/>
              <a:t>One reason suggested for this rise is the cost of living crisis.</a:t>
            </a:r>
            <a:endParaRPr lang="en-US" sz="3638" dirty="0"/>
          </a:p>
          <a:p>
            <a:pPr marL="0" indent="0">
              <a:buNone/>
            </a:pPr>
            <a:endParaRPr lang="en-US" sz="3638" dirty="0" smtClean="0"/>
          </a:p>
          <a:p>
            <a:pPr marL="0" indent="0">
              <a:buNone/>
            </a:pPr>
            <a:endParaRPr lang="en-US" sz="3638" dirty="0"/>
          </a:p>
          <a:p>
            <a:pPr marL="0" indent="0">
              <a:buNone/>
            </a:pPr>
            <a:endParaRPr lang="en-US" sz="3638" dirty="0"/>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GB" sz="2426" spc="27" dirty="0" smtClean="0"/>
              <a:t>Stealing</a:t>
            </a:r>
            <a:endParaRPr sz="2426" spc="27" dirty="0"/>
          </a:p>
        </p:txBody>
      </p:sp>
      <p:pic>
        <p:nvPicPr>
          <p:cNvPr id="3" name="Picture 2"/>
          <p:cNvPicPr>
            <a:picLocks noChangeAspect="1"/>
          </p:cNvPicPr>
          <p:nvPr/>
        </p:nvPicPr>
        <p:blipFill>
          <a:blip r:embed="rId4"/>
          <a:stretch>
            <a:fillRect/>
          </a:stretch>
        </p:blipFill>
        <p:spPr>
          <a:xfrm>
            <a:off x="7878251" y="1211027"/>
            <a:ext cx="3804234" cy="4913802"/>
          </a:xfrm>
          <a:prstGeom prst="rect">
            <a:avLst/>
          </a:prstGeom>
        </p:spPr>
      </p:pic>
    </p:spTree>
    <p:extLst>
      <p:ext uri="{BB962C8B-B14F-4D97-AF65-F5344CB8AC3E}">
        <p14:creationId xmlns:p14="http://schemas.microsoft.com/office/powerpoint/2010/main" val="25858026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31" y="-8849"/>
            <a:ext cx="12191142" cy="978098"/>
            <a:chOff x="2" y="1383733"/>
            <a:chExt cx="12191998" cy="762000"/>
          </a:xfrm>
        </p:grpSpPr>
        <p:sp>
          <p:nvSpPr>
            <p:cNvPr id="15" name="Rectangle 14"/>
            <p:cNvSpPr/>
            <p:nvPr/>
          </p:nvSpPr>
          <p:spPr>
            <a:xfrm>
              <a:off x="2" y="1383733"/>
              <a:ext cx="12191998" cy="762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defTabSz="914369">
                <a:defRPr/>
              </a:pPr>
              <a:endParaRPr lang="en-US" sz="1801">
                <a:solidFill>
                  <a:prstClr val="black"/>
                </a:solidFill>
                <a:latin typeface="Franklin Gothic Book" panose="020B0503020102020204" pitchFamily="34" charset="0"/>
              </a:endParaRPr>
            </a:p>
          </p:txBody>
        </p:sp>
        <p:sp>
          <p:nvSpPr>
            <p:cNvPr id="18" name="TextBox 17"/>
            <p:cNvSpPr txBox="1"/>
            <p:nvPr/>
          </p:nvSpPr>
          <p:spPr>
            <a:xfrm>
              <a:off x="591236" y="1535991"/>
              <a:ext cx="8248524" cy="407621"/>
            </a:xfrm>
            <a:prstGeom prst="rect">
              <a:avLst/>
            </a:prstGeom>
            <a:noFill/>
          </p:spPr>
          <p:txBody>
            <a:bodyPr wrap="square" rtlCol="0">
              <a:spAutoFit/>
            </a:bodyPr>
            <a:lstStyle/>
            <a:p>
              <a:pPr defTabSz="914369">
                <a:defRPr/>
              </a:pPr>
              <a:r>
                <a:rPr lang="en-US" sz="2800" b="1" dirty="0">
                  <a:solidFill>
                    <a:prstClr val="black"/>
                  </a:solidFill>
                  <a:latin typeface="Franklin Gothic Book" panose="020B0503020102020204" pitchFamily="34" charset="0"/>
                </a:rPr>
                <a:t>Write the date: </a:t>
              </a:r>
              <a:fld id="{E9B3C7B6-A1A6-4450-882E-8E81154708EB}" type="datetime4">
                <a:rPr lang="en-GB" sz="2800" b="1">
                  <a:solidFill>
                    <a:prstClr val="black"/>
                  </a:solidFill>
                  <a:latin typeface="Franklin Gothic Book" panose="020B0503020102020204" pitchFamily="34" charset="0"/>
                </a:rPr>
                <a:pPr defTabSz="914369">
                  <a:defRPr/>
                </a:pPr>
                <a:t>14 April 2025</a:t>
              </a:fld>
              <a:r>
                <a:rPr lang="en-US" sz="2800" b="1" dirty="0">
                  <a:solidFill>
                    <a:prstClr val="black"/>
                  </a:solidFill>
                  <a:latin typeface="Franklin Gothic Book" panose="020B0503020102020204" pitchFamily="34" charset="0"/>
                </a:rPr>
                <a:t> </a:t>
              </a:r>
            </a:p>
          </p:txBody>
        </p:sp>
        <p:pic>
          <p:nvPicPr>
            <p:cNvPr id="22" name="Picture 21"/>
            <p:cNvPicPr>
              <a:picLocks noChangeAspect="1"/>
            </p:cNvPicPr>
            <p:nvPr/>
          </p:nvPicPr>
          <p:blipFill>
            <a:blip r:embed="rId2"/>
            <a:stretch>
              <a:fillRect/>
            </a:stretch>
          </p:blipFill>
          <p:spPr>
            <a:xfrm>
              <a:off x="117764" y="1552802"/>
              <a:ext cx="473472" cy="473472"/>
            </a:xfrm>
            <a:prstGeom prst="rect">
              <a:avLst/>
            </a:prstGeom>
          </p:spPr>
        </p:pic>
      </p:grpSp>
      <p:grpSp>
        <p:nvGrpSpPr>
          <p:cNvPr id="23" name="Group 22"/>
          <p:cNvGrpSpPr/>
          <p:nvPr/>
        </p:nvGrpSpPr>
        <p:grpSpPr>
          <a:xfrm>
            <a:off x="431" y="965811"/>
            <a:ext cx="12191142" cy="1036237"/>
            <a:chOff x="1" y="2129870"/>
            <a:chExt cx="12191999" cy="762000"/>
          </a:xfrm>
        </p:grpSpPr>
        <p:sp>
          <p:nvSpPr>
            <p:cNvPr id="24" name="Rectangle 23"/>
            <p:cNvSpPr/>
            <p:nvPr/>
          </p:nvSpPr>
          <p:spPr>
            <a:xfrm>
              <a:off x="1" y="2129870"/>
              <a:ext cx="12191999" cy="762000"/>
            </a:xfrm>
            <a:prstGeom prst="rect">
              <a:avLst/>
            </a:prstGeom>
            <a:gradFill rotWithShape="1">
              <a:gsLst>
                <a:gs pos="0">
                  <a:srgbClr val="4472C4">
                    <a:lumMod val="110000"/>
                    <a:satMod val="105000"/>
                    <a:tint val="67000"/>
                  </a:srgbClr>
                </a:gs>
                <a:gs pos="50000">
                  <a:srgbClr val="4472C4">
                    <a:lumMod val="105000"/>
                    <a:satMod val="103000"/>
                    <a:tint val="73000"/>
                  </a:srgbClr>
                </a:gs>
                <a:gs pos="100000">
                  <a:srgbClr val="4472C4">
                    <a:lumMod val="105000"/>
                    <a:satMod val="109000"/>
                    <a:tint val="81000"/>
                  </a:srgbClr>
                </a:gs>
              </a:gsLst>
              <a:lin ang="5400000" scaled="0"/>
            </a:gradFill>
            <a:ln w="6350" cap="flat" cmpd="sng" algn="ctr">
              <a:solidFill>
                <a:srgbClr val="4472C4"/>
              </a:solidFill>
              <a:prstDash val="solid"/>
              <a:miter lim="800000"/>
            </a:ln>
            <a:effectLst/>
          </p:spPr>
          <p:txBody>
            <a:bodyPr rtlCol="0" anchor="ctr"/>
            <a:lstStyle/>
            <a:p>
              <a:pPr algn="ctr" defTabSz="914369">
                <a:defRPr/>
              </a:pPr>
              <a:endParaRPr lang="en-US" sz="1801" kern="0">
                <a:solidFill>
                  <a:prstClr val="black"/>
                </a:solidFill>
                <a:latin typeface="Franklin Gothic Book" panose="020B0503020102020204" pitchFamily="34" charset="0"/>
              </a:endParaRPr>
            </a:p>
          </p:txBody>
        </p:sp>
        <p:pic>
          <p:nvPicPr>
            <p:cNvPr id="25" name="Picture 24"/>
            <p:cNvPicPr>
              <a:picLocks noChangeAspect="1"/>
            </p:cNvPicPr>
            <p:nvPr/>
          </p:nvPicPr>
          <p:blipFill>
            <a:blip r:embed="rId3"/>
            <a:stretch>
              <a:fillRect/>
            </a:stretch>
          </p:blipFill>
          <p:spPr>
            <a:xfrm>
              <a:off x="131695" y="2272505"/>
              <a:ext cx="476730" cy="476730"/>
            </a:xfrm>
            <a:prstGeom prst="rect">
              <a:avLst/>
            </a:prstGeom>
          </p:spPr>
        </p:pic>
        <p:sp>
          <p:nvSpPr>
            <p:cNvPr id="26" name="TextBox 25"/>
            <p:cNvSpPr txBox="1"/>
            <p:nvPr/>
          </p:nvSpPr>
          <p:spPr>
            <a:xfrm>
              <a:off x="608423" y="2272505"/>
              <a:ext cx="10203803" cy="384751"/>
            </a:xfrm>
            <a:prstGeom prst="rect">
              <a:avLst/>
            </a:prstGeom>
            <a:noFill/>
          </p:spPr>
          <p:txBody>
            <a:bodyPr wrap="square" rtlCol="0">
              <a:spAutoFit/>
            </a:bodyPr>
            <a:lstStyle/>
            <a:p>
              <a:pPr defTabSz="914369">
                <a:defRPr/>
              </a:pPr>
              <a:r>
                <a:rPr lang="en-US" sz="2800" b="1" kern="0" dirty="0">
                  <a:solidFill>
                    <a:prstClr val="black"/>
                  </a:solidFill>
                  <a:latin typeface="Franklin Gothic Book" panose="020B0503020102020204" pitchFamily="34" charset="0"/>
                </a:rPr>
                <a:t>Write the title: </a:t>
              </a:r>
              <a:r>
                <a:rPr lang="en-US" sz="2800" b="1" kern="0" dirty="0" smtClean="0">
                  <a:solidFill>
                    <a:prstClr val="black"/>
                  </a:solidFill>
                  <a:latin typeface="Franklin Gothic Book" panose="020B0503020102020204" pitchFamily="34" charset="0"/>
                </a:rPr>
                <a:t>what is criminal activity</a:t>
              </a:r>
              <a:endParaRPr lang="en-US" sz="2800" kern="0" dirty="0">
                <a:solidFill>
                  <a:prstClr val="black"/>
                </a:solidFill>
                <a:latin typeface="Franklin Gothic Book" panose="020B0503020102020204" pitchFamily="34" charset="0"/>
              </a:endParaRPr>
            </a:p>
          </p:txBody>
        </p:sp>
      </p:grpSp>
      <p:grpSp>
        <p:nvGrpSpPr>
          <p:cNvPr id="27" name="Group 26"/>
          <p:cNvGrpSpPr/>
          <p:nvPr/>
        </p:nvGrpSpPr>
        <p:grpSpPr>
          <a:xfrm>
            <a:off x="428" y="2020604"/>
            <a:ext cx="12191144" cy="1086351"/>
            <a:chOff x="0" y="2892959"/>
            <a:chExt cx="12192000" cy="766801"/>
          </a:xfrm>
        </p:grpSpPr>
        <p:sp>
          <p:nvSpPr>
            <p:cNvPr id="28" name="Rectangle 27"/>
            <p:cNvSpPr/>
            <p:nvPr/>
          </p:nvSpPr>
          <p:spPr>
            <a:xfrm>
              <a:off x="0" y="2892959"/>
              <a:ext cx="12192000" cy="687224"/>
            </a:xfrm>
            <a:prstGeom prst="rect">
              <a:avLst/>
            </a:prstGeom>
            <a:gradFill rotWithShape="1">
              <a:gsLst>
                <a:gs pos="0">
                  <a:srgbClr val="70AD47">
                    <a:lumMod val="110000"/>
                    <a:satMod val="105000"/>
                    <a:tint val="67000"/>
                  </a:srgbClr>
                </a:gs>
                <a:gs pos="50000">
                  <a:srgbClr val="70AD47">
                    <a:lumMod val="105000"/>
                    <a:satMod val="103000"/>
                    <a:tint val="73000"/>
                  </a:srgbClr>
                </a:gs>
                <a:gs pos="100000">
                  <a:srgbClr val="70AD47">
                    <a:lumMod val="105000"/>
                    <a:satMod val="109000"/>
                    <a:tint val="81000"/>
                  </a:srgbClr>
                </a:gs>
              </a:gsLst>
              <a:lin ang="5400000" scaled="0"/>
            </a:gradFill>
            <a:ln w="6350" cap="flat" cmpd="sng" algn="ctr">
              <a:solidFill>
                <a:srgbClr val="70AD47"/>
              </a:solidFill>
              <a:prstDash val="solid"/>
              <a:miter lim="800000"/>
            </a:ln>
            <a:effectLst/>
          </p:spPr>
          <p:txBody>
            <a:bodyPr rtlCol="0" anchor="ctr"/>
            <a:lstStyle/>
            <a:p>
              <a:pPr algn="ctr" defTabSz="914369">
                <a:defRPr/>
              </a:pPr>
              <a:endParaRPr lang="en-US" sz="1801" kern="0">
                <a:solidFill>
                  <a:prstClr val="black"/>
                </a:solidFill>
                <a:latin typeface="Franklin Gothic Book" panose="020B0503020102020204" pitchFamily="34" charset="0"/>
              </a:endParaRPr>
            </a:p>
          </p:txBody>
        </p:sp>
        <p:sp>
          <p:nvSpPr>
            <p:cNvPr id="29" name="TextBox 28"/>
            <p:cNvSpPr txBox="1"/>
            <p:nvPr/>
          </p:nvSpPr>
          <p:spPr>
            <a:xfrm>
              <a:off x="652956" y="2986304"/>
              <a:ext cx="8248524" cy="673456"/>
            </a:xfrm>
            <a:prstGeom prst="rect">
              <a:avLst/>
            </a:prstGeom>
            <a:noFill/>
          </p:spPr>
          <p:txBody>
            <a:bodyPr wrap="square" rtlCol="0">
              <a:spAutoFit/>
            </a:bodyPr>
            <a:lstStyle/>
            <a:p>
              <a:pPr defTabSz="914369">
                <a:defRPr/>
              </a:pPr>
              <a:r>
                <a:rPr lang="en-US" sz="2800" b="1" kern="0" dirty="0">
                  <a:solidFill>
                    <a:prstClr val="black"/>
                  </a:solidFill>
                  <a:latin typeface="Franklin Gothic Book" panose="020B0503020102020204" pitchFamily="34" charset="0"/>
                </a:rPr>
                <a:t>Underline </a:t>
              </a:r>
              <a:r>
                <a:rPr lang="en-US" sz="2800" b="1" kern="0" dirty="0" smtClean="0">
                  <a:solidFill>
                    <a:prstClr val="black"/>
                  </a:solidFill>
                  <a:latin typeface="Franklin Gothic Book" panose="020B0503020102020204" pitchFamily="34" charset="0"/>
                </a:rPr>
                <a:t>both using your rule in your learning wallet. Take out your </a:t>
              </a:r>
              <a:r>
                <a:rPr lang="en-US" sz="2800" b="1" kern="0" dirty="0" err="1" smtClean="0">
                  <a:solidFill>
                    <a:prstClr val="black"/>
                  </a:solidFill>
                  <a:latin typeface="Franklin Gothic Book" panose="020B0503020102020204" pitchFamily="34" charset="0"/>
                </a:rPr>
                <a:t>oracy</a:t>
              </a:r>
              <a:r>
                <a:rPr lang="en-US" sz="2800" b="1" kern="0" dirty="0" smtClean="0">
                  <a:solidFill>
                    <a:prstClr val="black"/>
                  </a:solidFill>
                  <a:latin typeface="Franklin Gothic Book" panose="020B0503020102020204" pitchFamily="34" charset="0"/>
                </a:rPr>
                <a:t> </a:t>
              </a:r>
              <a:r>
                <a:rPr lang="en-US" sz="2800" b="1" kern="0" dirty="0" err="1" smtClean="0">
                  <a:solidFill>
                    <a:prstClr val="black"/>
                  </a:solidFill>
                  <a:latin typeface="Franklin Gothic Book" panose="020B0503020102020204" pitchFamily="34" charset="0"/>
                </a:rPr>
                <a:t>helpsheet</a:t>
              </a:r>
              <a:r>
                <a:rPr lang="en-US" sz="2800" b="1" kern="0" dirty="0" smtClean="0">
                  <a:solidFill>
                    <a:prstClr val="black"/>
                  </a:solidFill>
                  <a:latin typeface="Franklin Gothic Book" panose="020B0503020102020204" pitchFamily="34" charset="0"/>
                </a:rPr>
                <a:t> too.</a:t>
              </a:r>
              <a:endParaRPr lang="en-US" sz="2800" b="1" kern="0" dirty="0">
                <a:solidFill>
                  <a:prstClr val="black"/>
                </a:solidFill>
                <a:latin typeface="Franklin Gothic Book" panose="020B0503020102020204" pitchFamily="34" charset="0"/>
              </a:endParaRPr>
            </a:p>
          </p:txBody>
        </p:sp>
        <p:pic>
          <p:nvPicPr>
            <p:cNvPr id="30" name="Picture 29"/>
            <p:cNvPicPr>
              <a:picLocks noChangeAspect="1"/>
            </p:cNvPicPr>
            <p:nvPr/>
          </p:nvPicPr>
          <p:blipFill>
            <a:blip r:embed="rId4"/>
            <a:stretch>
              <a:fillRect/>
            </a:stretch>
          </p:blipFill>
          <p:spPr>
            <a:xfrm>
              <a:off x="132245" y="2986304"/>
              <a:ext cx="500534" cy="500534"/>
            </a:xfrm>
            <a:prstGeom prst="rect">
              <a:avLst/>
            </a:prstGeom>
          </p:spPr>
        </p:pic>
      </p:grpSp>
      <p:sp>
        <p:nvSpPr>
          <p:cNvPr id="31" name="Rectangle 30"/>
          <p:cNvSpPr/>
          <p:nvPr/>
        </p:nvSpPr>
        <p:spPr>
          <a:xfrm>
            <a:off x="428" y="2992265"/>
            <a:ext cx="12191142" cy="3865495"/>
          </a:xfrm>
          <a:prstGeom prst="rect">
            <a:avLst/>
          </a:prstGeom>
          <a:gradFill rotWithShape="1">
            <a:gsLst>
              <a:gs pos="0">
                <a:srgbClr val="ED7D31">
                  <a:lumMod val="110000"/>
                  <a:satMod val="105000"/>
                  <a:tint val="67000"/>
                </a:srgbClr>
              </a:gs>
              <a:gs pos="50000">
                <a:srgbClr val="ED7D31">
                  <a:lumMod val="105000"/>
                  <a:satMod val="103000"/>
                  <a:tint val="73000"/>
                </a:srgbClr>
              </a:gs>
              <a:gs pos="100000">
                <a:srgbClr val="ED7D31">
                  <a:lumMod val="105000"/>
                  <a:satMod val="109000"/>
                  <a:tint val="81000"/>
                </a:srgbClr>
              </a:gs>
            </a:gsLst>
            <a:lin ang="5400000" scaled="0"/>
          </a:gradFill>
          <a:ln w="6350" cap="flat" cmpd="sng" algn="ctr">
            <a:solidFill>
              <a:srgbClr val="ED7D31"/>
            </a:solidFill>
            <a:prstDash val="solid"/>
            <a:miter lim="800000"/>
          </a:ln>
          <a:effectLst/>
        </p:spPr>
        <p:txBody>
          <a:bodyPr rtlCol="0" anchor="ctr"/>
          <a:lstStyle/>
          <a:p>
            <a:pPr algn="ctr" defTabSz="914369">
              <a:defRPr/>
            </a:pPr>
            <a:endParaRPr lang="en-US" sz="1801" kern="0" dirty="0">
              <a:solidFill>
                <a:prstClr val="black"/>
              </a:solidFill>
              <a:latin typeface="Franklin Gothic Book" panose="020B0503020102020204" pitchFamily="34" charset="0"/>
            </a:endParaRPr>
          </a:p>
        </p:txBody>
      </p:sp>
      <p:pic>
        <p:nvPicPr>
          <p:cNvPr id="32" name="Picture 31"/>
          <p:cNvPicPr>
            <a:picLocks noChangeAspect="1"/>
          </p:cNvPicPr>
          <p:nvPr/>
        </p:nvPicPr>
        <p:blipFill>
          <a:blip r:embed="rId5"/>
          <a:stretch>
            <a:fillRect/>
          </a:stretch>
        </p:blipFill>
        <p:spPr>
          <a:xfrm>
            <a:off x="123463" y="3033416"/>
            <a:ext cx="484940" cy="636175"/>
          </a:xfrm>
          <a:prstGeom prst="rect">
            <a:avLst/>
          </a:prstGeom>
        </p:spPr>
      </p:pic>
      <p:sp>
        <p:nvSpPr>
          <p:cNvPr id="33" name="TextBox 32"/>
          <p:cNvSpPr txBox="1"/>
          <p:nvPr/>
        </p:nvSpPr>
        <p:spPr>
          <a:xfrm>
            <a:off x="693861" y="3124510"/>
            <a:ext cx="10783228" cy="3847207"/>
          </a:xfrm>
          <a:prstGeom prst="rect">
            <a:avLst/>
          </a:prstGeom>
          <a:noFill/>
        </p:spPr>
        <p:txBody>
          <a:bodyPr wrap="square" rtlCol="0">
            <a:spAutoFit/>
          </a:bodyPr>
          <a:lstStyle/>
          <a:p>
            <a:pPr defTabSz="914369">
              <a:defRPr/>
            </a:pPr>
            <a:r>
              <a:rPr lang="en-US" sz="2800" b="1" dirty="0">
                <a:solidFill>
                  <a:prstClr val="black"/>
                </a:solidFill>
                <a:latin typeface="Franklin Gothic Book" panose="020B0503020102020204" pitchFamily="34" charset="0"/>
              </a:rPr>
              <a:t>Complete the following </a:t>
            </a:r>
            <a:r>
              <a:rPr lang="en-US" sz="2800" b="1" dirty="0" smtClean="0">
                <a:solidFill>
                  <a:prstClr val="black"/>
                </a:solidFill>
                <a:latin typeface="Franklin Gothic Book" panose="020B0503020102020204" pitchFamily="34" charset="0"/>
              </a:rPr>
              <a:t>tasks</a:t>
            </a:r>
            <a:endParaRPr lang="en-US" sz="2800" b="1" dirty="0">
              <a:solidFill>
                <a:prstClr val="black"/>
              </a:solidFill>
              <a:latin typeface="Franklin Gothic Book" panose="020B0503020102020204" pitchFamily="34" charset="0"/>
            </a:endParaRPr>
          </a:p>
          <a:p>
            <a:pPr defTabSz="914369">
              <a:defRPr/>
            </a:pPr>
            <a:endParaRPr lang="en-US" sz="2400" b="1" dirty="0">
              <a:solidFill>
                <a:prstClr val="black"/>
              </a:solidFill>
              <a:latin typeface="Franklin Gothic Book" panose="020B0503020102020204" pitchFamily="34" charset="0"/>
            </a:endParaRPr>
          </a:p>
          <a:p>
            <a:pPr marL="457179" indent="-457179" defTabSz="914369">
              <a:buFont typeface="+mj-lt"/>
              <a:buAutoNum type="arabicPeriod"/>
              <a:defRPr/>
            </a:pPr>
            <a:r>
              <a:rPr lang="en-US" sz="2400" b="1" dirty="0" smtClean="0">
                <a:solidFill>
                  <a:prstClr val="black"/>
                </a:solidFill>
                <a:latin typeface="Franklin Gothic Book" panose="020B0503020102020204" pitchFamily="34" charset="0"/>
              </a:rPr>
              <a:t>What is being described? “</a:t>
            </a:r>
            <a:r>
              <a:rPr lang="en-US" sz="2400" dirty="0"/>
              <a:t>“a stepping stone to success”</a:t>
            </a:r>
          </a:p>
          <a:p>
            <a:pPr marL="457179" indent="-457179" defTabSz="914369">
              <a:buFont typeface="+mj-lt"/>
              <a:buAutoNum type="arabicPeriod"/>
              <a:defRPr/>
            </a:pPr>
            <a:endParaRPr lang="en-US" sz="2400" b="1" dirty="0" smtClean="0"/>
          </a:p>
          <a:p>
            <a:pPr marL="457179" indent="-457179" defTabSz="914369">
              <a:buFont typeface="+mj-lt"/>
              <a:buAutoNum type="arabicPeriod"/>
              <a:defRPr/>
            </a:pPr>
            <a:endParaRPr lang="en-US" sz="2400" b="1" dirty="0">
              <a:solidFill>
                <a:prstClr val="black"/>
              </a:solidFill>
              <a:latin typeface="Franklin Gothic Book" panose="020B0503020102020204" pitchFamily="34" charset="0"/>
            </a:endParaRPr>
          </a:p>
          <a:p>
            <a:pPr defTabSz="914369">
              <a:defRPr/>
            </a:pPr>
            <a:r>
              <a:rPr lang="en-US" sz="2400" b="1" dirty="0" smtClean="0">
                <a:solidFill>
                  <a:prstClr val="black"/>
                </a:solidFill>
                <a:latin typeface="Franklin Gothic Book" panose="020B0503020102020204" pitchFamily="34" charset="0"/>
              </a:rPr>
              <a:t>2. What types of role models are there?</a:t>
            </a:r>
          </a:p>
          <a:p>
            <a:pPr defTabSz="914369">
              <a:defRPr/>
            </a:pPr>
            <a:endParaRPr lang="en-US" sz="2400" b="1" dirty="0">
              <a:solidFill>
                <a:prstClr val="black"/>
              </a:solidFill>
              <a:latin typeface="Franklin Gothic Book" panose="020B0503020102020204" pitchFamily="34" charset="0"/>
            </a:endParaRPr>
          </a:p>
          <a:p>
            <a:pPr defTabSz="914369">
              <a:defRPr/>
            </a:pPr>
            <a:r>
              <a:rPr lang="en-US" sz="2400" b="1" dirty="0" smtClean="0">
                <a:solidFill>
                  <a:prstClr val="black"/>
                </a:solidFill>
                <a:latin typeface="Franklin Gothic Book" panose="020B0503020102020204" pitchFamily="34" charset="0"/>
              </a:rPr>
              <a:t>3. Give one example of what to do if a fallout happens</a:t>
            </a:r>
            <a:endParaRPr lang="en-US" sz="2400" b="1" dirty="0">
              <a:solidFill>
                <a:prstClr val="black"/>
              </a:solidFill>
              <a:latin typeface="Franklin Gothic Book" panose="020B0503020102020204" pitchFamily="34" charset="0"/>
            </a:endParaRPr>
          </a:p>
          <a:p>
            <a:pPr marL="457179" indent="-457179" defTabSz="914369">
              <a:buFont typeface="+mj-lt"/>
              <a:buAutoNum type="arabicPeriod"/>
              <a:defRPr/>
            </a:pPr>
            <a:endParaRPr lang="en-US" sz="2400" b="1" dirty="0">
              <a:solidFill>
                <a:prstClr val="black"/>
              </a:solidFill>
              <a:latin typeface="Franklin Gothic Book" panose="020B0503020102020204" pitchFamily="34" charset="0"/>
            </a:endParaRPr>
          </a:p>
          <a:p>
            <a:pPr defTabSz="914369">
              <a:defRPr/>
            </a:pPr>
            <a:endParaRPr lang="en-US" sz="2400" b="1" dirty="0">
              <a:solidFill>
                <a:prstClr val="black"/>
              </a:solidFill>
              <a:latin typeface="Franklin Gothic Book" panose="020B0503020102020204" pitchFamily="34" charset="0"/>
            </a:endParaRPr>
          </a:p>
        </p:txBody>
      </p:sp>
      <p:pic>
        <p:nvPicPr>
          <p:cNvPr id="37" name="Picture 10" descr="Image result for cartoon ruler transparent background"/>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749465" y="1172876"/>
            <a:ext cx="727624" cy="156393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llustration of Emoticon smiley making silence sign. Download a Free  Preview or High Quality Adobe Illustra… | Animated smiley faces, Funny emoji,  Funny emoji faces"/>
          <p:cNvPicPr>
            <a:picLocks noChangeAspect="1" noChangeArrowheads="1"/>
          </p:cNvPicPr>
          <p:nvPr/>
        </p:nvPicPr>
        <p:blipFill rotWithShape="1">
          <a:blip r:embed="rId7" cstate="print">
            <a:extLst>
              <a:ext uri="{BEBA8EAE-BF5A-486C-A8C5-ECC9F3942E4B}">
                <a14:imgProps xmlns:a14="http://schemas.microsoft.com/office/drawing/2010/main">
                  <a14:imgLayer r:embed="rId8">
                    <a14:imgEffect>
                      <a14:backgroundRemoval t="0" b="85829" l="0" r="100000"/>
                    </a14:imgEffect>
                    <a14:imgEffect>
                      <a14:saturation sat="154000"/>
                    </a14:imgEffect>
                  </a14:imgLayer>
                </a14:imgProps>
              </a:ext>
              <a:ext uri="{28A0092B-C50C-407E-A947-70E740481C1C}">
                <a14:useLocalDpi xmlns:a14="http://schemas.microsoft.com/office/drawing/2010/main" val="0"/>
              </a:ext>
            </a:extLst>
          </a:blip>
          <a:srcRect b="7773"/>
          <a:stretch/>
        </p:blipFill>
        <p:spPr bwMode="auto">
          <a:xfrm>
            <a:off x="10919390" y="3053071"/>
            <a:ext cx="1115399" cy="1432640"/>
          </a:xfrm>
          <a:prstGeom prst="rect">
            <a:avLst/>
          </a:prstGeom>
          <a:noFill/>
          <a:extLst>
            <a:ext uri="{909E8E84-426E-40DD-AFC4-6F175D3DCCD1}">
              <a14:hiddenFill xmlns:a14="http://schemas.microsoft.com/office/drawing/2010/main">
                <a:solidFill>
                  <a:srgbClr val="FFFFFF"/>
                </a:solidFill>
              </a14:hiddenFill>
            </a:ext>
          </a:extLst>
        </p:spPr>
      </p:pic>
      <p:sp>
        <p:nvSpPr>
          <p:cNvPr id="8" name="AutoShape 6" descr="100,000 Quiet Vector Images | Depositphotos"/>
          <p:cNvSpPr>
            <a:spLocks noChangeAspect="1" noChangeArrowheads="1"/>
          </p:cNvSpPr>
          <p:nvPr/>
        </p:nvSpPr>
        <p:spPr bwMode="auto">
          <a:xfrm>
            <a:off x="155992" y="-144211"/>
            <a:ext cx="304779" cy="30478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34" tIns="45718" rIns="91434" bIns="45718" numCol="1" anchor="t" anchorCtr="0" compatLnSpc="1">
            <a:prstTxWarp prst="textNoShape">
              <a:avLst/>
            </a:prstTxWarp>
          </a:bodyPr>
          <a:lstStyle/>
          <a:p>
            <a:pPr defTabSz="914369">
              <a:defRPr/>
            </a:pPr>
            <a:endParaRPr lang="en-GB" sz="1801">
              <a:solidFill>
                <a:prstClr val="black"/>
              </a:solidFill>
              <a:latin typeface="Comic Sans MS"/>
            </a:endParaRPr>
          </a:p>
        </p:txBody>
      </p:sp>
      <p:pic>
        <p:nvPicPr>
          <p:cNvPr id="1032" name="Picture 8" descr="red pen cartoon vector object 4557709 Vector Art at Vecteezy"/>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20737939">
            <a:off x="10807808" y="4557796"/>
            <a:ext cx="1579706" cy="157970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139542" y="50950"/>
            <a:ext cx="5925563" cy="932233"/>
          </a:xfrm>
          <a:prstGeom prst="rect">
            <a:avLst/>
          </a:prstGeom>
        </p:spPr>
      </p:pic>
      <p:sp>
        <p:nvSpPr>
          <p:cNvPr id="34" name="Rectangle 33"/>
          <p:cNvSpPr/>
          <p:nvPr/>
        </p:nvSpPr>
        <p:spPr>
          <a:xfrm>
            <a:off x="728553" y="3810260"/>
            <a:ext cx="10439020" cy="1010383"/>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defTabSz="554499">
              <a:defRPr/>
            </a:pPr>
            <a:r>
              <a:rPr lang="en-GB" sz="2183" b="1" kern="0" dirty="0" smtClean="0">
                <a:solidFill>
                  <a:prstClr val="white"/>
                </a:solidFill>
                <a:latin typeface="Calibri" panose="020F0502020204030204"/>
              </a:rPr>
              <a:t>Failure</a:t>
            </a:r>
            <a:endParaRPr lang="en-GB" sz="2183" b="1" kern="0" dirty="0">
              <a:solidFill>
                <a:prstClr val="white"/>
              </a:solidFill>
              <a:latin typeface="Calibri" panose="020F0502020204030204"/>
            </a:endParaRPr>
          </a:p>
        </p:txBody>
      </p:sp>
      <p:sp>
        <p:nvSpPr>
          <p:cNvPr id="35" name="Rectangle 34"/>
          <p:cNvSpPr/>
          <p:nvPr/>
        </p:nvSpPr>
        <p:spPr>
          <a:xfrm>
            <a:off x="728553" y="4647527"/>
            <a:ext cx="10439020" cy="1010383"/>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defTabSz="554499">
              <a:defRPr/>
            </a:pPr>
            <a:r>
              <a:rPr lang="en-GB" sz="2183" b="1" kern="0" dirty="0" smtClean="0">
                <a:solidFill>
                  <a:prstClr val="white"/>
                </a:solidFill>
                <a:latin typeface="Calibri" panose="020F0502020204030204"/>
              </a:rPr>
              <a:t>Personal, public, community</a:t>
            </a:r>
            <a:endParaRPr lang="en-GB" sz="2183" b="1" kern="0" dirty="0">
              <a:solidFill>
                <a:prstClr val="white"/>
              </a:solidFill>
              <a:latin typeface="Calibri" panose="020F0502020204030204"/>
            </a:endParaRPr>
          </a:p>
        </p:txBody>
      </p:sp>
      <p:sp>
        <p:nvSpPr>
          <p:cNvPr id="36" name="Rectangle 35"/>
          <p:cNvSpPr/>
          <p:nvPr/>
        </p:nvSpPr>
        <p:spPr>
          <a:xfrm>
            <a:off x="728553" y="5425510"/>
            <a:ext cx="10439020" cy="1010383"/>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defTabSz="554499">
              <a:defRPr/>
            </a:pPr>
            <a:r>
              <a:rPr lang="en-GB" b="1" kern="0" dirty="0" smtClean="0">
                <a:solidFill>
                  <a:prstClr val="white"/>
                </a:solidFill>
                <a:latin typeface="Calibri" panose="020F0502020204030204"/>
              </a:rPr>
              <a:t>Don’t call people names or behave threatening, never broadcast feelings to other people/online, stay calm and walk away, don’t bring up old issues</a:t>
            </a:r>
            <a:endParaRPr lang="en-GB" b="1" kern="0" dirty="0">
              <a:solidFill>
                <a:prstClr val="white"/>
              </a:solidFill>
              <a:latin typeface="Calibri" panose="020F0502020204030204"/>
            </a:endParaRPr>
          </a:p>
        </p:txBody>
      </p:sp>
    </p:spTree>
    <p:extLst>
      <p:ext uri="{BB962C8B-B14F-4D97-AF65-F5344CB8AC3E}">
        <p14:creationId xmlns:p14="http://schemas.microsoft.com/office/powerpoint/2010/main" val="2229390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ppt_x"/>
                                          </p:val>
                                        </p:tav>
                                        <p:tav tm="100000">
                                          <p:val>
                                            <p:strVal val="#ppt_x"/>
                                          </p:val>
                                        </p:tav>
                                      </p:tavLst>
                                    </p:anim>
                                    <p:anim calcmode="lin" valueType="num">
                                      <p:cBhvr additive="base">
                                        <p:cTn id="8"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5"/>
                                        </p:tgtEl>
                                        <p:attrNameLst>
                                          <p:attrName>style.visibility</p:attrName>
                                        </p:attrNameLst>
                                      </p:cBhvr>
                                      <p:to>
                                        <p:strVal val="visible"/>
                                      </p:to>
                                    </p:set>
                                    <p:anim calcmode="lin" valueType="num">
                                      <p:cBhvr additive="base">
                                        <p:cTn id="13" dur="500" fill="hold"/>
                                        <p:tgtEl>
                                          <p:spTgt spid="35"/>
                                        </p:tgtEl>
                                        <p:attrNameLst>
                                          <p:attrName>ppt_x</p:attrName>
                                        </p:attrNameLst>
                                      </p:cBhvr>
                                      <p:tavLst>
                                        <p:tav tm="0">
                                          <p:val>
                                            <p:strVal val="#ppt_x"/>
                                          </p:val>
                                        </p:tav>
                                        <p:tav tm="100000">
                                          <p:val>
                                            <p:strVal val="#ppt_x"/>
                                          </p:val>
                                        </p:tav>
                                      </p:tavLst>
                                    </p:anim>
                                    <p:anim calcmode="lin" valueType="num">
                                      <p:cBhvr additive="base">
                                        <p:cTn id="14"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6"/>
                                        </p:tgtEl>
                                        <p:attrNameLst>
                                          <p:attrName>style.visibility</p:attrName>
                                        </p:attrNameLst>
                                      </p:cBhvr>
                                      <p:to>
                                        <p:strVal val="visible"/>
                                      </p:to>
                                    </p:set>
                                    <p:anim calcmode="lin" valueType="num">
                                      <p:cBhvr additive="base">
                                        <p:cTn id="19" dur="500" fill="hold"/>
                                        <p:tgtEl>
                                          <p:spTgt spid="36"/>
                                        </p:tgtEl>
                                        <p:attrNameLst>
                                          <p:attrName>ppt_x</p:attrName>
                                        </p:attrNameLst>
                                      </p:cBhvr>
                                      <p:tavLst>
                                        <p:tav tm="0">
                                          <p:val>
                                            <p:strVal val="#ppt_x"/>
                                          </p:val>
                                        </p:tav>
                                        <p:tav tm="100000">
                                          <p:val>
                                            <p:strVal val="#ppt_x"/>
                                          </p:val>
                                        </p:tav>
                                      </p:tavLst>
                                    </p:anim>
                                    <p:anim calcmode="lin" valueType="num">
                                      <p:cBhvr additive="base">
                                        <p:cTn id="20"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108889"/>
          </a:xfrm>
        </p:spPr>
        <p:txBody>
          <a:bodyPr>
            <a:normAutofit fontScale="70000" lnSpcReduction="20000"/>
          </a:bodyPr>
          <a:lstStyle/>
          <a:p>
            <a:pPr marL="0" indent="0">
              <a:buNone/>
            </a:pPr>
            <a:r>
              <a:rPr lang="en-US" sz="4000" dirty="0" smtClean="0"/>
              <a:t>In your books write your answer to the following question:</a:t>
            </a:r>
          </a:p>
          <a:p>
            <a:pPr marL="0" indent="0">
              <a:buNone/>
            </a:pPr>
            <a:endParaRPr lang="en-US" sz="4000" dirty="0"/>
          </a:p>
          <a:p>
            <a:pPr marL="0" indent="0">
              <a:buNone/>
            </a:pPr>
            <a:r>
              <a:rPr lang="en-US" sz="4000" b="1" dirty="0" smtClean="0"/>
              <a:t>“</a:t>
            </a:r>
            <a:r>
              <a:rPr lang="en-US" sz="4000" b="1" dirty="0"/>
              <a:t>Why do you think the cost of living crisis has been linked to a rise in shoplifting? Does this make it ok to steal</a:t>
            </a:r>
            <a:r>
              <a:rPr lang="en-US" sz="4000" b="1" dirty="0" smtClean="0"/>
              <a:t>?”</a:t>
            </a:r>
          </a:p>
          <a:p>
            <a:pPr marL="0" indent="0">
              <a:buNone/>
            </a:pPr>
            <a:endParaRPr lang="en-US" sz="4000" b="1" dirty="0"/>
          </a:p>
          <a:p>
            <a:pPr marL="0" indent="0">
              <a:buNone/>
            </a:pPr>
            <a:r>
              <a:rPr lang="en-US" sz="4000" b="1" dirty="0" smtClean="0"/>
              <a:t>Sentence Starter</a:t>
            </a:r>
          </a:p>
          <a:p>
            <a:pPr marL="0" indent="0">
              <a:buNone/>
            </a:pPr>
            <a:endParaRPr lang="en-US" sz="4000" b="1" dirty="0"/>
          </a:p>
          <a:p>
            <a:pPr marL="0" indent="0">
              <a:buNone/>
            </a:pPr>
            <a:r>
              <a:rPr lang="en-US" sz="4000" dirty="0" smtClean="0"/>
              <a:t>I think the cost of living crisis has been linked to shoplifting increase because…</a:t>
            </a:r>
            <a:endParaRPr lang="en-US" sz="4000" dirty="0"/>
          </a:p>
          <a:p>
            <a:pPr marL="0" indent="0">
              <a:buNone/>
            </a:pPr>
            <a:endParaRPr lang="en-US" sz="4000" dirty="0"/>
          </a:p>
          <a:p>
            <a:pPr marL="0" indent="0">
              <a:buNone/>
            </a:pPr>
            <a:endParaRPr lang="en-US" sz="4000"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Shoplifting</a:t>
            </a:r>
            <a:endParaRPr sz="2426" spc="27" dirty="0"/>
          </a:p>
        </p:txBody>
      </p:sp>
      <p:pic>
        <p:nvPicPr>
          <p:cNvPr id="2" name="Picture 1"/>
          <p:cNvPicPr>
            <a:picLocks noChangeAspect="1"/>
          </p:cNvPicPr>
          <p:nvPr/>
        </p:nvPicPr>
        <p:blipFill>
          <a:blip r:embed="rId4"/>
          <a:stretch>
            <a:fillRect/>
          </a:stretch>
        </p:blipFill>
        <p:spPr>
          <a:xfrm>
            <a:off x="7191716" y="1207888"/>
            <a:ext cx="3862727" cy="5452157"/>
          </a:xfrm>
          <a:prstGeom prst="rect">
            <a:avLst/>
          </a:prstGeom>
        </p:spPr>
      </p:pic>
    </p:spTree>
    <p:extLst>
      <p:ext uri="{BB962C8B-B14F-4D97-AF65-F5344CB8AC3E}">
        <p14:creationId xmlns:p14="http://schemas.microsoft.com/office/powerpoint/2010/main" val="27693472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596563"/>
          </a:xfrm>
        </p:spPr>
        <p:txBody>
          <a:bodyPr>
            <a:normAutofit fontScale="70000" lnSpcReduction="20000"/>
          </a:bodyPr>
          <a:lstStyle/>
          <a:p>
            <a:pPr marL="0" indent="0">
              <a:buNone/>
            </a:pPr>
            <a:r>
              <a:rPr lang="en-US" sz="4000" dirty="0" smtClean="0"/>
              <a:t>Using your </a:t>
            </a:r>
            <a:r>
              <a:rPr lang="en-US" sz="4000" dirty="0" err="1" smtClean="0"/>
              <a:t>oracy</a:t>
            </a:r>
            <a:r>
              <a:rPr lang="en-US" sz="4000" dirty="0" smtClean="0"/>
              <a:t> </a:t>
            </a:r>
            <a:r>
              <a:rPr lang="en-US" sz="4000" dirty="0" err="1" smtClean="0"/>
              <a:t>helpsheet</a:t>
            </a:r>
            <a:r>
              <a:rPr lang="en-US" sz="4000" dirty="0" smtClean="0"/>
              <a:t>, with the person next to you, discuss your response to the question:</a:t>
            </a:r>
          </a:p>
          <a:p>
            <a:pPr marL="0" indent="0">
              <a:buNone/>
            </a:pPr>
            <a:endParaRPr lang="en-US" sz="4000" dirty="0"/>
          </a:p>
          <a:p>
            <a:pPr marL="0" indent="0">
              <a:buNone/>
            </a:pPr>
            <a:r>
              <a:rPr lang="en-US" sz="4000" b="1" dirty="0" smtClean="0"/>
              <a:t>“Why do you think the cost of living crisis has been linked to a rise in shoplifting? Does this make it ok to steal?”</a:t>
            </a:r>
            <a:endParaRPr lang="en-US" sz="4000" b="1" dirty="0"/>
          </a:p>
          <a:p>
            <a:pPr marL="0" indent="0">
              <a:buNone/>
            </a:pPr>
            <a:endParaRPr lang="en-US" sz="4000" dirty="0"/>
          </a:p>
          <a:p>
            <a:pPr marL="0" indent="0">
              <a:buNone/>
            </a:pPr>
            <a:r>
              <a:rPr lang="en-US" sz="4000" dirty="0" smtClean="0"/>
              <a:t>Remember to use the sentence starters to add, build or challenge what your partner has said.</a:t>
            </a:r>
          </a:p>
          <a:p>
            <a:pPr marL="0" indent="0">
              <a:buNone/>
            </a:pPr>
            <a:endParaRPr lang="en-US" sz="4000" dirty="0"/>
          </a:p>
          <a:p>
            <a:pPr marL="0" indent="0">
              <a:buNone/>
            </a:pPr>
            <a:r>
              <a:rPr lang="en-US" sz="4000" dirty="0" smtClean="0"/>
              <a:t>Be ready to share your discussion with the class</a:t>
            </a:r>
            <a:endParaRPr lang="en-US" sz="4000"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Shoplifting</a:t>
            </a:r>
            <a:endParaRPr sz="2426" spc="27" dirty="0"/>
          </a:p>
        </p:txBody>
      </p:sp>
      <p:pic>
        <p:nvPicPr>
          <p:cNvPr id="9" name="Picture 8"/>
          <p:cNvPicPr>
            <a:picLocks noChangeAspect="1"/>
          </p:cNvPicPr>
          <p:nvPr/>
        </p:nvPicPr>
        <p:blipFill>
          <a:blip r:embed="rId4"/>
          <a:stretch>
            <a:fillRect/>
          </a:stretch>
        </p:blipFill>
        <p:spPr>
          <a:xfrm>
            <a:off x="7191716" y="1207888"/>
            <a:ext cx="3862727" cy="5452157"/>
          </a:xfrm>
          <a:prstGeom prst="rect">
            <a:avLst/>
          </a:prstGeom>
        </p:spPr>
      </p:pic>
    </p:spTree>
    <p:extLst>
      <p:ext uri="{BB962C8B-B14F-4D97-AF65-F5344CB8AC3E}">
        <p14:creationId xmlns:p14="http://schemas.microsoft.com/office/powerpoint/2010/main" val="9812009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108889"/>
          </a:xfrm>
        </p:spPr>
        <p:txBody>
          <a:bodyPr>
            <a:normAutofit fontScale="92500" lnSpcReduction="10000"/>
          </a:bodyPr>
          <a:lstStyle/>
          <a:p>
            <a:pPr marL="0" indent="0">
              <a:buNone/>
            </a:pPr>
            <a:r>
              <a:rPr lang="en-GB" sz="4000" dirty="0" smtClean="0"/>
              <a:t>Max and George are in their local </a:t>
            </a:r>
            <a:r>
              <a:rPr lang="en-GB" sz="4000" dirty="0" err="1" smtClean="0"/>
              <a:t>cornershop</a:t>
            </a:r>
            <a:r>
              <a:rPr lang="en-GB" sz="4000" dirty="0" smtClean="0"/>
              <a:t>. They have a total of £5 to spend. What they want to buy comes to £5.50. So they can get everything they want, Max puts one of the chocolate bars in his pocket and walks out. George goes to the counter and pays for the rest of the items.</a:t>
            </a:r>
            <a:endParaRPr lang="en-GB" sz="4000" dirty="0"/>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Shoplifting scenario</a:t>
            </a:r>
            <a:endParaRPr sz="2426" spc="27" dirty="0"/>
          </a:p>
        </p:txBody>
      </p:sp>
      <p:sp>
        <p:nvSpPr>
          <p:cNvPr id="9" name="Content Placeholder 2"/>
          <p:cNvSpPr txBox="1">
            <a:spLocks/>
          </p:cNvSpPr>
          <p:nvPr/>
        </p:nvSpPr>
        <p:spPr>
          <a:xfrm>
            <a:off x="7010399" y="1312967"/>
            <a:ext cx="5158577" cy="5108889"/>
          </a:xfrm>
          <a:prstGeom prst="rect">
            <a:avLst/>
          </a:prstGeom>
        </p:spPr>
        <p:txBody>
          <a:bodyPr vert="horz" lIns="91440" tIns="45720" rIns="91440" bIns="45720" rtlCol="0">
            <a:normAutofit fontScale="92500" lnSpcReduction="20000"/>
          </a:bodyPr>
          <a:lstStyle>
            <a:lvl1pPr marL="228589" indent="-228589" algn="l" defTabSz="914358" rtl="0" eaLnBrk="1" latinLnBrk="0" hangingPunct="1">
              <a:lnSpc>
                <a:spcPct val="90000"/>
              </a:lnSpc>
              <a:spcBef>
                <a:spcPts val="1000"/>
              </a:spcBef>
              <a:buFont typeface="Arial" panose="020B0604020202020204" pitchFamily="34" charset="0"/>
              <a:buChar char="•"/>
              <a:defRPr sz="280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685768" indent="-228589" algn="l" defTabSz="914358" rtl="0" eaLnBrk="1" latinLnBrk="0" hangingPunct="1">
              <a:lnSpc>
                <a:spcPct val="90000"/>
              </a:lnSpc>
              <a:spcBef>
                <a:spcPts val="500"/>
              </a:spcBef>
              <a:buFont typeface="Arial" panose="020B0604020202020204" pitchFamily="34" charset="0"/>
              <a:buChar char="•"/>
              <a:defRPr sz="2400"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142947" indent="-228589" algn="l" defTabSz="914358" rtl="0" eaLnBrk="1" latinLnBrk="0" hangingPunct="1">
              <a:lnSpc>
                <a:spcPct val="90000"/>
              </a:lnSpc>
              <a:spcBef>
                <a:spcPts val="500"/>
              </a:spcBef>
              <a:buFont typeface="Arial" panose="020B0604020202020204" pitchFamily="34" charset="0"/>
              <a:buChar char="•"/>
              <a:defRPr sz="2000"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1600126"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2057305"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2514483"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62"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41"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20"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3638" b="1" dirty="0" smtClean="0"/>
              <a:t>Task</a:t>
            </a:r>
          </a:p>
          <a:p>
            <a:pPr marL="0" indent="0" algn="ctr">
              <a:buFont typeface="Arial" panose="020B0604020202020204" pitchFamily="34" charset="0"/>
              <a:buNone/>
            </a:pPr>
            <a:endParaRPr lang="en-US" sz="3638" b="1" dirty="0"/>
          </a:p>
          <a:p>
            <a:pPr marL="0" indent="0" algn="ctr">
              <a:buFont typeface="Arial" panose="020B0604020202020204" pitchFamily="34" charset="0"/>
              <a:buNone/>
            </a:pPr>
            <a:r>
              <a:rPr lang="en-US" sz="3638" dirty="0" smtClean="0"/>
              <a:t>In your books answer the following question</a:t>
            </a:r>
          </a:p>
          <a:p>
            <a:pPr marL="0" indent="0" algn="ctr">
              <a:buFont typeface="Arial" panose="020B0604020202020204" pitchFamily="34" charset="0"/>
              <a:buNone/>
            </a:pPr>
            <a:endParaRPr lang="en-US" sz="3638" dirty="0"/>
          </a:p>
          <a:p>
            <a:pPr marL="742950" indent="-742950" algn="ctr">
              <a:buFont typeface="Arial" panose="020B0604020202020204" pitchFamily="34" charset="0"/>
              <a:buAutoNum type="arabicPeriod"/>
            </a:pPr>
            <a:r>
              <a:rPr lang="en-US" sz="3638" dirty="0" smtClean="0"/>
              <a:t>What type of criminal activity has happened in the scenario?</a:t>
            </a:r>
          </a:p>
          <a:p>
            <a:pPr marL="742950" indent="-742950" algn="ctr">
              <a:buFont typeface="Arial" panose="020B0604020202020204" pitchFamily="34" charset="0"/>
              <a:buAutoNum type="arabicPeriod"/>
            </a:pPr>
            <a:r>
              <a:rPr lang="en-US" sz="3638" dirty="0" smtClean="0"/>
              <a:t>Has George committed a crime as he paid for the items?</a:t>
            </a:r>
            <a:endParaRPr lang="en-US" sz="3638" dirty="0"/>
          </a:p>
        </p:txBody>
      </p:sp>
    </p:spTree>
    <p:extLst>
      <p:ext uri="{BB962C8B-B14F-4D97-AF65-F5344CB8AC3E}">
        <p14:creationId xmlns:p14="http://schemas.microsoft.com/office/powerpoint/2010/main" val="10258098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108889"/>
          </a:xfrm>
        </p:spPr>
        <p:txBody>
          <a:bodyPr>
            <a:normAutofit fontScale="92500"/>
          </a:bodyPr>
          <a:lstStyle/>
          <a:p>
            <a:pPr marL="0" indent="0">
              <a:buNone/>
            </a:pPr>
            <a:r>
              <a:rPr lang="en-US" sz="3638" dirty="0" smtClean="0"/>
              <a:t>People take part in criminal activity for numerous reasons. Some of these reasons are:</a:t>
            </a:r>
          </a:p>
          <a:p>
            <a:pPr marL="0" indent="0">
              <a:buNone/>
            </a:pPr>
            <a:endParaRPr lang="en-US" sz="3638" dirty="0"/>
          </a:p>
          <a:p>
            <a:pPr marL="0" indent="0">
              <a:buNone/>
            </a:pPr>
            <a:r>
              <a:rPr lang="en-US" sz="3638" b="1" dirty="0" smtClean="0"/>
              <a:t>1. Pressure</a:t>
            </a:r>
            <a:r>
              <a:rPr lang="en-US" sz="3638" dirty="0" smtClean="0"/>
              <a:t> – this could be from their friends, older teenagers in the community, people in the community who are known to be part of a gang or even sometimes family members.</a:t>
            </a:r>
            <a:endParaRPr lang="en-US" sz="3638" b="1" dirty="0" smtClean="0"/>
          </a:p>
          <a:p>
            <a:pPr marL="0" indent="0">
              <a:buNone/>
            </a:pPr>
            <a:endParaRPr lang="en-US" sz="3638" dirty="0"/>
          </a:p>
          <a:p>
            <a:pPr marL="0" indent="0">
              <a:buNone/>
            </a:pPr>
            <a:endParaRPr lang="en-US" sz="3638" dirty="0"/>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GB" sz="2426" spc="27" dirty="0" smtClean="0"/>
              <a:t>Why people take part in criminal activity</a:t>
            </a:r>
            <a:endParaRPr sz="2426" spc="27" dirty="0"/>
          </a:p>
        </p:txBody>
      </p:sp>
      <p:pic>
        <p:nvPicPr>
          <p:cNvPr id="3" name="Picture 2"/>
          <p:cNvPicPr>
            <a:picLocks noChangeAspect="1"/>
          </p:cNvPicPr>
          <p:nvPr/>
        </p:nvPicPr>
        <p:blipFill>
          <a:blip r:embed="rId4"/>
          <a:stretch>
            <a:fillRect/>
          </a:stretch>
        </p:blipFill>
        <p:spPr>
          <a:xfrm>
            <a:off x="7878251" y="1211027"/>
            <a:ext cx="3804234" cy="4913802"/>
          </a:xfrm>
          <a:prstGeom prst="rect">
            <a:avLst/>
          </a:prstGeom>
        </p:spPr>
      </p:pic>
    </p:spTree>
    <p:extLst>
      <p:ext uri="{BB962C8B-B14F-4D97-AF65-F5344CB8AC3E}">
        <p14:creationId xmlns:p14="http://schemas.microsoft.com/office/powerpoint/2010/main" val="37435806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108889"/>
          </a:xfrm>
        </p:spPr>
        <p:txBody>
          <a:bodyPr>
            <a:normAutofit/>
          </a:bodyPr>
          <a:lstStyle/>
          <a:p>
            <a:pPr marL="0" indent="0">
              <a:buNone/>
            </a:pPr>
            <a:r>
              <a:rPr lang="en-US" sz="3638" dirty="0" smtClean="0"/>
              <a:t>People take part in criminal activity for numerous reasons. Some of these reasons are:</a:t>
            </a:r>
          </a:p>
          <a:p>
            <a:pPr marL="0" indent="0">
              <a:buNone/>
            </a:pPr>
            <a:endParaRPr lang="en-US" sz="3638" dirty="0"/>
          </a:p>
          <a:p>
            <a:pPr marL="0" indent="0">
              <a:buNone/>
            </a:pPr>
            <a:r>
              <a:rPr lang="en-US" sz="3638" b="1" dirty="0" smtClean="0"/>
              <a:t>2. Financial Difficulties</a:t>
            </a:r>
            <a:r>
              <a:rPr lang="en-US" sz="3638" dirty="0"/>
              <a:t> </a:t>
            </a:r>
            <a:r>
              <a:rPr lang="en-US" sz="3638" dirty="0" smtClean="0"/>
              <a:t>– This is normally linked to shoplifting so people can have food to eat if they cannot afford it</a:t>
            </a:r>
            <a:endParaRPr lang="en-US" sz="3638" b="1" dirty="0" smtClean="0"/>
          </a:p>
          <a:p>
            <a:pPr marL="0" indent="0">
              <a:buNone/>
            </a:pPr>
            <a:endParaRPr lang="en-US" sz="3638" dirty="0"/>
          </a:p>
          <a:p>
            <a:pPr marL="0" indent="0">
              <a:buNone/>
            </a:pPr>
            <a:endParaRPr lang="en-US" sz="3638" dirty="0"/>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GB" sz="2426" spc="27" dirty="0" smtClean="0"/>
              <a:t>Why people take part in criminal activity</a:t>
            </a:r>
            <a:endParaRPr sz="2426" spc="27" dirty="0"/>
          </a:p>
        </p:txBody>
      </p:sp>
      <p:pic>
        <p:nvPicPr>
          <p:cNvPr id="3" name="Picture 2"/>
          <p:cNvPicPr>
            <a:picLocks noChangeAspect="1"/>
          </p:cNvPicPr>
          <p:nvPr/>
        </p:nvPicPr>
        <p:blipFill>
          <a:blip r:embed="rId4"/>
          <a:stretch>
            <a:fillRect/>
          </a:stretch>
        </p:blipFill>
        <p:spPr>
          <a:xfrm>
            <a:off x="7878251" y="1211027"/>
            <a:ext cx="3804234" cy="4913802"/>
          </a:xfrm>
          <a:prstGeom prst="rect">
            <a:avLst/>
          </a:prstGeom>
        </p:spPr>
      </p:pic>
    </p:spTree>
    <p:extLst>
      <p:ext uri="{BB962C8B-B14F-4D97-AF65-F5344CB8AC3E}">
        <p14:creationId xmlns:p14="http://schemas.microsoft.com/office/powerpoint/2010/main" val="15436178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108889"/>
          </a:xfrm>
        </p:spPr>
        <p:txBody>
          <a:bodyPr>
            <a:normAutofit fontScale="92500"/>
          </a:bodyPr>
          <a:lstStyle/>
          <a:p>
            <a:pPr marL="0" indent="0">
              <a:buNone/>
            </a:pPr>
            <a:r>
              <a:rPr lang="en-US" sz="3638" dirty="0" smtClean="0"/>
              <a:t>People take part in criminal activity for numerous reasons. Some of these reasons are:</a:t>
            </a:r>
          </a:p>
          <a:p>
            <a:pPr marL="0" indent="0">
              <a:buNone/>
            </a:pPr>
            <a:endParaRPr lang="en-US" sz="3638" dirty="0"/>
          </a:p>
          <a:p>
            <a:pPr marL="0" indent="0">
              <a:buNone/>
            </a:pPr>
            <a:r>
              <a:rPr lang="en-US" sz="3638" b="1" dirty="0" smtClean="0"/>
              <a:t>3. Boredom</a:t>
            </a:r>
            <a:r>
              <a:rPr lang="en-US" sz="3638" dirty="0" smtClean="0"/>
              <a:t> – This is especially true for young people as there is a lack of community events to get involved in. This can lead to antisocial </a:t>
            </a:r>
            <a:r>
              <a:rPr lang="en-US" sz="3638" dirty="0" err="1" smtClean="0"/>
              <a:t>behaviour</a:t>
            </a:r>
            <a:r>
              <a:rPr lang="en-US" sz="3638" dirty="0" smtClean="0"/>
              <a:t> and criminal damage.</a:t>
            </a:r>
            <a:endParaRPr lang="en-US" sz="3638" b="1" dirty="0" smtClean="0"/>
          </a:p>
          <a:p>
            <a:pPr marL="0" indent="0">
              <a:buNone/>
            </a:pPr>
            <a:endParaRPr lang="en-US" sz="3638" dirty="0"/>
          </a:p>
          <a:p>
            <a:pPr marL="0" indent="0">
              <a:buNone/>
            </a:pPr>
            <a:endParaRPr lang="en-US" sz="3638" dirty="0"/>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GB" sz="2426" spc="27" dirty="0" smtClean="0"/>
              <a:t>Why people take part in criminal activity</a:t>
            </a:r>
            <a:endParaRPr sz="2426" spc="27" dirty="0"/>
          </a:p>
        </p:txBody>
      </p:sp>
      <p:pic>
        <p:nvPicPr>
          <p:cNvPr id="3" name="Picture 2"/>
          <p:cNvPicPr>
            <a:picLocks noChangeAspect="1"/>
          </p:cNvPicPr>
          <p:nvPr/>
        </p:nvPicPr>
        <p:blipFill>
          <a:blip r:embed="rId4"/>
          <a:stretch>
            <a:fillRect/>
          </a:stretch>
        </p:blipFill>
        <p:spPr>
          <a:xfrm>
            <a:off x="7878251" y="1211027"/>
            <a:ext cx="3804234" cy="4913802"/>
          </a:xfrm>
          <a:prstGeom prst="rect">
            <a:avLst/>
          </a:prstGeom>
        </p:spPr>
      </p:pic>
    </p:spTree>
    <p:extLst>
      <p:ext uri="{BB962C8B-B14F-4D97-AF65-F5344CB8AC3E}">
        <p14:creationId xmlns:p14="http://schemas.microsoft.com/office/powerpoint/2010/main" val="8245738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108889"/>
          </a:xfrm>
        </p:spPr>
        <p:txBody>
          <a:bodyPr>
            <a:normAutofit/>
          </a:bodyPr>
          <a:lstStyle/>
          <a:p>
            <a:pPr marL="0" indent="0">
              <a:buNone/>
            </a:pPr>
            <a:r>
              <a:rPr lang="en-US" sz="3638" dirty="0" smtClean="0"/>
              <a:t>People take part in criminal activity for numerous reasons. Some of these reasons are:</a:t>
            </a:r>
          </a:p>
          <a:p>
            <a:pPr marL="0" indent="0">
              <a:buNone/>
            </a:pPr>
            <a:endParaRPr lang="en-US" sz="3638" dirty="0"/>
          </a:p>
          <a:p>
            <a:pPr marL="0" indent="0">
              <a:buNone/>
            </a:pPr>
            <a:r>
              <a:rPr lang="en-US" sz="3638" b="1" dirty="0" smtClean="0"/>
              <a:t>4. Revenge</a:t>
            </a:r>
            <a:r>
              <a:rPr lang="en-US" sz="3638" dirty="0" smtClean="0"/>
              <a:t> – This is to get pay back from something that has annoyed a person. This is normally linked to criminal damage and theft.</a:t>
            </a:r>
            <a:endParaRPr lang="en-US" sz="3638" b="1" dirty="0" smtClean="0"/>
          </a:p>
          <a:p>
            <a:pPr marL="0" indent="0">
              <a:buNone/>
            </a:pPr>
            <a:endParaRPr lang="en-US" sz="3638" dirty="0"/>
          </a:p>
          <a:p>
            <a:pPr marL="0" indent="0">
              <a:buNone/>
            </a:pPr>
            <a:endParaRPr lang="en-US" sz="3638" dirty="0"/>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GB" sz="2426" spc="27" dirty="0" smtClean="0"/>
              <a:t>Why people take part in criminal activity</a:t>
            </a:r>
            <a:endParaRPr sz="2426" spc="27" dirty="0"/>
          </a:p>
        </p:txBody>
      </p:sp>
      <p:pic>
        <p:nvPicPr>
          <p:cNvPr id="3" name="Picture 2"/>
          <p:cNvPicPr>
            <a:picLocks noChangeAspect="1"/>
          </p:cNvPicPr>
          <p:nvPr/>
        </p:nvPicPr>
        <p:blipFill>
          <a:blip r:embed="rId4"/>
          <a:stretch>
            <a:fillRect/>
          </a:stretch>
        </p:blipFill>
        <p:spPr>
          <a:xfrm>
            <a:off x="7878251" y="1211027"/>
            <a:ext cx="3804234" cy="4913802"/>
          </a:xfrm>
          <a:prstGeom prst="rect">
            <a:avLst/>
          </a:prstGeom>
        </p:spPr>
      </p:pic>
    </p:spTree>
    <p:extLst>
      <p:ext uri="{BB962C8B-B14F-4D97-AF65-F5344CB8AC3E}">
        <p14:creationId xmlns:p14="http://schemas.microsoft.com/office/powerpoint/2010/main" val="13532279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108889"/>
          </a:xfrm>
        </p:spPr>
        <p:txBody>
          <a:bodyPr>
            <a:normAutofit/>
          </a:bodyPr>
          <a:lstStyle/>
          <a:p>
            <a:pPr marL="0" indent="0">
              <a:buNone/>
            </a:pPr>
            <a:r>
              <a:rPr lang="en-US" sz="3638" dirty="0" smtClean="0"/>
              <a:t>Reasons for taking part in criminal activity:</a:t>
            </a:r>
          </a:p>
          <a:p>
            <a:pPr marL="0" indent="0">
              <a:buNone/>
            </a:pPr>
            <a:endParaRPr lang="en-US" sz="3638" b="1" dirty="0"/>
          </a:p>
          <a:p>
            <a:pPr marL="742950" indent="-742950">
              <a:buAutoNum type="arabicPeriod"/>
            </a:pPr>
            <a:r>
              <a:rPr lang="en-US" sz="3638" dirty="0" smtClean="0"/>
              <a:t>Pressure</a:t>
            </a:r>
          </a:p>
          <a:p>
            <a:pPr marL="742950" indent="-742950">
              <a:buAutoNum type="arabicPeriod"/>
            </a:pPr>
            <a:r>
              <a:rPr lang="en-US" sz="3638" dirty="0" smtClean="0"/>
              <a:t>Financial Difficulties</a:t>
            </a:r>
          </a:p>
          <a:p>
            <a:pPr marL="742950" indent="-742950">
              <a:buAutoNum type="arabicPeriod"/>
            </a:pPr>
            <a:r>
              <a:rPr lang="en-US" sz="3638" dirty="0" smtClean="0"/>
              <a:t>Boredom</a:t>
            </a:r>
          </a:p>
          <a:p>
            <a:pPr marL="742950" indent="-742950">
              <a:buAutoNum type="arabicPeriod"/>
            </a:pPr>
            <a:r>
              <a:rPr lang="en-US" sz="3638" dirty="0" smtClean="0"/>
              <a:t>Revenge</a:t>
            </a:r>
          </a:p>
          <a:p>
            <a:pPr marL="0" indent="0">
              <a:buNone/>
            </a:pPr>
            <a:endParaRPr lang="en-US" sz="3638" dirty="0"/>
          </a:p>
          <a:p>
            <a:pPr marL="0" indent="0">
              <a:buNone/>
            </a:pPr>
            <a:endParaRPr lang="en-US" sz="3638" dirty="0"/>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GB" sz="2426" spc="27" dirty="0" smtClean="0"/>
              <a:t>Why people take part in criminal activity</a:t>
            </a:r>
            <a:endParaRPr sz="2426" spc="27" dirty="0"/>
          </a:p>
        </p:txBody>
      </p:sp>
      <p:sp>
        <p:nvSpPr>
          <p:cNvPr id="9" name="Content Placeholder 2"/>
          <p:cNvSpPr txBox="1">
            <a:spLocks/>
          </p:cNvSpPr>
          <p:nvPr/>
        </p:nvSpPr>
        <p:spPr>
          <a:xfrm>
            <a:off x="6719625" y="1211027"/>
            <a:ext cx="5472375" cy="5108889"/>
          </a:xfrm>
          <a:prstGeom prst="rect">
            <a:avLst/>
          </a:prstGeom>
        </p:spPr>
        <p:txBody>
          <a:bodyPr vert="horz" lIns="91440" tIns="45720" rIns="91440" bIns="45720" rtlCol="0">
            <a:normAutofit fontScale="92500" lnSpcReduction="20000"/>
          </a:bodyPr>
          <a:lstStyle>
            <a:lvl1pPr marL="228589" indent="-228589" algn="l" defTabSz="914358" rtl="0" eaLnBrk="1" latinLnBrk="0" hangingPunct="1">
              <a:lnSpc>
                <a:spcPct val="90000"/>
              </a:lnSpc>
              <a:spcBef>
                <a:spcPts val="1000"/>
              </a:spcBef>
              <a:buFont typeface="Arial" panose="020B0604020202020204" pitchFamily="34" charset="0"/>
              <a:buChar char="•"/>
              <a:defRPr sz="280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685768" indent="-228589" algn="l" defTabSz="914358" rtl="0" eaLnBrk="1" latinLnBrk="0" hangingPunct="1">
              <a:lnSpc>
                <a:spcPct val="90000"/>
              </a:lnSpc>
              <a:spcBef>
                <a:spcPts val="500"/>
              </a:spcBef>
              <a:buFont typeface="Arial" panose="020B0604020202020204" pitchFamily="34" charset="0"/>
              <a:buChar char="•"/>
              <a:defRPr sz="2400"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142947" indent="-228589" algn="l" defTabSz="914358" rtl="0" eaLnBrk="1" latinLnBrk="0" hangingPunct="1">
              <a:lnSpc>
                <a:spcPct val="90000"/>
              </a:lnSpc>
              <a:spcBef>
                <a:spcPts val="500"/>
              </a:spcBef>
              <a:buFont typeface="Arial" panose="020B0604020202020204" pitchFamily="34" charset="0"/>
              <a:buChar char="•"/>
              <a:defRPr sz="2000"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1600126"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2057305"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2514483"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62"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41"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20"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638" b="1" dirty="0" smtClean="0"/>
              <a:t>Task</a:t>
            </a:r>
          </a:p>
          <a:p>
            <a:pPr marL="0" indent="0">
              <a:buFont typeface="Arial" panose="020B0604020202020204" pitchFamily="34" charset="0"/>
              <a:buNone/>
            </a:pPr>
            <a:endParaRPr lang="en-US" sz="3638" b="1" dirty="0"/>
          </a:p>
          <a:p>
            <a:pPr marL="0" indent="0">
              <a:buFont typeface="Arial" panose="020B0604020202020204" pitchFamily="34" charset="0"/>
              <a:buNone/>
            </a:pPr>
            <a:r>
              <a:rPr lang="en-US" sz="3638" dirty="0" smtClean="0"/>
              <a:t>In your books write down the reason for taking part in criminal activity in order of what you think is the most important reason why people take part in criminal activity.</a:t>
            </a:r>
          </a:p>
          <a:p>
            <a:pPr marL="0" indent="0">
              <a:buFont typeface="Arial" panose="020B0604020202020204" pitchFamily="34" charset="0"/>
              <a:buNone/>
            </a:pPr>
            <a:endParaRPr lang="en-US" sz="3638" dirty="0"/>
          </a:p>
          <a:p>
            <a:pPr marL="0" indent="0">
              <a:buFont typeface="Arial" panose="020B0604020202020204" pitchFamily="34" charset="0"/>
              <a:buNone/>
            </a:pPr>
            <a:r>
              <a:rPr lang="en-US" sz="3638" dirty="0" smtClean="0"/>
              <a:t>Be ready to discuss why you put them into that order</a:t>
            </a:r>
          </a:p>
          <a:p>
            <a:pPr marL="0" indent="0">
              <a:buFont typeface="Arial" panose="020B0604020202020204" pitchFamily="34" charset="0"/>
              <a:buNone/>
            </a:pPr>
            <a:endParaRPr lang="en-US" sz="3638" dirty="0" smtClean="0"/>
          </a:p>
          <a:p>
            <a:pPr marL="0" indent="0">
              <a:buFont typeface="Arial" panose="020B0604020202020204" pitchFamily="34" charset="0"/>
              <a:buNone/>
            </a:pPr>
            <a:endParaRPr lang="en-US" sz="3638" dirty="0"/>
          </a:p>
        </p:txBody>
      </p:sp>
    </p:spTree>
    <p:extLst>
      <p:ext uri="{BB962C8B-B14F-4D97-AF65-F5344CB8AC3E}">
        <p14:creationId xmlns:p14="http://schemas.microsoft.com/office/powerpoint/2010/main" val="30081974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596563"/>
          </a:xfrm>
        </p:spPr>
        <p:txBody>
          <a:bodyPr>
            <a:normAutofit fontScale="77500" lnSpcReduction="20000"/>
          </a:bodyPr>
          <a:lstStyle/>
          <a:p>
            <a:pPr marL="0" indent="0">
              <a:buNone/>
            </a:pPr>
            <a:r>
              <a:rPr lang="en-US" sz="4000" dirty="0" smtClean="0"/>
              <a:t>Using your </a:t>
            </a:r>
            <a:r>
              <a:rPr lang="en-US" sz="4000" dirty="0" err="1" smtClean="0"/>
              <a:t>oracy</a:t>
            </a:r>
            <a:r>
              <a:rPr lang="en-US" sz="4000" dirty="0" smtClean="0"/>
              <a:t> </a:t>
            </a:r>
            <a:r>
              <a:rPr lang="en-US" sz="4000" dirty="0" err="1" smtClean="0"/>
              <a:t>helpsheet</a:t>
            </a:r>
            <a:r>
              <a:rPr lang="en-US" sz="4000" dirty="0" smtClean="0"/>
              <a:t>, with the person next to you, discuss your response to the question:</a:t>
            </a:r>
          </a:p>
          <a:p>
            <a:pPr marL="0" indent="0">
              <a:buNone/>
            </a:pPr>
            <a:endParaRPr lang="en-US" sz="4000" dirty="0"/>
          </a:p>
          <a:p>
            <a:pPr marL="0" indent="0">
              <a:buNone/>
            </a:pPr>
            <a:r>
              <a:rPr lang="en-US" sz="4000" b="1" dirty="0" smtClean="0"/>
              <a:t>“What did you put as the most important reason why people take part in criminal activity?”</a:t>
            </a:r>
            <a:endParaRPr lang="en-US" sz="4000" b="1" dirty="0"/>
          </a:p>
          <a:p>
            <a:pPr marL="0" indent="0">
              <a:buNone/>
            </a:pPr>
            <a:endParaRPr lang="en-US" sz="4000" dirty="0"/>
          </a:p>
          <a:p>
            <a:pPr marL="0" indent="0">
              <a:buNone/>
            </a:pPr>
            <a:r>
              <a:rPr lang="en-US" sz="4000" dirty="0" smtClean="0"/>
              <a:t>Remember to use the sentence starters to add, build or challenge what your partner has said.</a:t>
            </a:r>
          </a:p>
          <a:p>
            <a:pPr marL="0" indent="0">
              <a:buNone/>
            </a:pPr>
            <a:endParaRPr lang="en-US" sz="4000" dirty="0"/>
          </a:p>
          <a:p>
            <a:pPr marL="0" indent="0">
              <a:buNone/>
            </a:pPr>
            <a:r>
              <a:rPr lang="en-US" sz="4000" dirty="0" smtClean="0"/>
              <a:t>Be ready to share your discussion with the class</a:t>
            </a:r>
            <a:endParaRPr lang="en-US" sz="4000"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380053"/>
            <a:ext cx="6022811" cy="754002"/>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Reasons why people take part in criminal activity</a:t>
            </a:r>
            <a:endParaRPr sz="2426" spc="27" dirty="0"/>
          </a:p>
        </p:txBody>
      </p:sp>
      <p:pic>
        <p:nvPicPr>
          <p:cNvPr id="9" name="Picture 8"/>
          <p:cNvPicPr>
            <a:picLocks noChangeAspect="1"/>
          </p:cNvPicPr>
          <p:nvPr/>
        </p:nvPicPr>
        <p:blipFill>
          <a:blip r:embed="rId4"/>
          <a:stretch>
            <a:fillRect/>
          </a:stretch>
        </p:blipFill>
        <p:spPr>
          <a:xfrm>
            <a:off x="7191716" y="1207888"/>
            <a:ext cx="3862727" cy="5452157"/>
          </a:xfrm>
          <a:prstGeom prst="rect">
            <a:avLst/>
          </a:prstGeom>
        </p:spPr>
      </p:pic>
    </p:spTree>
    <p:extLst>
      <p:ext uri="{BB962C8B-B14F-4D97-AF65-F5344CB8AC3E}">
        <p14:creationId xmlns:p14="http://schemas.microsoft.com/office/powerpoint/2010/main" val="18387860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436" y="1210623"/>
            <a:ext cx="5647137" cy="5647137"/>
          </a:xfrm>
          <a:prstGeom prst="rect">
            <a:avLst/>
          </a:prstGeom>
        </p:spPr>
      </p:pic>
      <p:sp>
        <p:nvSpPr>
          <p:cNvPr id="3" name="Rounded Rectangle 2"/>
          <p:cNvSpPr/>
          <p:nvPr/>
        </p:nvSpPr>
        <p:spPr>
          <a:xfrm>
            <a:off x="1277832" y="2172506"/>
            <a:ext cx="7208276" cy="4324333"/>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914358">
              <a:defRPr/>
            </a:pPr>
            <a:r>
              <a:rPr lang="en-US" dirty="0">
                <a:solidFill>
                  <a:prstClr val="black"/>
                </a:solidFill>
                <a:latin typeface="Comic Sans MS" panose="030F0702030302020204" pitchFamily="66" charset="0"/>
              </a:rPr>
              <a:t>Rules!</a:t>
            </a:r>
          </a:p>
          <a:p>
            <a:pPr algn="ctr" defTabSz="914358">
              <a:defRPr/>
            </a:pPr>
            <a:endParaRPr lang="en-US" dirty="0">
              <a:solidFill>
                <a:prstClr val="black"/>
              </a:solidFill>
              <a:latin typeface="Comic Sans MS" panose="030F0702030302020204" pitchFamily="66" charset="0"/>
            </a:endParaRPr>
          </a:p>
          <a:p>
            <a:pPr algn="ctr" defTabSz="914358">
              <a:defRPr/>
            </a:pPr>
            <a:r>
              <a:rPr lang="en-US" dirty="0">
                <a:solidFill>
                  <a:prstClr val="black"/>
                </a:solidFill>
                <a:latin typeface="Comic Sans MS" panose="030F0702030302020204" pitchFamily="66" charset="0"/>
              </a:rPr>
              <a:t>I will ask the question and give you some thinking time. (no more than 10 seconds)</a:t>
            </a:r>
          </a:p>
          <a:p>
            <a:pPr algn="ctr" defTabSz="914358">
              <a:defRPr/>
            </a:pPr>
            <a:endParaRPr lang="en-US" dirty="0">
              <a:solidFill>
                <a:prstClr val="black"/>
              </a:solidFill>
              <a:latin typeface="Comic Sans MS" panose="030F0702030302020204" pitchFamily="66" charset="0"/>
            </a:endParaRPr>
          </a:p>
          <a:p>
            <a:pPr algn="ctr" defTabSz="914358">
              <a:defRPr/>
            </a:pPr>
            <a:r>
              <a:rPr lang="en-US" dirty="0">
                <a:solidFill>
                  <a:prstClr val="black"/>
                </a:solidFill>
                <a:latin typeface="Comic Sans MS" panose="030F0702030302020204" pitchFamily="66" charset="0"/>
              </a:rPr>
              <a:t>Write the answer and turn your whiteboard over so nobody can see it.</a:t>
            </a:r>
          </a:p>
          <a:p>
            <a:pPr algn="ctr" defTabSz="914358">
              <a:defRPr/>
            </a:pPr>
            <a:endParaRPr lang="en-US" dirty="0">
              <a:solidFill>
                <a:prstClr val="black"/>
              </a:solidFill>
              <a:latin typeface="Comic Sans MS" panose="030F0702030302020204" pitchFamily="66" charset="0"/>
            </a:endParaRPr>
          </a:p>
          <a:p>
            <a:pPr algn="ctr" defTabSz="914358">
              <a:defRPr/>
            </a:pPr>
            <a:r>
              <a:rPr lang="en-US" dirty="0">
                <a:solidFill>
                  <a:prstClr val="black"/>
                </a:solidFill>
                <a:latin typeface="Comic Sans MS" panose="030F0702030302020204" pitchFamily="66" charset="0"/>
              </a:rPr>
              <a:t>When I am ready I will put on the 3 to 1 counter.</a:t>
            </a:r>
          </a:p>
          <a:p>
            <a:pPr algn="ctr" defTabSz="914358">
              <a:defRPr/>
            </a:pPr>
            <a:endParaRPr lang="en-US" dirty="0">
              <a:solidFill>
                <a:prstClr val="black"/>
              </a:solidFill>
              <a:latin typeface="Comic Sans MS" panose="030F0702030302020204" pitchFamily="66" charset="0"/>
            </a:endParaRPr>
          </a:p>
          <a:p>
            <a:pPr algn="ctr" defTabSz="914358">
              <a:defRPr/>
            </a:pPr>
            <a:r>
              <a:rPr lang="en-US" dirty="0">
                <a:solidFill>
                  <a:prstClr val="black"/>
                </a:solidFill>
                <a:latin typeface="Comic Sans MS" panose="030F0702030302020204" pitchFamily="66" charset="0"/>
              </a:rPr>
              <a:t>When ‘Show me’ appears on the board you must hold up your whiteboard (even if you don’t know the answer and there is nothing on your board)</a:t>
            </a:r>
          </a:p>
        </p:txBody>
      </p:sp>
      <p:sp>
        <p:nvSpPr>
          <p:cNvPr id="6" name="Rounded Rectangle 5"/>
          <p:cNvSpPr/>
          <p:nvPr/>
        </p:nvSpPr>
        <p:spPr>
          <a:xfrm>
            <a:off x="1277832" y="2129036"/>
            <a:ext cx="7208276" cy="4324333"/>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914358">
              <a:defRPr/>
            </a:pPr>
            <a:r>
              <a:rPr lang="en-US" sz="9599" dirty="0">
                <a:solidFill>
                  <a:prstClr val="black"/>
                </a:solidFill>
                <a:latin typeface="Comic Sans MS" panose="030F0702030302020204" pitchFamily="66" charset="0"/>
              </a:rPr>
              <a:t>3</a:t>
            </a:r>
          </a:p>
        </p:txBody>
      </p:sp>
      <p:sp>
        <p:nvSpPr>
          <p:cNvPr id="7" name="Rounded Rectangle 6"/>
          <p:cNvSpPr/>
          <p:nvPr/>
        </p:nvSpPr>
        <p:spPr>
          <a:xfrm>
            <a:off x="1277832" y="2172506"/>
            <a:ext cx="7208276" cy="4324333"/>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914358">
              <a:defRPr/>
            </a:pPr>
            <a:r>
              <a:rPr lang="en-US" sz="9599" dirty="0">
                <a:solidFill>
                  <a:prstClr val="black"/>
                </a:solidFill>
                <a:latin typeface="Comic Sans MS" panose="030F0702030302020204" pitchFamily="66" charset="0"/>
              </a:rPr>
              <a:t>2</a:t>
            </a:r>
          </a:p>
        </p:txBody>
      </p:sp>
      <p:sp>
        <p:nvSpPr>
          <p:cNvPr id="8" name="Rounded Rectangle 7"/>
          <p:cNvSpPr/>
          <p:nvPr/>
        </p:nvSpPr>
        <p:spPr>
          <a:xfrm>
            <a:off x="1277832" y="2172506"/>
            <a:ext cx="7208276" cy="4324333"/>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914358">
              <a:defRPr/>
            </a:pPr>
            <a:r>
              <a:rPr lang="en-US" sz="9599" dirty="0">
                <a:solidFill>
                  <a:prstClr val="black"/>
                </a:solidFill>
                <a:latin typeface="Comic Sans MS" panose="030F0702030302020204" pitchFamily="66" charset="0"/>
              </a:rPr>
              <a:t>1</a:t>
            </a:r>
          </a:p>
        </p:txBody>
      </p:sp>
      <p:sp>
        <p:nvSpPr>
          <p:cNvPr id="9" name="Rounded Rectangle 8"/>
          <p:cNvSpPr/>
          <p:nvPr/>
        </p:nvSpPr>
        <p:spPr>
          <a:xfrm>
            <a:off x="1277832" y="2172506"/>
            <a:ext cx="7208276" cy="4324333"/>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914358">
              <a:defRPr/>
            </a:pPr>
            <a:r>
              <a:rPr lang="en-US" sz="4800" dirty="0">
                <a:solidFill>
                  <a:prstClr val="black"/>
                </a:solidFill>
                <a:latin typeface="Comic Sans MS" panose="030F0702030302020204" pitchFamily="66" charset="0"/>
              </a:rPr>
              <a:t>Show me! </a:t>
            </a:r>
          </a:p>
          <a:p>
            <a:pPr algn="ctr" defTabSz="914358">
              <a:defRPr/>
            </a:pPr>
            <a:r>
              <a:rPr lang="en-US" sz="3200" dirty="0">
                <a:solidFill>
                  <a:prstClr val="black"/>
                </a:solidFill>
                <a:latin typeface="Comic Sans MS" panose="030F0702030302020204" pitchFamily="66" charset="0"/>
              </a:rPr>
              <a:t>(even if your whiteboard is blank)</a:t>
            </a:r>
          </a:p>
        </p:txBody>
      </p:sp>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2" name="Title 1"/>
          <p:cNvSpPr>
            <a:spLocks noGrp="1"/>
          </p:cNvSpPr>
          <p:nvPr>
            <p:ph type="title"/>
          </p:nvPr>
        </p:nvSpPr>
        <p:spPr>
          <a:xfrm>
            <a:off x="377386" y="407204"/>
            <a:ext cx="7203248" cy="803823"/>
          </a:xfrm>
        </p:spPr>
        <p:txBody>
          <a:bodyPr>
            <a:normAutofit fontScale="90000"/>
          </a:bodyPr>
          <a:lstStyle/>
          <a:p>
            <a:r>
              <a:rPr lang="en-GB" sz="4851" b="1" dirty="0"/>
              <a:t>Hinge Questions – whiteboard activity</a:t>
            </a:r>
          </a:p>
        </p:txBody>
      </p:sp>
    </p:spTree>
    <p:extLst>
      <p:ext uri="{BB962C8B-B14F-4D97-AF65-F5344CB8AC3E}">
        <p14:creationId xmlns:p14="http://schemas.microsoft.com/office/powerpoint/2010/main" val="1837497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5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6" grpId="0" animBg="1"/>
      <p:bldP spid="7" grpId="0" animBg="1"/>
      <p:bldP spid="8"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215997" y="1061918"/>
            <a:ext cx="5647533" cy="5647533"/>
          </a:xfrm>
          <a:prstGeom prst="rect">
            <a:avLst/>
          </a:prstGeom>
        </p:spPr>
      </p:pic>
      <p:sp>
        <p:nvSpPr>
          <p:cNvPr id="20" name="TextBox 19"/>
          <p:cNvSpPr txBox="1"/>
          <p:nvPr/>
        </p:nvSpPr>
        <p:spPr>
          <a:xfrm>
            <a:off x="99308" y="68840"/>
            <a:ext cx="6514733" cy="1323439"/>
          </a:xfrm>
          <a:prstGeom prst="rect">
            <a:avLst/>
          </a:prstGeom>
          <a:noFill/>
        </p:spPr>
        <p:txBody>
          <a:bodyPr wrap="square" rtlCol="0">
            <a:spAutoFit/>
          </a:bodyPr>
          <a:lstStyle/>
          <a:p>
            <a:pPr marL="0" marR="0" lvl="0" indent="0" algn="ctr" defTabSz="277246" rtl="0" eaLnBrk="1" fontAlgn="auto" latinLnBrk="0" hangingPunct="1">
              <a:lnSpc>
                <a:spcPct val="100000"/>
              </a:lnSpc>
              <a:spcBef>
                <a:spcPts val="0"/>
              </a:spcBef>
              <a:spcAft>
                <a:spcPts val="0"/>
              </a:spcAft>
              <a:buClrTx/>
              <a:buSzTx/>
              <a:buFontTx/>
              <a:buNone/>
              <a:tabLst/>
              <a:defRPr/>
            </a:pPr>
            <a:r>
              <a:rPr kumimoji="0" lang="en-GB" sz="4000" b="0" i="0" u="sng" strike="noStrike" kern="1200" cap="none" spc="0" normalizeH="0" baseline="0" noProof="0" dirty="0">
                <a:ln>
                  <a:noFill/>
                </a:ln>
                <a:solidFill>
                  <a:prstClr val="black"/>
                </a:solidFill>
                <a:effectLst/>
                <a:uLnTx/>
                <a:uFillTx/>
                <a:latin typeface="Comic Sans MS" panose="030F0702030302020204" pitchFamily="66" charset="0"/>
                <a:ea typeface="+mn-ea"/>
                <a:cs typeface="+mn-cs"/>
              </a:rPr>
              <a:t>Secure your </a:t>
            </a:r>
            <a:r>
              <a:rPr kumimoji="0" lang="en-GB" sz="4000" b="0" i="0" u="sng"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Wellbeing: </a:t>
            </a:r>
            <a:r>
              <a:rPr kumimoji="0" lang="en-GB" sz="4000" b="0" i="0" u="sng" strike="noStrike" kern="1200" cap="none" spc="0" normalizeH="0" baseline="0" noProof="0" dirty="0">
                <a:ln>
                  <a:noFill/>
                </a:ln>
                <a:solidFill>
                  <a:prstClr val="black"/>
                </a:solidFill>
                <a:effectLst/>
                <a:uLnTx/>
                <a:uFillTx/>
                <a:latin typeface="Comic Sans MS" panose="030F0702030302020204" pitchFamily="66" charset="0"/>
                <a:ea typeface="+mn-ea"/>
                <a:cs typeface="+mn-cs"/>
              </a:rPr>
              <a:t>Learning Journey</a:t>
            </a:r>
          </a:p>
        </p:txBody>
      </p:sp>
      <p:pic>
        <p:nvPicPr>
          <p:cNvPr id="18" name="Picture 17" descr="Logo&#10;&#10;Description automatically generated">
            <a:extLst>
              <a:ext uri="{FF2B5EF4-FFF2-40B4-BE49-F238E27FC236}">
                <a16:creationId xmlns:a16="http://schemas.microsoft.com/office/drawing/2014/main" id="{07E73F21-BD7F-E769-B703-F6FC05FC3F9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28" name="Rounded Rectangle 27"/>
          <p:cNvSpPr/>
          <p:nvPr/>
        </p:nvSpPr>
        <p:spPr>
          <a:xfrm>
            <a:off x="581290" y="1586889"/>
            <a:ext cx="1446050" cy="1008041"/>
          </a:xfrm>
          <a:prstGeom prst="roundRect">
            <a:avLst/>
          </a:prstGeom>
          <a:solidFill>
            <a:srgbClr val="00B050"/>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277246"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Importance of role models</a:t>
            </a:r>
            <a:endParaRPr kumimoji="0" lang="en-US" sz="1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
        <p:nvSpPr>
          <p:cNvPr id="29" name="Rounded Rectangle 28"/>
          <p:cNvSpPr/>
          <p:nvPr/>
        </p:nvSpPr>
        <p:spPr>
          <a:xfrm>
            <a:off x="2525775" y="1618155"/>
            <a:ext cx="1446050" cy="1008041"/>
          </a:xfrm>
          <a:prstGeom prst="roundRect">
            <a:avLst/>
          </a:prstGeom>
          <a:solidFill>
            <a:srgbClr val="00B050"/>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277246"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Why is failure a good thing</a:t>
            </a:r>
            <a:endParaRPr kumimoji="0" lang="en-US" sz="1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
        <p:nvSpPr>
          <p:cNvPr id="30" name="Rounded Rectangle 29"/>
          <p:cNvSpPr/>
          <p:nvPr/>
        </p:nvSpPr>
        <p:spPr>
          <a:xfrm>
            <a:off x="4470261" y="1592857"/>
            <a:ext cx="1446050" cy="1008041"/>
          </a:xfrm>
          <a:prstGeom prst="roundRect">
            <a:avLst/>
          </a:prstGeom>
          <a:solidFill>
            <a:schemeClr val="accent4"/>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277246"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What is criminal activity?</a:t>
            </a:r>
            <a:endParaRPr kumimoji="0" lang="en-US" sz="1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
        <p:nvSpPr>
          <p:cNvPr id="31" name="Rounded Rectangle 30"/>
          <p:cNvSpPr/>
          <p:nvPr/>
        </p:nvSpPr>
        <p:spPr>
          <a:xfrm>
            <a:off x="6414746" y="1586888"/>
            <a:ext cx="1446050" cy="1008041"/>
          </a:xfrm>
          <a:prstGeom prst="roundRect">
            <a:avLst/>
          </a:prstGeom>
          <a:solidFill>
            <a:schemeClr val="bg1"/>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277246"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Dangers of gang culture</a:t>
            </a:r>
            <a:endParaRPr kumimoji="0" lang="en-US" sz="1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
        <p:nvSpPr>
          <p:cNvPr id="32" name="Rounded Rectangle 31"/>
          <p:cNvSpPr/>
          <p:nvPr/>
        </p:nvSpPr>
        <p:spPr>
          <a:xfrm>
            <a:off x="8422755" y="1606240"/>
            <a:ext cx="1514832" cy="1008041"/>
          </a:xfrm>
          <a:prstGeom prst="roundRect">
            <a:avLst/>
          </a:prstGeom>
          <a:solidFill>
            <a:schemeClr val="bg1"/>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277246"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Dangers of knife crime</a:t>
            </a:r>
            <a:endParaRPr kumimoji="0" lang="en-US" sz="1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
        <p:nvSpPr>
          <p:cNvPr id="33" name="Rounded Rectangle 32"/>
          <p:cNvSpPr/>
          <p:nvPr/>
        </p:nvSpPr>
        <p:spPr>
          <a:xfrm>
            <a:off x="10499546" y="1605223"/>
            <a:ext cx="1446050" cy="1008041"/>
          </a:xfrm>
          <a:prstGeom prst="roundRect">
            <a:avLst/>
          </a:prstGeom>
          <a:solidFill>
            <a:schemeClr val="bg1"/>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277246"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What does your online presence look like?</a:t>
            </a:r>
            <a:endParaRPr kumimoji="0" lang="en-US" sz="1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
        <p:nvSpPr>
          <p:cNvPr id="34" name="Content Placeholder 2"/>
          <p:cNvSpPr txBox="1">
            <a:spLocks/>
          </p:cNvSpPr>
          <p:nvPr/>
        </p:nvSpPr>
        <p:spPr>
          <a:xfrm>
            <a:off x="175490" y="3123340"/>
            <a:ext cx="6774910" cy="3586111"/>
          </a:xfrm>
          <a:prstGeom prst="rect">
            <a:avLst/>
          </a:prstGeom>
          <a:ln>
            <a:solidFill>
              <a:srgbClr val="E74519"/>
            </a:solidFill>
          </a:ln>
        </p:spPr>
        <p:txBody>
          <a:bodyPr vert="horz" lIns="55449" tIns="27725" rIns="55449" bIns="27725"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554499" rtl="0" eaLnBrk="1" fontAlgn="auto" latinLnBrk="0" hangingPunct="1">
              <a:lnSpc>
                <a:spcPct val="110000"/>
              </a:lnSpc>
              <a:spcBef>
                <a:spcPts val="607"/>
              </a:spcBef>
              <a:spcAft>
                <a:spcPts val="0"/>
              </a:spcAft>
              <a:buClrTx/>
              <a:buSzTx/>
              <a:buFont typeface="Arial" panose="020B0604020202020204" pitchFamily="34" charset="0"/>
              <a:buNone/>
              <a:tabLst/>
              <a:defRPr/>
            </a:pPr>
            <a:r>
              <a:rPr kumimoji="0" lang="en-US" sz="1940" b="1" i="0" u="none" strike="noStrike" kern="1200" cap="none" spc="0" normalizeH="0" baseline="0" noProof="0" dirty="0">
                <a:ln>
                  <a:noFill/>
                </a:ln>
                <a:solidFill>
                  <a:prstClr val="black"/>
                </a:solidFill>
                <a:effectLst/>
                <a:uLnTx/>
                <a:uFillTx/>
                <a:latin typeface="Comic Sans MS"/>
                <a:ea typeface="+mn-ea"/>
                <a:cs typeface="+mn-cs"/>
              </a:rPr>
              <a:t>Today we will look at:</a:t>
            </a:r>
          </a:p>
          <a:p>
            <a:pPr marL="0" marR="0" lvl="0" indent="0" algn="l" defTabSz="554499" rtl="0" eaLnBrk="1" fontAlgn="auto" latinLnBrk="0" hangingPunct="1">
              <a:lnSpc>
                <a:spcPct val="110000"/>
              </a:lnSpc>
              <a:spcBef>
                <a:spcPts val="607"/>
              </a:spcBef>
              <a:spcAft>
                <a:spcPts val="0"/>
              </a:spcAft>
              <a:buClrTx/>
              <a:buSzTx/>
              <a:buFont typeface="Arial" panose="020B0604020202020204" pitchFamily="34" charset="0"/>
              <a:buNone/>
              <a:tabLst/>
              <a:defRPr/>
            </a:pPr>
            <a:endParaRPr kumimoji="0" lang="en-US" sz="1940" b="1" i="0" u="none" strike="noStrike" kern="1200" cap="none" spc="0" normalizeH="0" baseline="0" noProof="0" dirty="0">
              <a:ln>
                <a:noFill/>
              </a:ln>
              <a:solidFill>
                <a:prstClr val="black"/>
              </a:solidFill>
              <a:effectLst/>
              <a:uLnTx/>
              <a:uFillTx/>
              <a:latin typeface="Comic Sans MS"/>
              <a:ea typeface="+mn-ea"/>
              <a:cs typeface="+mn-cs"/>
            </a:endParaRPr>
          </a:p>
          <a:p>
            <a:pPr marL="0" marR="0" lvl="0" indent="0" algn="l" defTabSz="554499" rtl="0" eaLnBrk="1" fontAlgn="auto" latinLnBrk="0" hangingPunct="1">
              <a:lnSpc>
                <a:spcPct val="110000"/>
              </a:lnSpc>
              <a:spcBef>
                <a:spcPts val="607"/>
              </a:spcBef>
              <a:spcAft>
                <a:spcPts val="0"/>
              </a:spcAft>
              <a:buClrTx/>
              <a:buSzTx/>
              <a:buFont typeface="Arial" panose="020B0604020202020204" pitchFamily="34" charset="0"/>
              <a:buNone/>
              <a:tabLst/>
              <a:defRPr/>
            </a:pPr>
            <a:r>
              <a:rPr kumimoji="0" lang="en-US" sz="1940" b="1" i="0" u="none" strike="noStrike" kern="1200" cap="none" spc="0" normalizeH="0" baseline="0" noProof="0" dirty="0" smtClean="0">
                <a:ln>
                  <a:noFill/>
                </a:ln>
                <a:solidFill>
                  <a:prstClr val="black"/>
                </a:solidFill>
                <a:effectLst/>
                <a:uLnTx/>
                <a:uFillTx/>
                <a:latin typeface="Comic Sans MS"/>
                <a:ea typeface="+mn-ea"/>
                <a:cs typeface="+mn-cs"/>
              </a:rPr>
              <a:t>What is criminal activity</a:t>
            </a:r>
            <a:endParaRPr kumimoji="0" lang="en-US" sz="1940" b="1" i="0" u="none" strike="noStrike" kern="1200" cap="none" spc="0" normalizeH="0" baseline="0" noProof="0" dirty="0">
              <a:ln>
                <a:noFill/>
              </a:ln>
              <a:solidFill>
                <a:prstClr val="black"/>
              </a:solidFill>
              <a:effectLst/>
              <a:uLnTx/>
              <a:uFillTx/>
              <a:latin typeface="Comic Sans MS"/>
              <a:ea typeface="+mn-ea"/>
              <a:cs typeface="+mn-cs"/>
            </a:endParaRPr>
          </a:p>
          <a:p>
            <a:pPr marL="0" marR="0" lvl="0" indent="0" algn="l" defTabSz="554499" rtl="0" eaLnBrk="1" fontAlgn="auto" latinLnBrk="0" hangingPunct="1">
              <a:lnSpc>
                <a:spcPct val="110000"/>
              </a:lnSpc>
              <a:spcBef>
                <a:spcPts val="607"/>
              </a:spcBef>
              <a:spcAft>
                <a:spcPts val="0"/>
              </a:spcAft>
              <a:buClrTx/>
              <a:buSzTx/>
              <a:buFont typeface="Arial" panose="020B0604020202020204" pitchFamily="34" charset="0"/>
              <a:buNone/>
              <a:tabLst/>
              <a:defRPr/>
            </a:pPr>
            <a:endParaRPr kumimoji="0" lang="en-US" sz="1940" b="1" i="0" u="none" strike="noStrike" kern="1200" cap="none" spc="0" normalizeH="0" baseline="0" noProof="0" dirty="0">
              <a:ln>
                <a:noFill/>
              </a:ln>
              <a:solidFill>
                <a:prstClr val="black"/>
              </a:solidFill>
              <a:effectLst/>
              <a:uLnTx/>
              <a:uFillTx/>
              <a:latin typeface="Comic Sans MS"/>
              <a:ea typeface="+mn-ea"/>
              <a:cs typeface="+mn-cs"/>
            </a:endParaRPr>
          </a:p>
          <a:p>
            <a:pPr marL="0" marR="0" lvl="0" indent="0" algn="l" defTabSz="554499" rtl="0" eaLnBrk="1" fontAlgn="auto" latinLnBrk="0" hangingPunct="1">
              <a:lnSpc>
                <a:spcPct val="110000"/>
              </a:lnSpc>
              <a:spcBef>
                <a:spcPts val="607"/>
              </a:spcBef>
              <a:spcAft>
                <a:spcPts val="0"/>
              </a:spcAft>
              <a:buClrTx/>
              <a:buSzTx/>
              <a:buFont typeface="Arial" panose="020B0604020202020204" pitchFamily="34" charset="0"/>
              <a:buNone/>
              <a:tabLst/>
              <a:defRPr/>
            </a:pPr>
            <a:r>
              <a:rPr kumimoji="0" lang="en-US" sz="1940" b="1" i="0" u="none" strike="noStrike" kern="1200" cap="none" spc="0" normalizeH="0" baseline="0" noProof="0" dirty="0">
                <a:ln>
                  <a:noFill/>
                </a:ln>
                <a:solidFill>
                  <a:prstClr val="black"/>
                </a:solidFill>
                <a:effectLst/>
                <a:uLnTx/>
                <a:uFillTx/>
                <a:latin typeface="Comic Sans MS"/>
                <a:ea typeface="+mn-ea"/>
                <a:cs typeface="+mn-cs"/>
              </a:rPr>
              <a:t>This includes:</a:t>
            </a:r>
          </a:p>
          <a:p>
            <a:pPr marL="138623" marR="0" lvl="0" indent="-138623" algn="l" defTabSz="554499" rtl="0" eaLnBrk="1" fontAlgn="auto" latinLnBrk="0" hangingPunct="1">
              <a:lnSpc>
                <a:spcPct val="110000"/>
              </a:lnSpc>
              <a:spcBef>
                <a:spcPts val="607"/>
              </a:spcBef>
              <a:spcAft>
                <a:spcPts val="0"/>
              </a:spcAft>
              <a:buClrTx/>
              <a:buSzTx/>
              <a:buFontTx/>
              <a:buChar char="-"/>
              <a:tabLst/>
              <a:defRPr/>
            </a:pPr>
            <a:r>
              <a:rPr kumimoji="0" lang="en-US" sz="1940" b="1" i="0" u="none" strike="noStrike" kern="1200" cap="none" spc="0" normalizeH="0" baseline="0" noProof="0" dirty="0" smtClean="0">
                <a:ln>
                  <a:noFill/>
                </a:ln>
                <a:solidFill>
                  <a:prstClr val="black"/>
                </a:solidFill>
                <a:effectLst/>
                <a:uLnTx/>
                <a:uFillTx/>
                <a:latin typeface="Comic Sans MS"/>
                <a:ea typeface="+mn-ea"/>
                <a:cs typeface="+mn-cs"/>
              </a:rPr>
              <a:t>What is criminal</a:t>
            </a:r>
            <a:r>
              <a:rPr kumimoji="0" lang="en-US" sz="1940" b="1" i="0" u="none" strike="noStrike" kern="1200" cap="none" spc="0" normalizeH="0" noProof="0" dirty="0" smtClean="0">
                <a:ln>
                  <a:noFill/>
                </a:ln>
                <a:solidFill>
                  <a:prstClr val="black"/>
                </a:solidFill>
                <a:effectLst/>
                <a:uLnTx/>
                <a:uFillTx/>
                <a:latin typeface="Comic Sans MS"/>
                <a:ea typeface="+mn-ea"/>
                <a:cs typeface="+mn-cs"/>
              </a:rPr>
              <a:t> activity</a:t>
            </a:r>
          </a:p>
          <a:p>
            <a:pPr marL="138623" marR="0" lvl="0" indent="-138623" algn="l" defTabSz="554499" rtl="0" eaLnBrk="1" fontAlgn="auto" latinLnBrk="0" hangingPunct="1">
              <a:lnSpc>
                <a:spcPct val="110000"/>
              </a:lnSpc>
              <a:spcBef>
                <a:spcPts val="607"/>
              </a:spcBef>
              <a:spcAft>
                <a:spcPts val="0"/>
              </a:spcAft>
              <a:buClrTx/>
              <a:buSzTx/>
              <a:buFontTx/>
              <a:buChar char="-"/>
              <a:tabLst/>
              <a:defRPr/>
            </a:pPr>
            <a:r>
              <a:rPr lang="en-US" sz="1940" b="1" baseline="0" dirty="0" smtClean="0">
                <a:solidFill>
                  <a:prstClr val="black"/>
                </a:solidFill>
                <a:latin typeface="Comic Sans MS"/>
              </a:rPr>
              <a:t>Different</a:t>
            </a:r>
            <a:r>
              <a:rPr lang="en-US" sz="1940" b="1" dirty="0" smtClean="0">
                <a:solidFill>
                  <a:prstClr val="black"/>
                </a:solidFill>
                <a:latin typeface="Comic Sans MS"/>
              </a:rPr>
              <a:t> types of criminal activity</a:t>
            </a:r>
          </a:p>
          <a:p>
            <a:pPr marL="138623" marR="0" lvl="0" indent="-138623" algn="l" defTabSz="554499" rtl="0" eaLnBrk="1" fontAlgn="auto" latinLnBrk="0" hangingPunct="1">
              <a:lnSpc>
                <a:spcPct val="110000"/>
              </a:lnSpc>
              <a:spcBef>
                <a:spcPts val="607"/>
              </a:spcBef>
              <a:spcAft>
                <a:spcPts val="0"/>
              </a:spcAft>
              <a:buClrTx/>
              <a:buSzTx/>
              <a:buFontTx/>
              <a:buChar char="-"/>
              <a:tabLst/>
              <a:defRPr/>
            </a:pPr>
            <a:r>
              <a:rPr kumimoji="0" lang="en-US" sz="1940" b="1" i="0" u="none" strike="noStrike" kern="1200" cap="none" spc="0" normalizeH="0" baseline="0" noProof="0" dirty="0" smtClean="0">
                <a:ln>
                  <a:noFill/>
                </a:ln>
                <a:solidFill>
                  <a:prstClr val="black"/>
                </a:solidFill>
                <a:effectLst/>
                <a:uLnTx/>
                <a:uFillTx/>
                <a:latin typeface="Comic Sans MS"/>
                <a:ea typeface="+mn-ea"/>
                <a:cs typeface="+mn-cs"/>
              </a:rPr>
              <a:t>The negative impact</a:t>
            </a:r>
            <a:r>
              <a:rPr kumimoji="0" lang="en-US" sz="1940" b="1" i="0" u="none" strike="noStrike" kern="1200" cap="none" spc="0" normalizeH="0" noProof="0" dirty="0" smtClean="0">
                <a:ln>
                  <a:noFill/>
                </a:ln>
                <a:solidFill>
                  <a:prstClr val="black"/>
                </a:solidFill>
                <a:effectLst/>
                <a:uLnTx/>
                <a:uFillTx/>
                <a:latin typeface="Comic Sans MS"/>
                <a:ea typeface="+mn-ea"/>
                <a:cs typeface="+mn-cs"/>
              </a:rPr>
              <a:t> this can have on the community</a:t>
            </a:r>
            <a:endParaRPr kumimoji="0" lang="en-US" sz="1940" b="1" i="0" u="none" strike="noStrike" kern="1200" cap="none" spc="0" normalizeH="0" baseline="0" noProof="0" dirty="0">
              <a:ln>
                <a:noFill/>
              </a:ln>
              <a:solidFill>
                <a:prstClr val="black"/>
              </a:solidFill>
              <a:effectLst/>
              <a:uLnTx/>
              <a:uFillTx/>
              <a:latin typeface="Comic Sans MS"/>
              <a:ea typeface="+mn-ea"/>
              <a:cs typeface="+mn-cs"/>
            </a:endParaRPr>
          </a:p>
        </p:txBody>
      </p:sp>
      <p:sp>
        <p:nvSpPr>
          <p:cNvPr id="14" name="Content Placeholder 2"/>
          <p:cNvSpPr txBox="1">
            <a:spLocks/>
          </p:cNvSpPr>
          <p:nvPr/>
        </p:nvSpPr>
        <p:spPr>
          <a:xfrm>
            <a:off x="7274975" y="3095752"/>
            <a:ext cx="4674666" cy="3586111"/>
          </a:xfrm>
          <a:prstGeom prst="rect">
            <a:avLst/>
          </a:prstGeom>
          <a:ln>
            <a:solidFill>
              <a:srgbClr val="E74519"/>
            </a:solidFill>
          </a:ln>
        </p:spPr>
        <p:txBody>
          <a:bodyPr vert="horz" lIns="55449" tIns="27725" rIns="55449" bIns="27725"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554499" rtl="0" eaLnBrk="1" fontAlgn="auto" latinLnBrk="0" hangingPunct="1">
              <a:lnSpc>
                <a:spcPct val="110000"/>
              </a:lnSpc>
              <a:spcBef>
                <a:spcPts val="607"/>
              </a:spcBef>
              <a:spcAft>
                <a:spcPts val="0"/>
              </a:spcAft>
              <a:buClrTx/>
              <a:buSzTx/>
              <a:buFont typeface="Arial" panose="020B0604020202020204" pitchFamily="34" charset="0"/>
              <a:buNone/>
              <a:tabLst/>
              <a:defRPr/>
            </a:pPr>
            <a:r>
              <a:rPr kumimoji="0" lang="en-US" sz="2183" b="1" i="0" u="none" strike="noStrike" kern="1200" cap="none" spc="0" normalizeH="0" baseline="0" noProof="0" dirty="0">
                <a:ln>
                  <a:noFill/>
                </a:ln>
                <a:solidFill>
                  <a:prstClr val="black"/>
                </a:solidFill>
                <a:effectLst/>
                <a:uLnTx/>
                <a:uFillTx/>
                <a:latin typeface="Comic Sans MS"/>
                <a:ea typeface="+mn-ea"/>
                <a:cs typeface="+mn-cs"/>
              </a:rPr>
              <a:t>Please remember that during the lesson we should not be asking any pupil or teacher personal questions.</a:t>
            </a:r>
          </a:p>
          <a:p>
            <a:pPr marL="0" marR="0" lvl="0" indent="0" algn="l" defTabSz="554499" rtl="0" eaLnBrk="1" fontAlgn="auto" latinLnBrk="0" hangingPunct="1">
              <a:lnSpc>
                <a:spcPct val="110000"/>
              </a:lnSpc>
              <a:spcBef>
                <a:spcPts val="607"/>
              </a:spcBef>
              <a:spcAft>
                <a:spcPts val="0"/>
              </a:spcAft>
              <a:buClrTx/>
              <a:buSzTx/>
              <a:buFont typeface="Arial" panose="020B0604020202020204" pitchFamily="34" charset="0"/>
              <a:buNone/>
              <a:tabLst/>
              <a:defRPr/>
            </a:pPr>
            <a:endParaRPr kumimoji="0" lang="en-US" sz="2183" b="1" i="0" u="none" strike="noStrike" kern="1200" cap="none" spc="0" normalizeH="0" baseline="0" noProof="0" dirty="0">
              <a:ln>
                <a:noFill/>
              </a:ln>
              <a:solidFill>
                <a:prstClr val="black"/>
              </a:solidFill>
              <a:effectLst/>
              <a:uLnTx/>
              <a:uFillTx/>
              <a:latin typeface="Comic Sans MS"/>
              <a:ea typeface="+mn-ea"/>
              <a:cs typeface="+mn-cs"/>
            </a:endParaRPr>
          </a:p>
          <a:p>
            <a:pPr marL="0" marR="0" lvl="0" indent="0" algn="l" defTabSz="554499" rtl="0" eaLnBrk="1" fontAlgn="auto" latinLnBrk="0" hangingPunct="1">
              <a:lnSpc>
                <a:spcPct val="110000"/>
              </a:lnSpc>
              <a:spcBef>
                <a:spcPts val="607"/>
              </a:spcBef>
              <a:spcAft>
                <a:spcPts val="0"/>
              </a:spcAft>
              <a:buClrTx/>
              <a:buSzTx/>
              <a:buFont typeface="Arial" panose="020B0604020202020204" pitchFamily="34" charset="0"/>
              <a:buNone/>
              <a:tabLst/>
              <a:defRPr/>
            </a:pPr>
            <a:r>
              <a:rPr kumimoji="0" lang="en-US" sz="2183" b="1" i="0" u="none" strike="noStrike" kern="1200" cap="none" spc="0" normalizeH="0" baseline="0" noProof="0" dirty="0">
                <a:ln>
                  <a:noFill/>
                </a:ln>
                <a:solidFill>
                  <a:prstClr val="black"/>
                </a:solidFill>
                <a:effectLst/>
                <a:uLnTx/>
                <a:uFillTx/>
                <a:latin typeface="Comic Sans MS"/>
                <a:ea typeface="+mn-ea"/>
                <a:cs typeface="+mn-cs"/>
              </a:rPr>
              <a:t>Your teacher can ask you questions but this will be to check your knowledge in the lesson.</a:t>
            </a:r>
          </a:p>
        </p:txBody>
      </p:sp>
    </p:spTree>
    <p:extLst>
      <p:ext uri="{BB962C8B-B14F-4D97-AF65-F5344CB8AC3E}">
        <p14:creationId xmlns:p14="http://schemas.microsoft.com/office/powerpoint/2010/main" val="388061657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436" y="1210623"/>
            <a:ext cx="5647137" cy="564713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2" name="Title 1"/>
          <p:cNvSpPr>
            <a:spLocks noGrp="1"/>
          </p:cNvSpPr>
          <p:nvPr>
            <p:ph type="title"/>
          </p:nvPr>
        </p:nvSpPr>
        <p:spPr>
          <a:xfrm>
            <a:off x="377386" y="407204"/>
            <a:ext cx="7203248" cy="803823"/>
          </a:xfrm>
        </p:spPr>
        <p:txBody>
          <a:bodyPr>
            <a:normAutofit fontScale="90000"/>
          </a:bodyPr>
          <a:lstStyle/>
          <a:p>
            <a:r>
              <a:rPr lang="en-GB" sz="4851" b="1" dirty="0"/>
              <a:t>Hinge Questions – whiteboard activity</a:t>
            </a:r>
          </a:p>
        </p:txBody>
      </p:sp>
      <p:sp>
        <p:nvSpPr>
          <p:cNvPr id="13" name="Content Placeholder 2"/>
          <p:cNvSpPr>
            <a:spLocks noGrp="1"/>
          </p:cNvSpPr>
          <p:nvPr>
            <p:ph idx="1"/>
          </p:nvPr>
        </p:nvSpPr>
        <p:spPr>
          <a:xfrm>
            <a:off x="377386" y="1783812"/>
            <a:ext cx="11377663" cy="4876451"/>
          </a:xfrm>
        </p:spPr>
        <p:txBody>
          <a:bodyPr>
            <a:normAutofit/>
          </a:bodyPr>
          <a:lstStyle/>
          <a:p>
            <a:pPr marL="0" indent="0">
              <a:buNone/>
            </a:pPr>
            <a:r>
              <a:rPr lang="en-US" dirty="0" smtClean="0"/>
              <a:t>What is being described?</a:t>
            </a:r>
          </a:p>
          <a:p>
            <a:pPr marL="0" indent="0">
              <a:buNone/>
            </a:pPr>
            <a:endParaRPr lang="en-US" dirty="0" smtClean="0"/>
          </a:p>
          <a:p>
            <a:pPr marL="0" indent="0">
              <a:buNone/>
            </a:pPr>
            <a:r>
              <a:rPr lang="en-US" sz="2911" dirty="0" smtClean="0">
                <a:solidFill>
                  <a:prstClr val="black"/>
                </a:solidFill>
                <a:latin typeface="Calibri" panose="020F0502020204030204" pitchFamily="34" charset="0"/>
                <a:cs typeface="Calibri" panose="020F0502020204030204" pitchFamily="34" charset="0"/>
              </a:rPr>
              <a:t>“</a:t>
            </a:r>
            <a:r>
              <a:rPr lang="en-US" sz="3200" dirty="0" smtClean="0"/>
              <a:t>actions that break the law and harm individuals, communities or property”</a:t>
            </a:r>
          </a:p>
          <a:p>
            <a:pPr marL="0" indent="0">
              <a:buNone/>
            </a:pPr>
            <a:endParaRPr lang="en-US" sz="2911" dirty="0">
              <a:solidFill>
                <a:prstClr val="black"/>
              </a:solidFill>
              <a:latin typeface="Calibri" panose="020F0502020204030204" pitchFamily="34" charset="0"/>
              <a:cs typeface="Calibri" panose="020F0502020204030204" pitchFamily="34" charset="0"/>
            </a:endParaRPr>
          </a:p>
          <a:p>
            <a:pPr marL="0" indent="0">
              <a:buNone/>
            </a:pPr>
            <a:r>
              <a:rPr lang="en-US" sz="2911" dirty="0" smtClean="0">
                <a:solidFill>
                  <a:srgbClr val="FF0000"/>
                </a:solidFill>
                <a:latin typeface="Calibri" panose="020F0502020204030204" pitchFamily="34" charset="0"/>
                <a:cs typeface="Calibri" panose="020F0502020204030204" pitchFamily="34" charset="0"/>
              </a:rPr>
              <a:t>Criminal activity</a:t>
            </a:r>
          </a:p>
        </p:txBody>
      </p:sp>
    </p:spTree>
    <p:extLst>
      <p:ext uri="{BB962C8B-B14F-4D97-AF65-F5344CB8AC3E}">
        <p14:creationId xmlns:p14="http://schemas.microsoft.com/office/powerpoint/2010/main" val="1870713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436" y="1210623"/>
            <a:ext cx="5647137" cy="564713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2" name="Title 1"/>
          <p:cNvSpPr>
            <a:spLocks noGrp="1"/>
          </p:cNvSpPr>
          <p:nvPr>
            <p:ph type="title"/>
          </p:nvPr>
        </p:nvSpPr>
        <p:spPr>
          <a:xfrm>
            <a:off x="377386" y="407204"/>
            <a:ext cx="7203248" cy="803823"/>
          </a:xfrm>
        </p:spPr>
        <p:txBody>
          <a:bodyPr>
            <a:normAutofit fontScale="90000"/>
          </a:bodyPr>
          <a:lstStyle/>
          <a:p>
            <a:r>
              <a:rPr lang="en-GB" sz="4851" b="1" dirty="0"/>
              <a:t>Hinge Questions – whiteboard activity</a:t>
            </a:r>
          </a:p>
        </p:txBody>
      </p:sp>
      <p:sp>
        <p:nvSpPr>
          <p:cNvPr id="13" name="Content Placeholder 2"/>
          <p:cNvSpPr>
            <a:spLocks noGrp="1"/>
          </p:cNvSpPr>
          <p:nvPr>
            <p:ph idx="1"/>
          </p:nvPr>
        </p:nvSpPr>
        <p:spPr>
          <a:xfrm>
            <a:off x="377386" y="1783812"/>
            <a:ext cx="11377663" cy="4876451"/>
          </a:xfrm>
        </p:spPr>
        <p:txBody>
          <a:bodyPr>
            <a:normAutofit/>
          </a:bodyPr>
          <a:lstStyle/>
          <a:p>
            <a:pPr marL="0" indent="0">
              <a:buNone/>
            </a:pPr>
            <a:r>
              <a:rPr lang="en-US" dirty="0" smtClean="0"/>
              <a:t>What Golden Thread does today’s lesson relate to?</a:t>
            </a:r>
          </a:p>
          <a:p>
            <a:pPr marL="0" indent="0">
              <a:buNone/>
            </a:pPr>
            <a:endParaRPr lang="en-US" sz="2911" dirty="0">
              <a:solidFill>
                <a:prstClr val="black"/>
              </a:solidFill>
              <a:latin typeface="Calibri" panose="020F0502020204030204" pitchFamily="34" charset="0"/>
              <a:cs typeface="Calibri" panose="020F0502020204030204" pitchFamily="34" charset="0"/>
            </a:endParaRPr>
          </a:p>
          <a:p>
            <a:pPr marL="0" indent="0">
              <a:buNone/>
            </a:pPr>
            <a:r>
              <a:rPr lang="en-US" sz="2911" dirty="0" smtClean="0">
                <a:solidFill>
                  <a:srgbClr val="FF0000"/>
                </a:solidFill>
                <a:latin typeface="Calibri" panose="020F0502020204030204" pitchFamily="34" charset="0"/>
                <a:cs typeface="Calibri" panose="020F0502020204030204" pitchFamily="34" charset="0"/>
              </a:rPr>
              <a:t>A – Secure your Voice</a:t>
            </a:r>
          </a:p>
          <a:p>
            <a:pPr marL="0" indent="0">
              <a:buNone/>
            </a:pPr>
            <a:endParaRPr lang="en-US" sz="2911" dirty="0">
              <a:solidFill>
                <a:srgbClr val="FF0000"/>
              </a:solidFill>
              <a:latin typeface="Calibri" panose="020F0502020204030204" pitchFamily="34" charset="0"/>
              <a:cs typeface="Calibri" panose="020F0502020204030204" pitchFamily="34" charset="0"/>
            </a:endParaRPr>
          </a:p>
          <a:p>
            <a:pPr marL="0" indent="0">
              <a:buNone/>
            </a:pPr>
            <a:r>
              <a:rPr lang="en-US" sz="2911" dirty="0" smtClean="0">
                <a:solidFill>
                  <a:srgbClr val="FF0000"/>
                </a:solidFill>
                <a:latin typeface="Calibri" panose="020F0502020204030204" pitchFamily="34" charset="0"/>
                <a:cs typeface="Calibri" panose="020F0502020204030204" pitchFamily="34" charset="0"/>
              </a:rPr>
              <a:t>B – Secure your Relationships</a:t>
            </a:r>
          </a:p>
          <a:p>
            <a:pPr marL="0" indent="0">
              <a:buNone/>
            </a:pPr>
            <a:endParaRPr lang="en-US" sz="2911" dirty="0">
              <a:solidFill>
                <a:srgbClr val="FF0000"/>
              </a:solidFill>
              <a:latin typeface="Calibri" panose="020F0502020204030204" pitchFamily="34" charset="0"/>
              <a:cs typeface="Calibri" panose="020F0502020204030204" pitchFamily="34" charset="0"/>
            </a:endParaRPr>
          </a:p>
          <a:p>
            <a:pPr marL="0" indent="0">
              <a:buNone/>
            </a:pPr>
            <a:r>
              <a:rPr lang="en-US" sz="2911" dirty="0" smtClean="0">
                <a:solidFill>
                  <a:srgbClr val="FF0000"/>
                </a:solidFill>
                <a:latin typeface="Calibri" panose="020F0502020204030204" pitchFamily="34" charset="0"/>
                <a:cs typeface="Calibri" panose="020F0502020204030204" pitchFamily="34" charset="0"/>
              </a:rPr>
              <a:t>C – Secure your Wellbeing</a:t>
            </a:r>
          </a:p>
          <a:p>
            <a:pPr marL="0" indent="0">
              <a:buNone/>
            </a:pPr>
            <a:endParaRPr lang="en-US" sz="2911" dirty="0">
              <a:solidFill>
                <a:srgbClr val="FF0000"/>
              </a:solidFill>
              <a:latin typeface="Calibri" panose="020F0502020204030204" pitchFamily="34" charset="0"/>
              <a:cs typeface="Calibri" panose="020F0502020204030204" pitchFamily="34" charset="0"/>
            </a:endParaRPr>
          </a:p>
          <a:p>
            <a:pPr marL="0" indent="0">
              <a:buNone/>
            </a:pPr>
            <a:r>
              <a:rPr lang="en-US" sz="2911" dirty="0" smtClean="0">
                <a:solidFill>
                  <a:srgbClr val="FF0000"/>
                </a:solidFill>
                <a:latin typeface="Calibri" panose="020F0502020204030204" pitchFamily="34" charset="0"/>
                <a:cs typeface="Calibri" panose="020F0502020204030204" pitchFamily="34" charset="0"/>
              </a:rPr>
              <a:t>D – Secure your Future</a:t>
            </a:r>
          </a:p>
        </p:txBody>
      </p:sp>
      <p:pic>
        <p:nvPicPr>
          <p:cNvPr id="6" name="Picture 5"/>
          <p:cNvPicPr>
            <a:picLocks noChangeAspect="1"/>
          </p:cNvPicPr>
          <p:nvPr/>
        </p:nvPicPr>
        <p:blipFill>
          <a:blip r:embed="rId4"/>
          <a:stretch>
            <a:fillRect/>
          </a:stretch>
        </p:blipFill>
        <p:spPr>
          <a:xfrm>
            <a:off x="4408147" y="4453152"/>
            <a:ext cx="974684" cy="974684"/>
          </a:xfrm>
          <a:prstGeom prst="rect">
            <a:avLst/>
          </a:prstGeom>
        </p:spPr>
      </p:pic>
    </p:spTree>
    <p:extLst>
      <p:ext uri="{BB962C8B-B14F-4D97-AF65-F5344CB8AC3E}">
        <p14:creationId xmlns:p14="http://schemas.microsoft.com/office/powerpoint/2010/main" val="974271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436" y="1210623"/>
            <a:ext cx="5647137" cy="564713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2" name="Title 1"/>
          <p:cNvSpPr>
            <a:spLocks noGrp="1"/>
          </p:cNvSpPr>
          <p:nvPr>
            <p:ph type="title"/>
          </p:nvPr>
        </p:nvSpPr>
        <p:spPr>
          <a:xfrm>
            <a:off x="377386" y="407204"/>
            <a:ext cx="7203248" cy="803823"/>
          </a:xfrm>
        </p:spPr>
        <p:txBody>
          <a:bodyPr>
            <a:normAutofit fontScale="90000"/>
          </a:bodyPr>
          <a:lstStyle/>
          <a:p>
            <a:r>
              <a:rPr lang="en-GB" sz="4851" b="1" dirty="0"/>
              <a:t>Hinge Questions – whiteboard activity</a:t>
            </a:r>
          </a:p>
        </p:txBody>
      </p:sp>
      <p:sp>
        <p:nvSpPr>
          <p:cNvPr id="13" name="Content Placeholder 2"/>
          <p:cNvSpPr>
            <a:spLocks noGrp="1"/>
          </p:cNvSpPr>
          <p:nvPr>
            <p:ph idx="1"/>
          </p:nvPr>
        </p:nvSpPr>
        <p:spPr>
          <a:xfrm>
            <a:off x="377386" y="1783812"/>
            <a:ext cx="11377663" cy="4876451"/>
          </a:xfrm>
        </p:spPr>
        <p:txBody>
          <a:bodyPr>
            <a:normAutofit lnSpcReduction="10000"/>
          </a:bodyPr>
          <a:lstStyle/>
          <a:p>
            <a:pPr marL="0" indent="0">
              <a:buNone/>
            </a:pPr>
            <a:r>
              <a:rPr lang="en-US" sz="3200" dirty="0" smtClean="0"/>
              <a:t>What type of criminal activity is being described?</a:t>
            </a:r>
          </a:p>
          <a:p>
            <a:pPr marL="0" indent="0">
              <a:buNone/>
            </a:pPr>
            <a:endParaRPr lang="en-US" sz="3200" dirty="0"/>
          </a:p>
          <a:p>
            <a:pPr marL="0" indent="0">
              <a:buNone/>
            </a:pPr>
            <a:r>
              <a:rPr lang="en-US" sz="3200" dirty="0" smtClean="0"/>
              <a:t>“a form of art but when done without permission is illegal”</a:t>
            </a:r>
          </a:p>
          <a:p>
            <a:pPr marL="0" indent="0">
              <a:buNone/>
            </a:pPr>
            <a:endParaRPr lang="en-US" sz="3200" dirty="0" smtClean="0"/>
          </a:p>
          <a:p>
            <a:pPr marL="0" indent="0">
              <a:buNone/>
            </a:pPr>
            <a:r>
              <a:rPr lang="en-US" sz="3200" dirty="0" smtClean="0">
                <a:solidFill>
                  <a:srgbClr val="FF0000"/>
                </a:solidFill>
              </a:rPr>
              <a:t>A – Criminal Damage</a:t>
            </a:r>
          </a:p>
          <a:p>
            <a:pPr marL="0" indent="0">
              <a:buNone/>
            </a:pPr>
            <a:endParaRPr lang="en-US" sz="3200" dirty="0">
              <a:solidFill>
                <a:srgbClr val="FF0000"/>
              </a:solidFill>
            </a:endParaRPr>
          </a:p>
          <a:p>
            <a:pPr marL="0" indent="0">
              <a:buNone/>
            </a:pPr>
            <a:r>
              <a:rPr lang="en-US" sz="3200" dirty="0" smtClean="0">
                <a:solidFill>
                  <a:srgbClr val="FF0000"/>
                </a:solidFill>
              </a:rPr>
              <a:t>B – Antisocial </a:t>
            </a:r>
            <a:r>
              <a:rPr lang="en-US" sz="3200" dirty="0" err="1" smtClean="0">
                <a:solidFill>
                  <a:srgbClr val="FF0000"/>
                </a:solidFill>
              </a:rPr>
              <a:t>Behaviour</a:t>
            </a:r>
            <a:endParaRPr lang="en-US" sz="3200" dirty="0" smtClean="0">
              <a:solidFill>
                <a:srgbClr val="FF0000"/>
              </a:solidFill>
            </a:endParaRPr>
          </a:p>
          <a:p>
            <a:pPr marL="0" indent="0">
              <a:buNone/>
            </a:pPr>
            <a:endParaRPr lang="en-US" sz="3200" dirty="0">
              <a:solidFill>
                <a:srgbClr val="FF0000"/>
              </a:solidFill>
            </a:endParaRPr>
          </a:p>
          <a:p>
            <a:pPr marL="0" indent="0">
              <a:buNone/>
            </a:pPr>
            <a:r>
              <a:rPr lang="en-US" sz="3200" dirty="0" smtClean="0">
                <a:solidFill>
                  <a:srgbClr val="FF0000"/>
                </a:solidFill>
              </a:rPr>
              <a:t>C - Theft</a:t>
            </a:r>
            <a:endParaRPr lang="en-US" sz="3200" dirty="0">
              <a:solidFill>
                <a:srgbClr val="FF0000"/>
              </a:solidFill>
            </a:endParaRPr>
          </a:p>
          <a:p>
            <a:pPr marL="0" indent="0">
              <a:buNone/>
            </a:pPr>
            <a:endParaRPr lang="en-US" sz="2911" dirty="0">
              <a:solidFill>
                <a:prstClr val="black"/>
              </a:solidFill>
              <a:latin typeface="Calibri" panose="020F0502020204030204" pitchFamily="34" charset="0"/>
              <a:cs typeface="Calibri" panose="020F0502020204030204" pitchFamily="34" charset="0"/>
            </a:endParaRPr>
          </a:p>
        </p:txBody>
      </p:sp>
      <p:pic>
        <p:nvPicPr>
          <p:cNvPr id="6" name="Picture 5"/>
          <p:cNvPicPr>
            <a:picLocks noChangeAspect="1"/>
          </p:cNvPicPr>
          <p:nvPr/>
        </p:nvPicPr>
        <p:blipFill>
          <a:blip r:embed="rId4"/>
          <a:stretch>
            <a:fillRect/>
          </a:stretch>
        </p:blipFill>
        <p:spPr>
          <a:xfrm>
            <a:off x="4148527" y="3546849"/>
            <a:ext cx="974684" cy="974684"/>
          </a:xfrm>
          <a:prstGeom prst="rect">
            <a:avLst/>
          </a:prstGeom>
        </p:spPr>
      </p:pic>
    </p:spTree>
    <p:extLst>
      <p:ext uri="{BB962C8B-B14F-4D97-AF65-F5344CB8AC3E}">
        <p14:creationId xmlns:p14="http://schemas.microsoft.com/office/powerpoint/2010/main" val="2613710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436" y="1210623"/>
            <a:ext cx="5647137" cy="564713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2" name="Title 1"/>
          <p:cNvSpPr>
            <a:spLocks noGrp="1"/>
          </p:cNvSpPr>
          <p:nvPr>
            <p:ph type="title"/>
          </p:nvPr>
        </p:nvSpPr>
        <p:spPr>
          <a:xfrm>
            <a:off x="377386" y="407204"/>
            <a:ext cx="7203248" cy="803823"/>
          </a:xfrm>
        </p:spPr>
        <p:txBody>
          <a:bodyPr>
            <a:normAutofit fontScale="90000"/>
          </a:bodyPr>
          <a:lstStyle/>
          <a:p>
            <a:r>
              <a:rPr lang="en-GB" sz="4851" b="1" dirty="0"/>
              <a:t>Hinge Questions – whiteboard activity</a:t>
            </a:r>
          </a:p>
        </p:txBody>
      </p:sp>
      <p:sp>
        <p:nvSpPr>
          <p:cNvPr id="13" name="Content Placeholder 2"/>
          <p:cNvSpPr>
            <a:spLocks noGrp="1"/>
          </p:cNvSpPr>
          <p:nvPr>
            <p:ph idx="1"/>
          </p:nvPr>
        </p:nvSpPr>
        <p:spPr>
          <a:xfrm>
            <a:off x="377386" y="1783812"/>
            <a:ext cx="11377663" cy="4876451"/>
          </a:xfrm>
        </p:spPr>
        <p:txBody>
          <a:bodyPr>
            <a:normAutofit fontScale="92500" lnSpcReduction="10000"/>
          </a:bodyPr>
          <a:lstStyle/>
          <a:p>
            <a:pPr marL="0" indent="0">
              <a:buNone/>
            </a:pPr>
            <a:r>
              <a:rPr lang="en-US" sz="3200" dirty="0" smtClean="0"/>
              <a:t>What type of criminal activity is being described?</a:t>
            </a:r>
          </a:p>
          <a:p>
            <a:pPr marL="0" indent="0">
              <a:buNone/>
            </a:pPr>
            <a:endParaRPr lang="en-US" sz="3200" dirty="0"/>
          </a:p>
          <a:p>
            <a:pPr marL="0" indent="0">
              <a:buNone/>
            </a:pPr>
            <a:r>
              <a:rPr lang="en-US" sz="3200" dirty="0" smtClean="0"/>
              <a:t>“a person taking something that does not belong to them without permission”</a:t>
            </a:r>
          </a:p>
          <a:p>
            <a:pPr marL="0" indent="0">
              <a:buNone/>
            </a:pPr>
            <a:endParaRPr lang="en-US" sz="3200" dirty="0" smtClean="0"/>
          </a:p>
          <a:p>
            <a:pPr marL="0" indent="0">
              <a:buNone/>
            </a:pPr>
            <a:r>
              <a:rPr lang="en-US" sz="3200" dirty="0" smtClean="0">
                <a:solidFill>
                  <a:srgbClr val="FF0000"/>
                </a:solidFill>
              </a:rPr>
              <a:t>A – Antisocial </a:t>
            </a:r>
            <a:r>
              <a:rPr lang="en-US" sz="3200" dirty="0" err="1" smtClean="0">
                <a:solidFill>
                  <a:srgbClr val="FF0000"/>
                </a:solidFill>
              </a:rPr>
              <a:t>Behaviour</a:t>
            </a:r>
            <a:endParaRPr lang="en-US" sz="3200" dirty="0" smtClean="0">
              <a:solidFill>
                <a:srgbClr val="FF0000"/>
              </a:solidFill>
            </a:endParaRPr>
          </a:p>
          <a:p>
            <a:pPr marL="0" indent="0">
              <a:buNone/>
            </a:pPr>
            <a:endParaRPr lang="en-US" sz="3200" dirty="0">
              <a:solidFill>
                <a:srgbClr val="FF0000"/>
              </a:solidFill>
            </a:endParaRPr>
          </a:p>
          <a:p>
            <a:pPr marL="0" indent="0">
              <a:buNone/>
            </a:pPr>
            <a:r>
              <a:rPr lang="en-US" sz="3200" dirty="0" smtClean="0">
                <a:solidFill>
                  <a:srgbClr val="FF0000"/>
                </a:solidFill>
              </a:rPr>
              <a:t>B – Theft</a:t>
            </a:r>
          </a:p>
          <a:p>
            <a:pPr marL="0" indent="0">
              <a:buNone/>
            </a:pPr>
            <a:endParaRPr lang="en-US" sz="3200" dirty="0">
              <a:solidFill>
                <a:srgbClr val="FF0000"/>
              </a:solidFill>
            </a:endParaRPr>
          </a:p>
          <a:p>
            <a:pPr marL="0" indent="0">
              <a:buNone/>
            </a:pPr>
            <a:r>
              <a:rPr lang="en-US" sz="3200" dirty="0" smtClean="0">
                <a:solidFill>
                  <a:srgbClr val="FF0000"/>
                </a:solidFill>
              </a:rPr>
              <a:t>C – Criminal Damage</a:t>
            </a:r>
            <a:endParaRPr lang="en-US" sz="3200" dirty="0">
              <a:solidFill>
                <a:srgbClr val="FF0000"/>
              </a:solidFill>
            </a:endParaRPr>
          </a:p>
          <a:p>
            <a:pPr marL="0" indent="0">
              <a:buNone/>
            </a:pPr>
            <a:endParaRPr lang="en-US" sz="2911" dirty="0">
              <a:solidFill>
                <a:prstClr val="black"/>
              </a:solidFill>
              <a:latin typeface="Calibri" panose="020F0502020204030204" pitchFamily="34" charset="0"/>
              <a:cs typeface="Calibri" panose="020F0502020204030204" pitchFamily="34" charset="0"/>
            </a:endParaRPr>
          </a:p>
        </p:txBody>
      </p:sp>
      <p:pic>
        <p:nvPicPr>
          <p:cNvPr id="6" name="Picture 5"/>
          <p:cNvPicPr>
            <a:picLocks noChangeAspect="1"/>
          </p:cNvPicPr>
          <p:nvPr/>
        </p:nvPicPr>
        <p:blipFill>
          <a:blip r:embed="rId4"/>
          <a:stretch>
            <a:fillRect/>
          </a:stretch>
        </p:blipFill>
        <p:spPr>
          <a:xfrm>
            <a:off x="1886590" y="4605628"/>
            <a:ext cx="974684" cy="974684"/>
          </a:xfrm>
          <a:prstGeom prst="rect">
            <a:avLst/>
          </a:prstGeom>
        </p:spPr>
      </p:pic>
    </p:spTree>
    <p:extLst>
      <p:ext uri="{BB962C8B-B14F-4D97-AF65-F5344CB8AC3E}">
        <p14:creationId xmlns:p14="http://schemas.microsoft.com/office/powerpoint/2010/main" val="1876498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436" y="1210623"/>
            <a:ext cx="5647137" cy="564713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2" name="Title 1"/>
          <p:cNvSpPr>
            <a:spLocks noGrp="1"/>
          </p:cNvSpPr>
          <p:nvPr>
            <p:ph type="title"/>
          </p:nvPr>
        </p:nvSpPr>
        <p:spPr>
          <a:xfrm>
            <a:off x="377386" y="407204"/>
            <a:ext cx="7203248" cy="803823"/>
          </a:xfrm>
        </p:spPr>
        <p:txBody>
          <a:bodyPr>
            <a:normAutofit fontScale="90000"/>
          </a:bodyPr>
          <a:lstStyle/>
          <a:p>
            <a:r>
              <a:rPr lang="en-GB" sz="4851" b="1" dirty="0"/>
              <a:t>Hinge Questions – whiteboard activity</a:t>
            </a:r>
          </a:p>
        </p:txBody>
      </p:sp>
      <p:sp>
        <p:nvSpPr>
          <p:cNvPr id="13" name="Content Placeholder 2"/>
          <p:cNvSpPr>
            <a:spLocks noGrp="1"/>
          </p:cNvSpPr>
          <p:nvPr>
            <p:ph idx="1"/>
          </p:nvPr>
        </p:nvSpPr>
        <p:spPr>
          <a:xfrm>
            <a:off x="377386" y="1783812"/>
            <a:ext cx="11377663" cy="4876451"/>
          </a:xfrm>
        </p:spPr>
        <p:txBody>
          <a:bodyPr>
            <a:normAutofit lnSpcReduction="10000"/>
          </a:bodyPr>
          <a:lstStyle/>
          <a:p>
            <a:pPr marL="0" indent="0">
              <a:buNone/>
            </a:pPr>
            <a:r>
              <a:rPr lang="en-US" sz="3200" dirty="0" smtClean="0"/>
              <a:t>What type of criminal activity is being described?</a:t>
            </a:r>
          </a:p>
          <a:p>
            <a:pPr marL="0" indent="0">
              <a:buNone/>
            </a:pPr>
            <a:endParaRPr lang="en-US" sz="3200" dirty="0"/>
          </a:p>
          <a:p>
            <a:pPr marL="0" indent="0">
              <a:buNone/>
            </a:pPr>
            <a:r>
              <a:rPr lang="en-US" sz="3200" dirty="0" smtClean="0"/>
              <a:t>“actions that cause harassment, alarm or distress to others”</a:t>
            </a:r>
          </a:p>
          <a:p>
            <a:pPr marL="0" indent="0">
              <a:buNone/>
            </a:pPr>
            <a:endParaRPr lang="en-US" sz="3200" dirty="0" smtClean="0"/>
          </a:p>
          <a:p>
            <a:pPr marL="0" indent="0">
              <a:buNone/>
            </a:pPr>
            <a:r>
              <a:rPr lang="en-US" sz="3200" dirty="0" smtClean="0">
                <a:solidFill>
                  <a:srgbClr val="FF0000"/>
                </a:solidFill>
              </a:rPr>
              <a:t>A – Theft</a:t>
            </a:r>
          </a:p>
          <a:p>
            <a:pPr marL="0" indent="0">
              <a:buNone/>
            </a:pPr>
            <a:endParaRPr lang="en-US" sz="3200" dirty="0">
              <a:solidFill>
                <a:srgbClr val="FF0000"/>
              </a:solidFill>
            </a:endParaRPr>
          </a:p>
          <a:p>
            <a:pPr marL="0" indent="0">
              <a:buNone/>
            </a:pPr>
            <a:r>
              <a:rPr lang="en-US" sz="3200" dirty="0" smtClean="0">
                <a:solidFill>
                  <a:srgbClr val="FF0000"/>
                </a:solidFill>
              </a:rPr>
              <a:t>B – Criminal Damage</a:t>
            </a:r>
          </a:p>
          <a:p>
            <a:pPr marL="0" indent="0">
              <a:buNone/>
            </a:pPr>
            <a:endParaRPr lang="en-US" sz="3200" dirty="0">
              <a:solidFill>
                <a:srgbClr val="FF0000"/>
              </a:solidFill>
            </a:endParaRPr>
          </a:p>
          <a:p>
            <a:pPr marL="0" indent="0">
              <a:buNone/>
            </a:pPr>
            <a:r>
              <a:rPr lang="en-US" sz="3200" dirty="0" smtClean="0">
                <a:solidFill>
                  <a:srgbClr val="FF0000"/>
                </a:solidFill>
              </a:rPr>
              <a:t>C – Antisocial </a:t>
            </a:r>
            <a:r>
              <a:rPr lang="en-US" sz="3200" dirty="0" err="1" smtClean="0">
                <a:solidFill>
                  <a:srgbClr val="FF0000"/>
                </a:solidFill>
              </a:rPr>
              <a:t>behaviour</a:t>
            </a:r>
            <a:endParaRPr lang="en-US" sz="3200" dirty="0">
              <a:solidFill>
                <a:srgbClr val="FF0000"/>
              </a:solidFill>
            </a:endParaRPr>
          </a:p>
          <a:p>
            <a:pPr marL="0" indent="0">
              <a:buNone/>
            </a:pPr>
            <a:endParaRPr lang="en-US" sz="2911" dirty="0">
              <a:solidFill>
                <a:prstClr val="black"/>
              </a:solidFill>
              <a:latin typeface="Calibri" panose="020F0502020204030204" pitchFamily="34" charset="0"/>
              <a:cs typeface="Calibri" panose="020F0502020204030204" pitchFamily="34" charset="0"/>
            </a:endParaRPr>
          </a:p>
        </p:txBody>
      </p:sp>
      <p:pic>
        <p:nvPicPr>
          <p:cNvPr id="6" name="Picture 5"/>
          <p:cNvPicPr>
            <a:picLocks noChangeAspect="1"/>
          </p:cNvPicPr>
          <p:nvPr/>
        </p:nvPicPr>
        <p:blipFill>
          <a:blip r:embed="rId4"/>
          <a:stretch>
            <a:fillRect/>
          </a:stretch>
        </p:blipFill>
        <p:spPr>
          <a:xfrm>
            <a:off x="5569752" y="4477291"/>
            <a:ext cx="974684" cy="974684"/>
          </a:xfrm>
          <a:prstGeom prst="rect">
            <a:avLst/>
          </a:prstGeom>
        </p:spPr>
      </p:pic>
    </p:spTree>
    <p:extLst>
      <p:ext uri="{BB962C8B-B14F-4D97-AF65-F5344CB8AC3E}">
        <p14:creationId xmlns:p14="http://schemas.microsoft.com/office/powerpoint/2010/main" val="3458511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8" y="241"/>
            <a:ext cx="12191144" cy="6857519"/>
          </a:xfrm>
          <a:prstGeom prst="rect">
            <a:avLst/>
          </a:prstGeom>
        </p:spPr>
      </p:pic>
    </p:spTree>
    <p:extLst>
      <p:ext uri="{BB962C8B-B14F-4D97-AF65-F5344CB8AC3E}">
        <p14:creationId xmlns:p14="http://schemas.microsoft.com/office/powerpoint/2010/main" val="13078413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108889"/>
          </a:xfrm>
        </p:spPr>
        <p:txBody>
          <a:bodyPr>
            <a:normAutofit lnSpcReduction="10000"/>
          </a:bodyPr>
          <a:lstStyle/>
          <a:p>
            <a:pPr marL="0" indent="0">
              <a:buNone/>
            </a:pPr>
            <a:r>
              <a:rPr lang="en-US" sz="3638" dirty="0" smtClean="0"/>
              <a:t>Criminal activity is “actions that break the law and harm individuals, communities or property.”</a:t>
            </a:r>
          </a:p>
          <a:p>
            <a:pPr marL="0" indent="0">
              <a:buNone/>
            </a:pPr>
            <a:endParaRPr lang="en-US" sz="3638" dirty="0"/>
          </a:p>
          <a:p>
            <a:pPr marL="0" indent="0">
              <a:buNone/>
            </a:pPr>
            <a:r>
              <a:rPr lang="en-US" sz="3638" dirty="0" smtClean="0"/>
              <a:t>The 5 most common crimes in Birmingham are – antisocial </a:t>
            </a:r>
            <a:r>
              <a:rPr lang="en-US" sz="3638" dirty="0" err="1" smtClean="0"/>
              <a:t>behaviour</a:t>
            </a:r>
            <a:r>
              <a:rPr lang="en-US" sz="3638" dirty="0" smtClean="0"/>
              <a:t>, criminal damage, theft, vehicle offences and violent/sexual offences.</a:t>
            </a:r>
            <a:endParaRPr lang="en-US" sz="3638" dirty="0"/>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Tutor Time Recap</a:t>
            </a:r>
            <a:endParaRPr sz="2426" spc="27" dirty="0"/>
          </a:p>
        </p:txBody>
      </p:sp>
      <p:pic>
        <p:nvPicPr>
          <p:cNvPr id="3" name="Picture 2"/>
          <p:cNvPicPr>
            <a:picLocks noChangeAspect="1"/>
          </p:cNvPicPr>
          <p:nvPr/>
        </p:nvPicPr>
        <p:blipFill>
          <a:blip r:embed="rId4"/>
          <a:stretch>
            <a:fillRect/>
          </a:stretch>
        </p:blipFill>
        <p:spPr>
          <a:xfrm>
            <a:off x="7878251" y="1211027"/>
            <a:ext cx="3804234" cy="4913802"/>
          </a:xfrm>
          <a:prstGeom prst="rect">
            <a:avLst/>
          </a:prstGeom>
        </p:spPr>
      </p:pic>
    </p:spTree>
    <p:extLst>
      <p:ext uri="{BB962C8B-B14F-4D97-AF65-F5344CB8AC3E}">
        <p14:creationId xmlns:p14="http://schemas.microsoft.com/office/powerpoint/2010/main" val="1555111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34458" y="1386684"/>
            <a:ext cx="3277057" cy="590632"/>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76925" y="2354187"/>
            <a:ext cx="4607951" cy="744373"/>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72318" y="1211027"/>
            <a:ext cx="1133633" cy="1143160"/>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108889"/>
          </a:xfrm>
        </p:spPr>
        <p:txBody>
          <a:bodyPr>
            <a:normAutofit fontScale="77500" lnSpcReduction="20000"/>
          </a:bodyPr>
          <a:lstStyle/>
          <a:p>
            <a:pPr marL="0" indent="0">
              <a:buNone/>
            </a:pPr>
            <a:r>
              <a:rPr lang="en-US" sz="3638" dirty="0" smtClean="0"/>
              <a:t>This links to the Golden Thread of </a:t>
            </a:r>
            <a:r>
              <a:rPr lang="en-US" sz="3638" b="1" dirty="0" smtClean="0"/>
              <a:t>“Secure your Wellbeing”</a:t>
            </a:r>
            <a:r>
              <a:rPr lang="en-US" sz="3638" b="1" dirty="0"/>
              <a:t> </a:t>
            </a:r>
            <a:r>
              <a:rPr lang="en-US" sz="3638" dirty="0" smtClean="0"/>
              <a:t>as criminal activity can impact your physical and mental wellbeing.</a:t>
            </a:r>
          </a:p>
          <a:p>
            <a:pPr marL="0" indent="0">
              <a:buNone/>
            </a:pPr>
            <a:endParaRPr lang="en-US" sz="3638" b="1" dirty="0"/>
          </a:p>
          <a:p>
            <a:pPr marL="0" indent="0">
              <a:buNone/>
            </a:pPr>
            <a:r>
              <a:rPr lang="en-US" sz="3638" b="1" dirty="0" smtClean="0"/>
              <a:t>Rule of Law</a:t>
            </a:r>
            <a:r>
              <a:rPr lang="en-US" sz="3638" dirty="0" smtClean="0"/>
              <a:t> is a British Value that means everyone in the UK is expected to adhere to the law and not take part in criminal activity.</a:t>
            </a:r>
          </a:p>
          <a:p>
            <a:pPr marL="0" indent="0">
              <a:buNone/>
            </a:pPr>
            <a:endParaRPr lang="en-US" sz="3638" b="1" dirty="0"/>
          </a:p>
          <a:p>
            <a:pPr marL="0" indent="0">
              <a:buNone/>
            </a:pPr>
            <a:r>
              <a:rPr lang="en-US" sz="3638" b="1" dirty="0" smtClean="0"/>
              <a:t>Article 40</a:t>
            </a:r>
            <a:r>
              <a:rPr lang="en-US" sz="3638" dirty="0" smtClean="0"/>
              <a:t> of the UN Rights of Child states that if a child does break the law they have the right to legal help and support in becoming a good member of their community</a:t>
            </a:r>
            <a:endParaRPr lang="en-US" sz="3638" b="1"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Tutor Time Recap</a:t>
            </a:r>
            <a:endParaRPr sz="2426" spc="27" dirty="0"/>
          </a:p>
        </p:txBody>
      </p:sp>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487184" y="1682000"/>
            <a:ext cx="704948" cy="1543265"/>
          </a:xfrm>
          <a:prstGeom prst="rect">
            <a:avLst/>
          </a:prstGeom>
        </p:spPr>
      </p:pic>
      <p:pic>
        <p:nvPicPr>
          <p:cNvPr id="11" name="Picture 10"/>
          <p:cNvPicPr>
            <a:picLocks noChangeAspect="1"/>
          </p:cNvPicPr>
          <p:nvPr/>
        </p:nvPicPr>
        <p:blipFill rotWithShape="1">
          <a:blip r:embed="rId8"/>
          <a:srcRect l="49213" t="27332" r="36219" b="59099"/>
          <a:stretch/>
        </p:blipFill>
        <p:spPr>
          <a:xfrm>
            <a:off x="7634458" y="3329598"/>
            <a:ext cx="2849715" cy="1493012"/>
          </a:xfrm>
          <a:prstGeom prst="rect">
            <a:avLst/>
          </a:prstGeom>
        </p:spPr>
      </p:pic>
      <p:grpSp>
        <p:nvGrpSpPr>
          <p:cNvPr id="12" name="Group 11">
            <a:extLst>
              <a:ext uri="{FF2B5EF4-FFF2-40B4-BE49-F238E27FC236}">
                <a16:creationId xmlns:a16="http://schemas.microsoft.com/office/drawing/2014/main" id="{3223EBB9-3A7F-C565-EAA7-0BB380AF50A5}"/>
              </a:ext>
            </a:extLst>
          </p:cNvPr>
          <p:cNvGrpSpPr/>
          <p:nvPr/>
        </p:nvGrpSpPr>
        <p:grpSpPr>
          <a:xfrm>
            <a:off x="7430378" y="4945208"/>
            <a:ext cx="3580273" cy="1790753"/>
            <a:chOff x="3539766" y="641202"/>
            <a:chExt cx="3708683" cy="1638445"/>
          </a:xfrm>
        </p:grpSpPr>
        <p:sp>
          <p:nvSpPr>
            <p:cNvPr id="13" name="Freeform 12">
              <a:extLst>
                <a:ext uri="{FF2B5EF4-FFF2-40B4-BE49-F238E27FC236}">
                  <a16:creationId xmlns:a16="http://schemas.microsoft.com/office/drawing/2014/main" id="{02B643A7-1D8B-9E38-C376-8F04E25E7DC7}"/>
                </a:ext>
              </a:extLst>
            </p:cNvPr>
            <p:cNvSpPr/>
            <p:nvPr/>
          </p:nvSpPr>
          <p:spPr>
            <a:xfrm>
              <a:off x="3541409" y="641202"/>
              <a:ext cx="3608995" cy="1638445"/>
            </a:xfrm>
            <a:custGeom>
              <a:avLst/>
              <a:gdLst>
                <a:gd name="connsiteX0" fmla="*/ 9241 w 3608995"/>
                <a:gd name="connsiteY0" fmla="*/ 224360 h 1553607"/>
                <a:gd name="connsiteX1" fmla="*/ 67675 w 3608995"/>
                <a:gd name="connsiteY1" fmla="*/ 68332 h 1553607"/>
                <a:gd name="connsiteX2" fmla="*/ 260887 w 3608995"/>
                <a:gd name="connsiteY2" fmla="*/ 32628 h 1553607"/>
                <a:gd name="connsiteX3" fmla="*/ 2647769 w 3608995"/>
                <a:gd name="connsiteY3" fmla="*/ 1118 h 1553607"/>
                <a:gd name="connsiteX4" fmla="*/ 3133148 w 3608995"/>
                <a:gd name="connsiteY4" fmla="*/ 4040 h 1553607"/>
                <a:gd name="connsiteX5" fmla="*/ 3578513 w 3608995"/>
                <a:gd name="connsiteY5" fmla="*/ 174680 h 1553607"/>
                <a:gd name="connsiteX6" fmla="*/ 3594519 w 3608995"/>
                <a:gd name="connsiteY6" fmla="*/ 1223805 h 1553607"/>
                <a:gd name="connsiteX7" fmla="*/ 3583594 w 3608995"/>
                <a:gd name="connsiteY7" fmla="*/ 1303598 h 1553607"/>
                <a:gd name="connsiteX8" fmla="*/ 2952004 w 3608995"/>
                <a:gd name="connsiteY8" fmla="*/ 1508798 h 1553607"/>
                <a:gd name="connsiteX9" fmla="*/ 788821 w 3608995"/>
                <a:gd name="connsiteY9" fmla="*/ 1541198 h 1553607"/>
                <a:gd name="connsiteX10" fmla="*/ 149482 w 3608995"/>
                <a:gd name="connsiteY10" fmla="*/ 1530525 h 1553607"/>
                <a:gd name="connsiteX11" fmla="*/ 62594 w 3608995"/>
                <a:gd name="connsiteY11" fmla="*/ 1470172 h 1553607"/>
                <a:gd name="connsiteX12" fmla="*/ 13814 w 3608995"/>
                <a:gd name="connsiteY12" fmla="*/ 1319861 h 1553607"/>
                <a:gd name="connsiteX13" fmla="*/ 4668 w 3608995"/>
                <a:gd name="connsiteY13" fmla="*/ 1003485 h 1553607"/>
                <a:gd name="connsiteX14" fmla="*/ 2382 w 3608995"/>
                <a:gd name="connsiteY14" fmla="*/ 517231 h 1553607"/>
                <a:gd name="connsiteX15" fmla="*/ 9241 w 3608995"/>
                <a:gd name="connsiteY15" fmla="*/ 224360 h 1553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608995" h="1553607">
                  <a:moveTo>
                    <a:pt x="9241" y="224360"/>
                  </a:moveTo>
                  <a:cubicBezTo>
                    <a:pt x="8733" y="149395"/>
                    <a:pt x="32996" y="85104"/>
                    <a:pt x="67675" y="68332"/>
                  </a:cubicBezTo>
                  <a:cubicBezTo>
                    <a:pt x="108960" y="48384"/>
                    <a:pt x="172728" y="34026"/>
                    <a:pt x="260887" y="32628"/>
                  </a:cubicBezTo>
                  <a:cubicBezTo>
                    <a:pt x="840776" y="23353"/>
                    <a:pt x="2550083" y="3659"/>
                    <a:pt x="2647769" y="1118"/>
                  </a:cubicBezTo>
                  <a:cubicBezTo>
                    <a:pt x="2764382" y="-1932"/>
                    <a:pt x="2822180" y="2007"/>
                    <a:pt x="3133148" y="4040"/>
                  </a:cubicBezTo>
                  <a:cubicBezTo>
                    <a:pt x="3444116" y="6073"/>
                    <a:pt x="3549804" y="87899"/>
                    <a:pt x="3578513" y="174680"/>
                  </a:cubicBezTo>
                  <a:cubicBezTo>
                    <a:pt x="3634660" y="344558"/>
                    <a:pt x="3596424" y="1035123"/>
                    <a:pt x="3594519" y="1223805"/>
                  </a:cubicBezTo>
                  <a:cubicBezTo>
                    <a:pt x="3594265" y="1252139"/>
                    <a:pt x="3590962" y="1280219"/>
                    <a:pt x="3583594" y="1303598"/>
                  </a:cubicBezTo>
                  <a:cubicBezTo>
                    <a:pt x="3520079" y="1505494"/>
                    <a:pt x="3221052" y="1501682"/>
                    <a:pt x="2952004" y="1508798"/>
                  </a:cubicBezTo>
                  <a:cubicBezTo>
                    <a:pt x="2660217" y="1516548"/>
                    <a:pt x="1093183" y="1529889"/>
                    <a:pt x="788821" y="1541198"/>
                  </a:cubicBezTo>
                  <a:cubicBezTo>
                    <a:pt x="484458" y="1552506"/>
                    <a:pt x="229891" y="1566482"/>
                    <a:pt x="149482" y="1530525"/>
                  </a:cubicBezTo>
                  <a:cubicBezTo>
                    <a:pt x="133095" y="1523283"/>
                    <a:pt x="80124" y="1488341"/>
                    <a:pt x="62594" y="1470172"/>
                  </a:cubicBezTo>
                  <a:cubicBezTo>
                    <a:pt x="15974" y="1421635"/>
                    <a:pt x="6828" y="1373480"/>
                    <a:pt x="13814" y="1319861"/>
                  </a:cubicBezTo>
                  <a:cubicBezTo>
                    <a:pt x="14704" y="1312619"/>
                    <a:pt x="9622" y="1151254"/>
                    <a:pt x="4668" y="1003485"/>
                  </a:cubicBezTo>
                  <a:cubicBezTo>
                    <a:pt x="-667" y="841358"/>
                    <a:pt x="-1429" y="679104"/>
                    <a:pt x="2382" y="517231"/>
                  </a:cubicBezTo>
                  <a:lnTo>
                    <a:pt x="9241" y="224360"/>
                  </a:lnTo>
                  <a:close/>
                </a:path>
              </a:pathLst>
            </a:custGeom>
            <a:solidFill>
              <a:srgbClr val="3476B7"/>
            </a:solidFill>
            <a:ln w="1269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323232"/>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39414427-990A-BDC5-82F7-26390A095568}"/>
                </a:ext>
              </a:extLst>
            </p:cNvPr>
            <p:cNvSpPr txBox="1"/>
            <p:nvPr/>
          </p:nvSpPr>
          <p:spPr>
            <a:xfrm rot="21548433">
              <a:off x="3539766" y="765226"/>
              <a:ext cx="3708683" cy="63892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200" normalizeH="0" baseline="0" noProof="0" dirty="0">
                  <a:ln>
                    <a:noFill/>
                  </a:ln>
                  <a:solidFill>
                    <a:srgbClr val="FFFFFF"/>
                  </a:solidFill>
                  <a:effectLst/>
                  <a:uLnTx/>
                  <a:uFillTx/>
                  <a:latin typeface="LondrinaSolid-Black"/>
                  <a:ea typeface="+mn-ea"/>
                  <a:cs typeface="+mn-cs"/>
                  <a:sym typeface="LondrinaSolid-Black"/>
                  <a:rtl val="0"/>
                </a:rPr>
                <a:t>UN Rights </a:t>
              </a:r>
            </a:p>
          </p:txBody>
        </p:sp>
        <p:sp>
          <p:nvSpPr>
            <p:cNvPr id="15" name="TextBox 14">
              <a:extLst>
                <a:ext uri="{FF2B5EF4-FFF2-40B4-BE49-F238E27FC236}">
                  <a16:creationId xmlns:a16="http://schemas.microsoft.com/office/drawing/2014/main" id="{421C6E39-C95B-6EFD-F944-F6967525D7AA}"/>
                </a:ext>
              </a:extLst>
            </p:cNvPr>
            <p:cNvSpPr txBox="1"/>
            <p:nvPr/>
          </p:nvSpPr>
          <p:spPr>
            <a:xfrm rot="21548433">
              <a:off x="3645563" y="1513898"/>
              <a:ext cx="3294375" cy="63892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200" normalizeH="0" baseline="0" noProof="0" dirty="0">
                  <a:ln>
                    <a:noFill/>
                  </a:ln>
                  <a:solidFill>
                    <a:srgbClr val="FFFFFF"/>
                  </a:solidFill>
                  <a:effectLst/>
                  <a:uLnTx/>
                  <a:uFillTx/>
                  <a:latin typeface="LondrinaSolid-Black"/>
                  <a:ea typeface="+mn-ea"/>
                  <a:cs typeface="+mn-cs"/>
                  <a:sym typeface="LondrinaSolid-Black"/>
                  <a:rtl val="0"/>
                </a:rPr>
                <a:t>of a Child</a:t>
              </a:r>
            </a:p>
          </p:txBody>
        </p:sp>
      </p:grpSp>
    </p:spTree>
    <p:extLst>
      <p:ext uri="{BB962C8B-B14F-4D97-AF65-F5344CB8AC3E}">
        <p14:creationId xmlns:p14="http://schemas.microsoft.com/office/powerpoint/2010/main" val="12622494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108889"/>
          </a:xfrm>
        </p:spPr>
        <p:txBody>
          <a:bodyPr>
            <a:normAutofit fontScale="92500" lnSpcReduction="20000"/>
          </a:bodyPr>
          <a:lstStyle/>
          <a:p>
            <a:pPr marL="0" indent="0">
              <a:buNone/>
            </a:pPr>
            <a:r>
              <a:rPr lang="en-US" sz="3638" dirty="0" smtClean="0"/>
              <a:t>Criminal Damage includes anything that destroys or destroys another person’s property.</a:t>
            </a:r>
          </a:p>
          <a:p>
            <a:pPr marL="0" indent="0">
              <a:buNone/>
            </a:pPr>
            <a:endParaRPr lang="en-US" sz="3638" dirty="0"/>
          </a:p>
          <a:p>
            <a:pPr marL="0" indent="0">
              <a:buNone/>
            </a:pPr>
            <a:r>
              <a:rPr lang="en-US" sz="3638" dirty="0" smtClean="0"/>
              <a:t>Intentional actions that could have damaged property despite no damage happening, is also classed as criminal damage.</a:t>
            </a:r>
          </a:p>
          <a:p>
            <a:pPr marL="0" indent="0">
              <a:buNone/>
            </a:pPr>
            <a:endParaRPr lang="en-US" sz="3638" dirty="0"/>
          </a:p>
          <a:p>
            <a:pPr marL="0" indent="0">
              <a:buNone/>
            </a:pPr>
            <a:r>
              <a:rPr lang="en-US" sz="3638" dirty="0" smtClean="0"/>
              <a:t>This is outlined in the Criminal Damage Act 1971.</a:t>
            </a:r>
            <a:endParaRPr lang="en-US" sz="3638" dirty="0"/>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Criminal Damage</a:t>
            </a:r>
            <a:endParaRPr sz="2426" spc="27" dirty="0"/>
          </a:p>
        </p:txBody>
      </p:sp>
      <p:pic>
        <p:nvPicPr>
          <p:cNvPr id="3" name="Picture 2"/>
          <p:cNvPicPr>
            <a:picLocks noChangeAspect="1"/>
          </p:cNvPicPr>
          <p:nvPr/>
        </p:nvPicPr>
        <p:blipFill>
          <a:blip r:embed="rId4"/>
          <a:stretch>
            <a:fillRect/>
          </a:stretch>
        </p:blipFill>
        <p:spPr>
          <a:xfrm>
            <a:off x="7878251" y="1211027"/>
            <a:ext cx="3804234" cy="4913802"/>
          </a:xfrm>
          <a:prstGeom prst="rect">
            <a:avLst/>
          </a:prstGeom>
        </p:spPr>
      </p:pic>
    </p:spTree>
    <p:extLst>
      <p:ext uri="{BB962C8B-B14F-4D97-AF65-F5344CB8AC3E}">
        <p14:creationId xmlns:p14="http://schemas.microsoft.com/office/powerpoint/2010/main" val="6316462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108889"/>
          </a:xfrm>
        </p:spPr>
        <p:txBody>
          <a:bodyPr>
            <a:normAutofit/>
          </a:bodyPr>
          <a:lstStyle/>
          <a:p>
            <a:pPr marL="0" indent="0">
              <a:buNone/>
            </a:pPr>
            <a:r>
              <a:rPr lang="en-US" sz="3638" dirty="0" smtClean="0"/>
              <a:t>One of the most common example of criminal damage is graffiti.</a:t>
            </a:r>
          </a:p>
          <a:p>
            <a:pPr marL="0" indent="0">
              <a:buNone/>
            </a:pPr>
            <a:endParaRPr lang="en-US" sz="3638" dirty="0"/>
          </a:p>
          <a:p>
            <a:pPr marL="0" indent="0">
              <a:buNone/>
            </a:pPr>
            <a:r>
              <a:rPr lang="en-US" sz="3638" dirty="0" smtClean="0"/>
              <a:t>Graffiti is a form of art. However, if a person has not received permission to graffiti on a building it is illegal.</a:t>
            </a:r>
            <a:endParaRPr lang="en-US" sz="3638" dirty="0"/>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Criminal Damage</a:t>
            </a:r>
            <a:endParaRPr sz="2426" spc="27" dirty="0"/>
          </a:p>
        </p:txBody>
      </p:sp>
      <p:pic>
        <p:nvPicPr>
          <p:cNvPr id="3" name="Picture 2"/>
          <p:cNvPicPr>
            <a:picLocks noChangeAspect="1"/>
          </p:cNvPicPr>
          <p:nvPr/>
        </p:nvPicPr>
        <p:blipFill>
          <a:blip r:embed="rId4"/>
          <a:stretch>
            <a:fillRect/>
          </a:stretch>
        </p:blipFill>
        <p:spPr>
          <a:xfrm>
            <a:off x="7878251" y="1211027"/>
            <a:ext cx="3804234" cy="4913802"/>
          </a:xfrm>
          <a:prstGeom prst="rect">
            <a:avLst/>
          </a:prstGeom>
        </p:spPr>
      </p:pic>
    </p:spTree>
    <p:extLst>
      <p:ext uri="{BB962C8B-B14F-4D97-AF65-F5344CB8AC3E}">
        <p14:creationId xmlns:p14="http://schemas.microsoft.com/office/powerpoint/2010/main" val="6760861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108889"/>
          </a:xfrm>
        </p:spPr>
        <p:txBody>
          <a:bodyPr>
            <a:normAutofit/>
          </a:bodyPr>
          <a:lstStyle/>
          <a:p>
            <a:pPr marL="0" indent="0">
              <a:buNone/>
            </a:pPr>
            <a:r>
              <a:rPr lang="en-US" sz="3638" dirty="0" smtClean="0"/>
              <a:t>The negative impact graffiti has on a community is:</a:t>
            </a:r>
          </a:p>
          <a:p>
            <a:pPr marL="0" indent="0">
              <a:buNone/>
            </a:pPr>
            <a:endParaRPr lang="en-US" sz="3638" dirty="0"/>
          </a:p>
          <a:p>
            <a:pPr>
              <a:buFontTx/>
              <a:buChar char="-"/>
            </a:pPr>
            <a:r>
              <a:rPr lang="en-US" sz="3638" dirty="0" smtClean="0"/>
              <a:t>Cost of clean up</a:t>
            </a:r>
          </a:p>
          <a:p>
            <a:pPr>
              <a:buFontTx/>
              <a:buChar char="-"/>
            </a:pPr>
            <a:r>
              <a:rPr lang="en-US" sz="3638" dirty="0" smtClean="0"/>
              <a:t>Decreases property value in the community</a:t>
            </a:r>
          </a:p>
          <a:p>
            <a:pPr>
              <a:buFontTx/>
              <a:buChar char="-"/>
            </a:pPr>
            <a:r>
              <a:rPr lang="en-US" sz="3638" dirty="0" smtClean="0"/>
              <a:t>Creates a negative perception of the community</a:t>
            </a:r>
            <a:endParaRPr lang="en-US" sz="3638" dirty="0"/>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Criminal Damage</a:t>
            </a:r>
            <a:endParaRPr sz="2426" spc="27" dirty="0"/>
          </a:p>
        </p:txBody>
      </p:sp>
      <p:pic>
        <p:nvPicPr>
          <p:cNvPr id="3" name="Picture 2"/>
          <p:cNvPicPr>
            <a:picLocks noChangeAspect="1"/>
          </p:cNvPicPr>
          <p:nvPr/>
        </p:nvPicPr>
        <p:blipFill>
          <a:blip r:embed="rId4"/>
          <a:stretch>
            <a:fillRect/>
          </a:stretch>
        </p:blipFill>
        <p:spPr>
          <a:xfrm>
            <a:off x="7878251" y="1211027"/>
            <a:ext cx="3804234" cy="4913802"/>
          </a:xfrm>
          <a:prstGeom prst="rect">
            <a:avLst/>
          </a:prstGeom>
        </p:spPr>
      </p:pic>
    </p:spTree>
    <p:extLst>
      <p:ext uri="{BB962C8B-B14F-4D97-AF65-F5344CB8AC3E}">
        <p14:creationId xmlns:p14="http://schemas.microsoft.com/office/powerpoint/2010/main" val="13583783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108889"/>
          </a:xfrm>
        </p:spPr>
        <p:txBody>
          <a:bodyPr>
            <a:normAutofit fontScale="85000" lnSpcReduction="10000"/>
          </a:bodyPr>
          <a:lstStyle/>
          <a:p>
            <a:pPr marL="0" indent="0">
              <a:buNone/>
            </a:pPr>
            <a:r>
              <a:rPr lang="en-US" sz="4000" dirty="0" smtClean="0"/>
              <a:t>In your books write your answer to the following question:</a:t>
            </a:r>
          </a:p>
          <a:p>
            <a:pPr marL="0" indent="0">
              <a:buNone/>
            </a:pPr>
            <a:endParaRPr lang="en-US" sz="4000" dirty="0"/>
          </a:p>
          <a:p>
            <a:pPr marL="0" indent="0">
              <a:buNone/>
            </a:pPr>
            <a:r>
              <a:rPr lang="en-US" sz="4000" dirty="0" smtClean="0"/>
              <a:t>“What is your opinion on graffiti in your local community?”</a:t>
            </a:r>
          </a:p>
          <a:p>
            <a:pPr marL="0" indent="0">
              <a:buNone/>
            </a:pPr>
            <a:endParaRPr lang="en-US" sz="4000" dirty="0"/>
          </a:p>
          <a:p>
            <a:pPr marL="0" indent="0">
              <a:buNone/>
            </a:pPr>
            <a:r>
              <a:rPr lang="en-US" sz="4000" dirty="0" smtClean="0"/>
              <a:t>Sentence starter</a:t>
            </a:r>
          </a:p>
          <a:p>
            <a:pPr marL="0" indent="0">
              <a:buNone/>
            </a:pPr>
            <a:endParaRPr lang="en-US" sz="4000" dirty="0"/>
          </a:p>
          <a:p>
            <a:pPr marL="0" indent="0">
              <a:buNone/>
            </a:pPr>
            <a:r>
              <a:rPr lang="en-US" sz="4000" dirty="0" smtClean="0"/>
              <a:t>My opinion on graffiti in my local community is….</a:t>
            </a:r>
            <a:endParaRPr lang="en-US" sz="4000"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Graffiti</a:t>
            </a:r>
            <a:endParaRPr sz="2426" spc="27" dirty="0"/>
          </a:p>
        </p:txBody>
      </p:sp>
      <p:pic>
        <p:nvPicPr>
          <p:cNvPr id="2" name="Picture 1"/>
          <p:cNvPicPr>
            <a:picLocks noChangeAspect="1"/>
          </p:cNvPicPr>
          <p:nvPr/>
        </p:nvPicPr>
        <p:blipFill>
          <a:blip r:embed="rId4"/>
          <a:stretch>
            <a:fillRect/>
          </a:stretch>
        </p:blipFill>
        <p:spPr>
          <a:xfrm>
            <a:off x="7191716" y="1207888"/>
            <a:ext cx="3862727" cy="5452157"/>
          </a:xfrm>
          <a:prstGeom prst="rect">
            <a:avLst/>
          </a:prstGeom>
        </p:spPr>
      </p:pic>
    </p:spTree>
    <p:extLst>
      <p:ext uri="{BB962C8B-B14F-4D97-AF65-F5344CB8AC3E}">
        <p14:creationId xmlns:p14="http://schemas.microsoft.com/office/powerpoint/2010/main" val="6069591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PKAT">
      <a:dk1>
        <a:srgbClr val="2A2C65"/>
      </a:dk1>
      <a:lt1>
        <a:srgbClr val="FFFFFF"/>
      </a:lt1>
      <a:dk2>
        <a:srgbClr val="44546A"/>
      </a:dk2>
      <a:lt2>
        <a:srgbClr val="E7E6E6"/>
      </a:lt2>
      <a:accent1>
        <a:srgbClr val="00592A"/>
      </a:accent1>
      <a:accent2>
        <a:srgbClr val="E1791D"/>
      </a:accent2>
      <a:accent3>
        <a:srgbClr val="A31A6D"/>
      </a:accent3>
      <a:accent4>
        <a:srgbClr val="C0162C"/>
      </a:accent4>
      <a:accent5>
        <a:srgbClr val="E1791D"/>
      </a:accent5>
      <a:accent6>
        <a:srgbClr val="70AD47"/>
      </a:accent6>
      <a:hlink>
        <a:srgbClr val="2A2B65"/>
      </a:hlink>
      <a:folHlink>
        <a:srgbClr val="A31A6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 Pupils, Parents and Visitors" id="{E76A054A-A0A8-4045-97AD-971116C46DE3}" vid="{D137112F-9E5D-4757-9DD1-5ADB193BE195}"/>
    </a:ext>
  </a:extLst>
</a:theme>
</file>

<file path=ppt/theme/theme3.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1345</TotalTime>
  <Words>1939</Words>
  <Application>Microsoft Office PowerPoint</Application>
  <PresentationFormat>Widescreen</PresentationFormat>
  <Paragraphs>276</Paragraphs>
  <Slides>35</Slides>
  <Notes>0</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35</vt:i4>
      </vt:variant>
    </vt:vector>
  </HeadingPairs>
  <TitlesOfParts>
    <vt:vector size="46" baseType="lpstr">
      <vt:lpstr>Arial</vt:lpstr>
      <vt:lpstr>Calibri</vt:lpstr>
      <vt:lpstr>Calibri Light</vt:lpstr>
      <vt:lpstr>Comic Sans MS</vt:lpstr>
      <vt:lpstr>Franklin Gothic Book</vt:lpstr>
      <vt:lpstr>Lato</vt:lpstr>
      <vt:lpstr>LondrinaSolid-Black</vt:lpstr>
      <vt:lpstr>3_Office Theme</vt:lpstr>
      <vt:lpstr>Office Theme</vt:lpstr>
      <vt:lpstr>6_Office Theme</vt:lpstr>
      <vt:lpstr>12_Office Theme</vt:lpstr>
      <vt:lpstr>PowerPoint Presentation</vt:lpstr>
      <vt:lpstr>PowerPoint Presentation</vt:lpstr>
      <vt:lpstr>PowerPoint Presentation</vt:lpstr>
      <vt:lpstr>Tutor Time Recap</vt:lpstr>
      <vt:lpstr>Tutor Time Recap</vt:lpstr>
      <vt:lpstr>Criminal Damage</vt:lpstr>
      <vt:lpstr>Criminal Damage</vt:lpstr>
      <vt:lpstr>Criminal Damage</vt:lpstr>
      <vt:lpstr>Graffiti</vt:lpstr>
      <vt:lpstr>Graffiti</vt:lpstr>
      <vt:lpstr>Graffiti scenario</vt:lpstr>
      <vt:lpstr>Antisocial behaviour</vt:lpstr>
      <vt:lpstr>Antisocial behaviour</vt:lpstr>
      <vt:lpstr>Antisocial behaviour</vt:lpstr>
      <vt:lpstr>Antisocial Behaviour</vt:lpstr>
      <vt:lpstr>Antisocial Behaviour</vt:lpstr>
      <vt:lpstr>Antisocial behaviour scenario</vt:lpstr>
      <vt:lpstr>Stealing</vt:lpstr>
      <vt:lpstr>Stealing</vt:lpstr>
      <vt:lpstr>Shoplifting</vt:lpstr>
      <vt:lpstr>Shoplifting</vt:lpstr>
      <vt:lpstr>Shoplifting scenario</vt:lpstr>
      <vt:lpstr>Why people take part in criminal activity</vt:lpstr>
      <vt:lpstr>Why people take part in criminal activity</vt:lpstr>
      <vt:lpstr>Why people take part in criminal activity</vt:lpstr>
      <vt:lpstr>Why people take part in criminal activity</vt:lpstr>
      <vt:lpstr>Why people take part in criminal activity</vt:lpstr>
      <vt:lpstr>Reasons why people take part in criminal activity</vt:lpstr>
      <vt:lpstr>Hinge Questions – whiteboard activity</vt:lpstr>
      <vt:lpstr>Hinge Questions – whiteboard activity</vt:lpstr>
      <vt:lpstr>Hinge Questions – whiteboard activity</vt:lpstr>
      <vt:lpstr>Hinge Questions – whiteboard activity</vt:lpstr>
      <vt:lpstr>Hinge Questions – whiteboard activity</vt:lpstr>
      <vt:lpstr>Hinge Questions – whiteboard activity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 Stewart</dc:creator>
  <cp:lastModifiedBy>Ryan Stewart</cp:lastModifiedBy>
  <cp:revision>120</cp:revision>
  <dcterms:created xsi:type="dcterms:W3CDTF">2024-08-15T13:31:51Z</dcterms:created>
  <dcterms:modified xsi:type="dcterms:W3CDTF">2025-04-14T10:28:24Z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