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84" r:id="rId2"/>
    <p:sldMasterId id="2147483708" r:id="rId3"/>
    <p:sldMasterId id="2147483828" r:id="rId4"/>
  </p:sldMasterIdLst>
  <p:notesMasterIdLst>
    <p:notesMasterId r:id="rId41"/>
  </p:notesMasterIdLst>
  <p:sldIdLst>
    <p:sldId id="290" r:id="rId5"/>
    <p:sldId id="312" r:id="rId6"/>
    <p:sldId id="396" r:id="rId7"/>
    <p:sldId id="332" r:id="rId8"/>
    <p:sldId id="485" r:id="rId9"/>
    <p:sldId id="460" r:id="rId10"/>
    <p:sldId id="429" r:id="rId11"/>
    <p:sldId id="486" r:id="rId12"/>
    <p:sldId id="487" r:id="rId13"/>
    <p:sldId id="488" r:id="rId14"/>
    <p:sldId id="489" r:id="rId15"/>
    <p:sldId id="363" r:id="rId16"/>
    <p:sldId id="364" r:id="rId17"/>
    <p:sldId id="490" r:id="rId18"/>
    <p:sldId id="491" r:id="rId19"/>
    <p:sldId id="493" r:id="rId20"/>
    <p:sldId id="494" r:id="rId21"/>
    <p:sldId id="495" r:id="rId22"/>
    <p:sldId id="500" r:id="rId23"/>
    <p:sldId id="501" r:id="rId24"/>
    <p:sldId id="502" r:id="rId25"/>
    <p:sldId id="503" r:id="rId26"/>
    <p:sldId id="504" r:id="rId27"/>
    <p:sldId id="505" r:id="rId28"/>
    <p:sldId id="506" r:id="rId29"/>
    <p:sldId id="507" r:id="rId30"/>
    <p:sldId id="508" r:id="rId31"/>
    <p:sldId id="509" r:id="rId32"/>
    <p:sldId id="510" r:id="rId33"/>
    <p:sldId id="511" r:id="rId34"/>
    <p:sldId id="457" r:id="rId35"/>
    <p:sldId id="497" r:id="rId36"/>
    <p:sldId id="496" r:id="rId37"/>
    <p:sldId id="498" r:id="rId38"/>
    <p:sldId id="499" r:id="rId39"/>
    <p:sldId id="291" r:id="rId4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modifyVerifier cryptProviderType="rsaAES" cryptAlgorithmClass="hash" cryptAlgorithmType="typeAny" cryptAlgorithmSid="14" spinCount="100000" saltData="IQIK48CHdYvsy/rtrz9GsQ==" hashData="XOHuHoVj/b4RXXbaLt3OZQV5j0YFAcTHnVrRGVU0h8Cckh2ZEW79ZZlYIUlBnALoZXG6O/qLl+XANdSOl97vTw=="/>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987" autoAdjust="0"/>
    <p:restoredTop sz="94660"/>
  </p:normalViewPr>
  <p:slideViewPr>
    <p:cSldViewPr snapToGrid="0">
      <p:cViewPr varScale="1">
        <p:scale>
          <a:sx n="113" d="100"/>
          <a:sy n="113" d="100"/>
        </p:scale>
        <p:origin x="456" y="10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3" Type="http://schemas.openxmlformats.org/officeDocument/2006/relationships/slideMaster" Target="slideMasters/slideMaster3.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presProps" Target="pres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theme" Target="theme/theme1.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CB1D147-4513-4AB8-B851-3CDD42F819E6}" type="datetimeFigureOut">
              <a:rPr lang="en-GB" smtClean="0"/>
              <a:t>14/04/2025</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875363B-810C-4065-AEF7-90C1F8936BA4}" type="slidenum">
              <a:rPr lang="en-GB" smtClean="0"/>
              <a:t>‹#›</a:t>
            </a:fld>
            <a:endParaRPr lang="en-GB"/>
          </a:p>
        </p:txBody>
      </p:sp>
    </p:spTree>
    <p:extLst>
      <p:ext uri="{BB962C8B-B14F-4D97-AF65-F5344CB8AC3E}">
        <p14:creationId xmlns:p14="http://schemas.microsoft.com/office/powerpoint/2010/main" val="188048235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https://www.youtube.com/watch?v=xBEpOOlhNVQ</a:t>
            </a:r>
            <a:endParaRPr lang="en-GB" dirty="0"/>
          </a:p>
        </p:txBody>
      </p:sp>
      <p:sp>
        <p:nvSpPr>
          <p:cNvPr id="4" name="Slide Number Placeholder 3"/>
          <p:cNvSpPr>
            <a:spLocks noGrp="1"/>
          </p:cNvSpPr>
          <p:nvPr>
            <p:ph type="sldNum" sz="quarter" idx="10"/>
          </p:nvPr>
        </p:nvSpPr>
        <p:spPr/>
        <p:txBody>
          <a:bodyPr/>
          <a:lstStyle/>
          <a:p>
            <a:fld id="{5875363B-810C-4065-AEF7-90C1F8936BA4}" type="slidenum">
              <a:rPr lang="en-GB" smtClean="0"/>
              <a:t>29</a:t>
            </a:fld>
            <a:endParaRPr lang="en-GB"/>
          </a:p>
        </p:txBody>
      </p:sp>
    </p:spTree>
    <p:extLst>
      <p:ext uri="{BB962C8B-B14F-4D97-AF65-F5344CB8AC3E}">
        <p14:creationId xmlns:p14="http://schemas.microsoft.com/office/powerpoint/2010/main" val="323985575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1" y="1122363"/>
            <a:ext cx="9144000" cy="2387600"/>
          </a:xfrm>
        </p:spPr>
        <p:txBody>
          <a:bodyPr anchor="b"/>
          <a:lstStyle>
            <a:lvl1pPr algn="ctr">
              <a:defRPr sz="6000"/>
            </a:lvl1pPr>
          </a:lstStyle>
          <a:p>
            <a:r>
              <a:rPr lang="en-US" smtClean="0"/>
              <a:t>Click to edit Master title style</a:t>
            </a:r>
            <a:endParaRPr lang="en-GB"/>
          </a:p>
        </p:txBody>
      </p:sp>
      <p:sp>
        <p:nvSpPr>
          <p:cNvPr id="3" name="Subtitle 2"/>
          <p:cNvSpPr>
            <a:spLocks noGrp="1"/>
          </p:cNvSpPr>
          <p:nvPr>
            <p:ph type="subTitle" idx="1"/>
          </p:nvPr>
        </p:nvSpPr>
        <p:spPr>
          <a:xfrm>
            <a:off x="1524001" y="3602038"/>
            <a:ext cx="9144000" cy="1655762"/>
          </a:xfrm>
        </p:spPr>
        <p:txBody>
          <a:bodyPr/>
          <a:lstStyle>
            <a:lvl1pPr marL="0" indent="0" algn="ctr">
              <a:buNone/>
              <a:defRPr sz="2400"/>
            </a:lvl1pPr>
            <a:lvl2pPr marL="457185" indent="0" algn="ctr">
              <a:buNone/>
              <a:defRPr sz="2000"/>
            </a:lvl2pPr>
            <a:lvl3pPr marL="914369" indent="0" algn="ctr">
              <a:buNone/>
              <a:defRPr sz="1801"/>
            </a:lvl3pPr>
            <a:lvl4pPr marL="1371553" indent="0" algn="ctr">
              <a:buNone/>
              <a:defRPr sz="1600"/>
            </a:lvl4pPr>
            <a:lvl5pPr marL="1828738" indent="0" algn="ctr">
              <a:buNone/>
              <a:defRPr sz="1600"/>
            </a:lvl5pPr>
            <a:lvl6pPr marL="2285923" indent="0" algn="ctr">
              <a:buNone/>
              <a:defRPr sz="1600"/>
            </a:lvl6pPr>
            <a:lvl7pPr marL="2743107" indent="0" algn="ctr">
              <a:buNone/>
              <a:defRPr sz="1600"/>
            </a:lvl7pPr>
            <a:lvl8pPr marL="3200292" indent="0" algn="ctr">
              <a:buNone/>
              <a:defRPr sz="1600"/>
            </a:lvl8pPr>
            <a:lvl9pPr marL="3657476" indent="0" algn="ctr">
              <a:buNone/>
              <a:defRPr sz="1600"/>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pPr defTabSz="914358">
              <a:defRPr/>
            </a:pPr>
            <a:fld id="{B7938270-B965-4555-B3AA-0F5AC3140255}" type="datetimeFigureOut">
              <a:rPr lang="en-GB" smtClean="0">
                <a:solidFill>
                  <a:prstClr val="black">
                    <a:tint val="75000"/>
                  </a:prstClr>
                </a:solidFill>
              </a:rPr>
              <a:pPr defTabSz="914358">
                <a:defRPr/>
              </a:pPr>
              <a:t>14/04/2025</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pPr defTabSz="914358">
              <a:defRPr/>
            </a:pPr>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pPr defTabSz="914358">
              <a:defRPr/>
            </a:pPr>
            <a:fld id="{3D9341B5-D370-47BD-904A-50E95B2A1933}" type="slidenum">
              <a:rPr lang="en-GB" smtClean="0">
                <a:solidFill>
                  <a:prstClr val="black">
                    <a:tint val="75000"/>
                  </a:prstClr>
                </a:solidFill>
              </a:rPr>
              <a:pPr defTabSz="914358">
                <a:defRPr/>
              </a:pPr>
              <a:t>‹#›</a:t>
            </a:fld>
            <a:endParaRPr lang="en-GB">
              <a:solidFill>
                <a:prstClr val="black">
                  <a:tint val="75000"/>
                </a:prstClr>
              </a:solidFill>
            </a:endParaRPr>
          </a:p>
        </p:txBody>
      </p:sp>
    </p:spTree>
    <p:extLst>
      <p:ext uri="{BB962C8B-B14F-4D97-AF65-F5344CB8AC3E}">
        <p14:creationId xmlns:p14="http://schemas.microsoft.com/office/powerpoint/2010/main" val="131357007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pPr defTabSz="914358">
              <a:defRPr/>
            </a:pPr>
            <a:fld id="{B7938270-B965-4555-B3AA-0F5AC3140255}" type="datetimeFigureOut">
              <a:rPr lang="en-GB" smtClean="0">
                <a:solidFill>
                  <a:prstClr val="black">
                    <a:tint val="75000"/>
                  </a:prstClr>
                </a:solidFill>
              </a:rPr>
              <a:pPr defTabSz="914358">
                <a:defRPr/>
              </a:pPr>
              <a:t>14/04/2025</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pPr defTabSz="914358">
              <a:defRPr/>
            </a:pPr>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pPr defTabSz="914358">
              <a:defRPr/>
            </a:pPr>
            <a:fld id="{3D9341B5-D370-47BD-904A-50E95B2A1933}" type="slidenum">
              <a:rPr lang="en-GB" smtClean="0">
                <a:solidFill>
                  <a:prstClr val="black">
                    <a:tint val="75000"/>
                  </a:prstClr>
                </a:solidFill>
              </a:rPr>
              <a:pPr defTabSz="914358">
                <a:defRPr/>
              </a:pPr>
              <a:t>‹#›</a:t>
            </a:fld>
            <a:endParaRPr lang="en-GB">
              <a:solidFill>
                <a:prstClr val="black">
                  <a:tint val="75000"/>
                </a:prstClr>
              </a:solidFill>
            </a:endParaRPr>
          </a:p>
        </p:txBody>
      </p:sp>
    </p:spTree>
    <p:extLst>
      <p:ext uri="{BB962C8B-B14F-4D97-AF65-F5344CB8AC3E}">
        <p14:creationId xmlns:p14="http://schemas.microsoft.com/office/powerpoint/2010/main" val="294076806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899" y="365125"/>
            <a:ext cx="2628900" cy="5811838"/>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838199"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pPr defTabSz="914358">
              <a:defRPr/>
            </a:pPr>
            <a:fld id="{B7938270-B965-4555-B3AA-0F5AC3140255}" type="datetimeFigureOut">
              <a:rPr lang="en-GB" smtClean="0">
                <a:solidFill>
                  <a:prstClr val="black">
                    <a:tint val="75000"/>
                  </a:prstClr>
                </a:solidFill>
              </a:rPr>
              <a:pPr defTabSz="914358">
                <a:defRPr/>
              </a:pPr>
              <a:t>14/04/2025</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pPr defTabSz="914358">
              <a:defRPr/>
            </a:pPr>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pPr defTabSz="914358">
              <a:defRPr/>
            </a:pPr>
            <a:fld id="{3D9341B5-D370-47BD-904A-50E95B2A1933}" type="slidenum">
              <a:rPr lang="en-GB" smtClean="0">
                <a:solidFill>
                  <a:prstClr val="black">
                    <a:tint val="75000"/>
                  </a:prstClr>
                </a:solidFill>
              </a:rPr>
              <a:pPr defTabSz="914358">
                <a:defRPr/>
              </a:pPr>
              <a:t>‹#›</a:t>
            </a:fld>
            <a:endParaRPr lang="en-GB">
              <a:solidFill>
                <a:prstClr val="black">
                  <a:tint val="75000"/>
                </a:prstClr>
              </a:solidFill>
            </a:endParaRPr>
          </a:p>
        </p:txBody>
      </p:sp>
    </p:spTree>
    <p:extLst>
      <p:ext uri="{BB962C8B-B14F-4D97-AF65-F5344CB8AC3E}">
        <p14:creationId xmlns:p14="http://schemas.microsoft.com/office/powerpoint/2010/main" val="147648422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1" y="1122363"/>
            <a:ext cx="9144000" cy="2387600"/>
          </a:xfrm>
        </p:spPr>
        <p:txBody>
          <a:bodyPr anchor="b"/>
          <a:lstStyle>
            <a:lvl1pPr algn="ctr">
              <a:defRPr sz="6000"/>
            </a:lvl1pPr>
          </a:lstStyle>
          <a:p>
            <a:r>
              <a:rPr lang="en-US" smtClean="0"/>
              <a:t>Click to edit Master title style</a:t>
            </a:r>
            <a:endParaRPr lang="en-US" dirty="0"/>
          </a:p>
        </p:txBody>
      </p:sp>
      <p:sp>
        <p:nvSpPr>
          <p:cNvPr id="3" name="Subtitle 2"/>
          <p:cNvSpPr>
            <a:spLocks noGrp="1"/>
          </p:cNvSpPr>
          <p:nvPr>
            <p:ph type="subTitle" idx="1"/>
          </p:nvPr>
        </p:nvSpPr>
        <p:spPr>
          <a:xfrm>
            <a:off x="1524001" y="3602038"/>
            <a:ext cx="9144000" cy="1655762"/>
          </a:xfrm>
        </p:spPr>
        <p:txBody>
          <a:bodyPr/>
          <a:lstStyle>
            <a:lvl1pPr marL="0" indent="0" algn="ctr">
              <a:buNone/>
              <a:defRPr sz="2400"/>
            </a:lvl1pPr>
            <a:lvl2pPr marL="457179" indent="0" algn="ctr">
              <a:buNone/>
              <a:defRPr sz="2000"/>
            </a:lvl2pPr>
            <a:lvl3pPr marL="914358" indent="0" algn="ctr">
              <a:buNone/>
              <a:defRPr sz="1800"/>
            </a:lvl3pPr>
            <a:lvl4pPr marL="1371536" indent="0" algn="ctr">
              <a:buNone/>
              <a:defRPr sz="1600"/>
            </a:lvl4pPr>
            <a:lvl5pPr marL="1828715" indent="0" algn="ctr">
              <a:buNone/>
              <a:defRPr sz="1600"/>
            </a:lvl5pPr>
            <a:lvl6pPr marL="2285894" indent="0" algn="ctr">
              <a:buNone/>
              <a:defRPr sz="1600"/>
            </a:lvl6pPr>
            <a:lvl7pPr marL="2743073" indent="0" algn="ctr">
              <a:buNone/>
              <a:defRPr sz="1600"/>
            </a:lvl7pPr>
            <a:lvl8pPr marL="3200252" indent="0" algn="ctr">
              <a:buNone/>
              <a:defRPr sz="1600"/>
            </a:lvl8pPr>
            <a:lvl9pPr marL="365743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pPr defTabSz="277246"/>
            <a:fld id="{1D8BD707-D9CF-40AE-B4C6-C98DA3205C09}" type="datetimeFigureOut">
              <a:rPr lang="en-US" smtClean="0">
                <a:solidFill>
                  <a:srgbClr val="2A2C65">
                    <a:tint val="75000"/>
                  </a:srgbClr>
                </a:solidFill>
              </a:rPr>
              <a:pPr defTabSz="277246"/>
              <a:t>4/14/2025</a:t>
            </a:fld>
            <a:endParaRPr lang="en-US">
              <a:solidFill>
                <a:srgbClr val="2A2C65">
                  <a:tint val="75000"/>
                </a:srgbClr>
              </a:solidFill>
            </a:endParaRPr>
          </a:p>
        </p:txBody>
      </p:sp>
      <p:sp>
        <p:nvSpPr>
          <p:cNvPr id="5" name="Footer Placeholder 4"/>
          <p:cNvSpPr>
            <a:spLocks noGrp="1"/>
          </p:cNvSpPr>
          <p:nvPr>
            <p:ph type="ftr" sz="quarter" idx="11"/>
          </p:nvPr>
        </p:nvSpPr>
        <p:spPr/>
        <p:txBody>
          <a:bodyPr/>
          <a:lstStyle/>
          <a:p>
            <a:pPr defTabSz="277246"/>
            <a:endParaRPr lang="en-GB">
              <a:solidFill>
                <a:srgbClr val="2A2C65">
                  <a:tint val="75000"/>
                </a:srgbClr>
              </a:solidFill>
            </a:endParaRPr>
          </a:p>
        </p:txBody>
      </p:sp>
      <p:sp>
        <p:nvSpPr>
          <p:cNvPr id="6" name="Slide Number Placeholder 5"/>
          <p:cNvSpPr>
            <a:spLocks noGrp="1"/>
          </p:cNvSpPr>
          <p:nvPr>
            <p:ph type="sldNum" sz="quarter" idx="12"/>
          </p:nvPr>
        </p:nvSpPr>
        <p:spPr/>
        <p:txBody>
          <a:bodyPr/>
          <a:lstStyle/>
          <a:p>
            <a:pPr defTabSz="277246"/>
            <a:fld id="{B6F15528-21DE-4FAA-801E-634DDDAF4B2B}" type="slidenum">
              <a:rPr lang="en-GB" smtClean="0">
                <a:solidFill>
                  <a:srgbClr val="2A2C65">
                    <a:tint val="75000"/>
                  </a:srgbClr>
                </a:solidFill>
              </a:rPr>
              <a:pPr defTabSz="277246"/>
              <a:t>‹#›</a:t>
            </a:fld>
            <a:endParaRPr lang="en-GB">
              <a:solidFill>
                <a:srgbClr val="2A2C65">
                  <a:tint val="75000"/>
                </a:srgbClr>
              </a:solidFill>
            </a:endParaRPr>
          </a:p>
        </p:txBody>
      </p:sp>
    </p:spTree>
    <p:extLst>
      <p:ext uri="{BB962C8B-B14F-4D97-AF65-F5344CB8AC3E}">
        <p14:creationId xmlns:p14="http://schemas.microsoft.com/office/powerpoint/2010/main" val="335881472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pPr defTabSz="277246"/>
            <a:fld id="{1D8BD707-D9CF-40AE-B4C6-C98DA3205C09}" type="datetimeFigureOut">
              <a:rPr lang="en-US" smtClean="0">
                <a:solidFill>
                  <a:srgbClr val="2A2C65">
                    <a:tint val="75000"/>
                  </a:srgbClr>
                </a:solidFill>
              </a:rPr>
              <a:pPr defTabSz="277246"/>
              <a:t>4/14/2025</a:t>
            </a:fld>
            <a:endParaRPr lang="en-US">
              <a:solidFill>
                <a:srgbClr val="2A2C65">
                  <a:tint val="75000"/>
                </a:srgbClr>
              </a:solidFill>
            </a:endParaRPr>
          </a:p>
        </p:txBody>
      </p:sp>
      <p:sp>
        <p:nvSpPr>
          <p:cNvPr id="5" name="Footer Placeholder 4"/>
          <p:cNvSpPr>
            <a:spLocks noGrp="1"/>
          </p:cNvSpPr>
          <p:nvPr>
            <p:ph type="ftr" sz="quarter" idx="11"/>
          </p:nvPr>
        </p:nvSpPr>
        <p:spPr/>
        <p:txBody>
          <a:bodyPr/>
          <a:lstStyle/>
          <a:p>
            <a:pPr defTabSz="277246"/>
            <a:endParaRPr lang="en-GB">
              <a:solidFill>
                <a:srgbClr val="2A2C65">
                  <a:tint val="75000"/>
                </a:srgbClr>
              </a:solidFill>
            </a:endParaRPr>
          </a:p>
        </p:txBody>
      </p:sp>
      <p:sp>
        <p:nvSpPr>
          <p:cNvPr id="6" name="Slide Number Placeholder 5"/>
          <p:cNvSpPr>
            <a:spLocks noGrp="1"/>
          </p:cNvSpPr>
          <p:nvPr>
            <p:ph type="sldNum" sz="quarter" idx="12"/>
          </p:nvPr>
        </p:nvSpPr>
        <p:spPr/>
        <p:txBody>
          <a:bodyPr/>
          <a:lstStyle/>
          <a:p>
            <a:pPr defTabSz="277246"/>
            <a:fld id="{B6F15528-21DE-4FAA-801E-634DDDAF4B2B}" type="slidenum">
              <a:rPr lang="en-GB" smtClean="0">
                <a:solidFill>
                  <a:srgbClr val="2A2C65">
                    <a:tint val="75000"/>
                  </a:srgbClr>
                </a:solidFill>
              </a:rPr>
              <a:pPr defTabSz="277246"/>
              <a:t>‹#›</a:t>
            </a:fld>
            <a:endParaRPr lang="en-GB">
              <a:solidFill>
                <a:srgbClr val="2A2C65">
                  <a:tint val="75000"/>
                </a:srgbClr>
              </a:solidFill>
            </a:endParaRPr>
          </a:p>
        </p:txBody>
      </p:sp>
    </p:spTree>
    <p:extLst>
      <p:ext uri="{BB962C8B-B14F-4D97-AF65-F5344CB8AC3E}">
        <p14:creationId xmlns:p14="http://schemas.microsoft.com/office/powerpoint/2010/main" val="214332496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9"/>
            <a:ext cx="10515600" cy="2852737"/>
          </a:xfrm>
        </p:spPr>
        <p:txBody>
          <a:bodyPr anchor="b"/>
          <a:lstStyle>
            <a:lvl1pPr>
              <a:defRPr sz="6000"/>
            </a:lvl1pPr>
          </a:lstStyle>
          <a:p>
            <a:r>
              <a:rPr lang="en-US" smtClean="0"/>
              <a:t>Click to edit Master title style</a:t>
            </a:r>
            <a:endParaRPr lang="en-US" dirty="0"/>
          </a:p>
        </p:txBody>
      </p:sp>
      <p:sp>
        <p:nvSpPr>
          <p:cNvPr id="3" name="Text Placeholder 2"/>
          <p:cNvSpPr>
            <a:spLocks noGrp="1"/>
          </p:cNvSpPr>
          <p:nvPr>
            <p:ph type="body" idx="1"/>
          </p:nvPr>
        </p:nvSpPr>
        <p:spPr>
          <a:xfrm>
            <a:off x="831850" y="4589464"/>
            <a:ext cx="10515600" cy="1500187"/>
          </a:xfrm>
        </p:spPr>
        <p:txBody>
          <a:bodyPr/>
          <a:lstStyle>
            <a:lvl1pPr marL="0" indent="0">
              <a:buNone/>
              <a:defRPr sz="2400">
                <a:solidFill>
                  <a:schemeClr val="tx1">
                    <a:tint val="75000"/>
                  </a:schemeClr>
                </a:solidFill>
              </a:defRPr>
            </a:lvl1pPr>
            <a:lvl2pPr marL="457179" indent="0">
              <a:buNone/>
              <a:defRPr sz="2000">
                <a:solidFill>
                  <a:schemeClr val="tx1">
                    <a:tint val="75000"/>
                  </a:schemeClr>
                </a:solidFill>
              </a:defRPr>
            </a:lvl2pPr>
            <a:lvl3pPr marL="914358" indent="0">
              <a:buNone/>
              <a:defRPr sz="1800">
                <a:solidFill>
                  <a:schemeClr val="tx1">
                    <a:tint val="75000"/>
                  </a:schemeClr>
                </a:solidFill>
              </a:defRPr>
            </a:lvl3pPr>
            <a:lvl4pPr marL="1371536" indent="0">
              <a:buNone/>
              <a:defRPr sz="1600">
                <a:solidFill>
                  <a:schemeClr val="tx1">
                    <a:tint val="75000"/>
                  </a:schemeClr>
                </a:solidFill>
              </a:defRPr>
            </a:lvl4pPr>
            <a:lvl5pPr marL="1828715" indent="0">
              <a:buNone/>
              <a:defRPr sz="1600">
                <a:solidFill>
                  <a:schemeClr val="tx1">
                    <a:tint val="75000"/>
                  </a:schemeClr>
                </a:solidFill>
              </a:defRPr>
            </a:lvl5pPr>
            <a:lvl6pPr marL="2285894" indent="0">
              <a:buNone/>
              <a:defRPr sz="1600">
                <a:solidFill>
                  <a:schemeClr val="tx1">
                    <a:tint val="75000"/>
                  </a:schemeClr>
                </a:solidFill>
              </a:defRPr>
            </a:lvl6pPr>
            <a:lvl7pPr marL="2743073" indent="0">
              <a:buNone/>
              <a:defRPr sz="1600">
                <a:solidFill>
                  <a:schemeClr val="tx1">
                    <a:tint val="75000"/>
                  </a:schemeClr>
                </a:solidFill>
              </a:defRPr>
            </a:lvl7pPr>
            <a:lvl8pPr marL="3200252" indent="0">
              <a:buNone/>
              <a:defRPr sz="1600">
                <a:solidFill>
                  <a:schemeClr val="tx1">
                    <a:tint val="75000"/>
                  </a:schemeClr>
                </a:solidFill>
              </a:defRPr>
            </a:lvl8pPr>
            <a:lvl9pPr marL="365743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lvl1pPr>
              <a:defRPr>
                <a:latin typeface="Lato" panose="020F0502020204030203" pitchFamily="34" charset="0"/>
                <a:ea typeface="Lato" panose="020F0502020204030203" pitchFamily="34" charset="0"/>
                <a:cs typeface="Lato" panose="020F0502020204030203" pitchFamily="34" charset="0"/>
              </a:defRPr>
            </a:lvl1pPr>
          </a:lstStyle>
          <a:p>
            <a:pPr defTabSz="277246"/>
            <a:fld id="{1D8BD707-D9CF-40AE-B4C6-C98DA3205C09}" type="datetimeFigureOut">
              <a:rPr lang="en-US" smtClean="0">
                <a:solidFill>
                  <a:srgbClr val="2A2C65">
                    <a:tint val="75000"/>
                  </a:srgbClr>
                </a:solidFill>
              </a:rPr>
              <a:pPr defTabSz="277246"/>
              <a:t>4/14/2025</a:t>
            </a:fld>
            <a:endParaRPr lang="en-US" dirty="0">
              <a:solidFill>
                <a:srgbClr val="2A2C65">
                  <a:tint val="75000"/>
                </a:srgbClr>
              </a:solidFill>
            </a:endParaRPr>
          </a:p>
        </p:txBody>
      </p:sp>
      <p:sp>
        <p:nvSpPr>
          <p:cNvPr id="5" name="Footer Placeholder 4"/>
          <p:cNvSpPr>
            <a:spLocks noGrp="1"/>
          </p:cNvSpPr>
          <p:nvPr>
            <p:ph type="ftr" sz="quarter" idx="11"/>
          </p:nvPr>
        </p:nvSpPr>
        <p:spPr/>
        <p:txBody>
          <a:bodyPr/>
          <a:lstStyle>
            <a:lvl1pPr>
              <a:defRPr>
                <a:latin typeface="Lato" panose="020F0502020204030203" pitchFamily="34" charset="0"/>
                <a:ea typeface="Lato" panose="020F0502020204030203" pitchFamily="34" charset="0"/>
                <a:cs typeface="Lato" panose="020F0502020204030203" pitchFamily="34" charset="0"/>
              </a:defRPr>
            </a:lvl1pPr>
          </a:lstStyle>
          <a:p>
            <a:pPr defTabSz="277246"/>
            <a:endParaRPr lang="en-GB" dirty="0">
              <a:solidFill>
                <a:srgbClr val="2A2C65">
                  <a:tint val="75000"/>
                </a:srgbClr>
              </a:solidFill>
            </a:endParaRPr>
          </a:p>
        </p:txBody>
      </p:sp>
      <p:sp>
        <p:nvSpPr>
          <p:cNvPr id="6" name="Slide Number Placeholder 5"/>
          <p:cNvSpPr>
            <a:spLocks noGrp="1"/>
          </p:cNvSpPr>
          <p:nvPr>
            <p:ph type="sldNum" sz="quarter" idx="12"/>
          </p:nvPr>
        </p:nvSpPr>
        <p:spPr/>
        <p:txBody>
          <a:bodyPr/>
          <a:lstStyle>
            <a:lvl1pPr>
              <a:defRPr>
                <a:latin typeface="Lato" panose="020F0502020204030203" pitchFamily="34" charset="0"/>
                <a:ea typeface="Lato" panose="020F0502020204030203" pitchFamily="34" charset="0"/>
                <a:cs typeface="Lato" panose="020F0502020204030203" pitchFamily="34" charset="0"/>
              </a:defRPr>
            </a:lvl1pPr>
          </a:lstStyle>
          <a:p>
            <a:pPr defTabSz="277246"/>
            <a:fld id="{B6F15528-21DE-4FAA-801E-634DDDAF4B2B}" type="slidenum">
              <a:rPr lang="en-GB" smtClean="0">
                <a:solidFill>
                  <a:srgbClr val="2A2C65">
                    <a:tint val="75000"/>
                  </a:srgbClr>
                </a:solidFill>
              </a:rPr>
              <a:pPr defTabSz="277246"/>
              <a:t>‹#›</a:t>
            </a:fld>
            <a:endParaRPr lang="en-GB" dirty="0">
              <a:solidFill>
                <a:srgbClr val="2A2C65">
                  <a:tint val="75000"/>
                </a:srgbClr>
              </a:solidFill>
            </a:endParaRPr>
          </a:p>
        </p:txBody>
      </p:sp>
    </p:spTree>
    <p:extLst>
      <p:ext uri="{BB962C8B-B14F-4D97-AF65-F5344CB8AC3E}">
        <p14:creationId xmlns:p14="http://schemas.microsoft.com/office/powerpoint/2010/main" val="359813778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838201"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pPr defTabSz="277246"/>
            <a:fld id="{1D8BD707-D9CF-40AE-B4C6-C98DA3205C09}" type="datetimeFigureOut">
              <a:rPr lang="en-US" smtClean="0">
                <a:solidFill>
                  <a:srgbClr val="2A2C65">
                    <a:tint val="75000"/>
                  </a:srgbClr>
                </a:solidFill>
              </a:rPr>
              <a:pPr defTabSz="277246"/>
              <a:t>4/14/2025</a:t>
            </a:fld>
            <a:endParaRPr lang="en-US">
              <a:solidFill>
                <a:srgbClr val="2A2C65">
                  <a:tint val="75000"/>
                </a:srgbClr>
              </a:solidFill>
            </a:endParaRPr>
          </a:p>
        </p:txBody>
      </p:sp>
      <p:sp>
        <p:nvSpPr>
          <p:cNvPr id="6" name="Footer Placeholder 5"/>
          <p:cNvSpPr>
            <a:spLocks noGrp="1"/>
          </p:cNvSpPr>
          <p:nvPr>
            <p:ph type="ftr" sz="quarter" idx="11"/>
          </p:nvPr>
        </p:nvSpPr>
        <p:spPr/>
        <p:txBody>
          <a:bodyPr/>
          <a:lstStyle/>
          <a:p>
            <a:pPr defTabSz="277246"/>
            <a:endParaRPr lang="en-GB">
              <a:solidFill>
                <a:srgbClr val="2A2C65">
                  <a:tint val="75000"/>
                </a:srgbClr>
              </a:solidFill>
            </a:endParaRPr>
          </a:p>
        </p:txBody>
      </p:sp>
      <p:sp>
        <p:nvSpPr>
          <p:cNvPr id="7" name="Slide Number Placeholder 6"/>
          <p:cNvSpPr>
            <a:spLocks noGrp="1"/>
          </p:cNvSpPr>
          <p:nvPr>
            <p:ph type="sldNum" sz="quarter" idx="12"/>
          </p:nvPr>
        </p:nvSpPr>
        <p:spPr/>
        <p:txBody>
          <a:bodyPr/>
          <a:lstStyle/>
          <a:p>
            <a:pPr defTabSz="277246"/>
            <a:fld id="{B6F15528-21DE-4FAA-801E-634DDDAF4B2B}" type="slidenum">
              <a:rPr lang="en-GB" smtClean="0">
                <a:solidFill>
                  <a:srgbClr val="2A2C65">
                    <a:tint val="75000"/>
                  </a:srgbClr>
                </a:solidFill>
              </a:rPr>
              <a:pPr defTabSz="277246"/>
              <a:t>‹#›</a:t>
            </a:fld>
            <a:endParaRPr lang="en-GB">
              <a:solidFill>
                <a:srgbClr val="2A2C65">
                  <a:tint val="75000"/>
                </a:srgbClr>
              </a:solidFill>
            </a:endParaRPr>
          </a:p>
        </p:txBody>
      </p:sp>
    </p:spTree>
    <p:extLst>
      <p:ext uri="{BB962C8B-B14F-4D97-AF65-F5344CB8AC3E}">
        <p14:creationId xmlns:p14="http://schemas.microsoft.com/office/powerpoint/2010/main" val="233083228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6"/>
            <a:ext cx="10515600" cy="1325563"/>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179" indent="0">
              <a:buNone/>
              <a:defRPr sz="2000" b="1"/>
            </a:lvl2pPr>
            <a:lvl3pPr marL="914358" indent="0">
              <a:buNone/>
              <a:defRPr sz="1800" b="1"/>
            </a:lvl3pPr>
            <a:lvl4pPr marL="1371536" indent="0">
              <a:buNone/>
              <a:defRPr sz="1600" b="1"/>
            </a:lvl4pPr>
            <a:lvl5pPr marL="1828715" indent="0">
              <a:buNone/>
              <a:defRPr sz="1600" b="1"/>
            </a:lvl5pPr>
            <a:lvl6pPr marL="2285894" indent="0">
              <a:buNone/>
              <a:defRPr sz="1600" b="1"/>
            </a:lvl6pPr>
            <a:lvl7pPr marL="2743073" indent="0">
              <a:buNone/>
              <a:defRPr sz="1600" b="1"/>
            </a:lvl7pPr>
            <a:lvl8pPr marL="3200252" indent="0">
              <a:buNone/>
              <a:defRPr sz="1600" b="1"/>
            </a:lvl8pPr>
            <a:lvl9pPr marL="365743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172201" y="1681163"/>
            <a:ext cx="5183188" cy="823912"/>
          </a:xfrm>
        </p:spPr>
        <p:txBody>
          <a:bodyPr anchor="b"/>
          <a:lstStyle>
            <a:lvl1pPr marL="0" indent="0">
              <a:buNone/>
              <a:defRPr sz="2400" b="1"/>
            </a:lvl1pPr>
            <a:lvl2pPr marL="457179" indent="0">
              <a:buNone/>
              <a:defRPr sz="2000" b="1"/>
            </a:lvl2pPr>
            <a:lvl3pPr marL="914358" indent="0">
              <a:buNone/>
              <a:defRPr sz="1800" b="1"/>
            </a:lvl3pPr>
            <a:lvl4pPr marL="1371536" indent="0">
              <a:buNone/>
              <a:defRPr sz="1600" b="1"/>
            </a:lvl4pPr>
            <a:lvl5pPr marL="1828715" indent="0">
              <a:buNone/>
              <a:defRPr sz="1600" b="1"/>
            </a:lvl5pPr>
            <a:lvl6pPr marL="2285894" indent="0">
              <a:buNone/>
              <a:defRPr sz="1600" b="1"/>
            </a:lvl6pPr>
            <a:lvl7pPr marL="2743073" indent="0">
              <a:buNone/>
              <a:defRPr sz="1600" b="1"/>
            </a:lvl7pPr>
            <a:lvl8pPr marL="3200252" indent="0">
              <a:buNone/>
              <a:defRPr sz="1600" b="1"/>
            </a:lvl8pPr>
            <a:lvl9pPr marL="365743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1"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lvl1pPr>
              <a:defRPr>
                <a:latin typeface="Lato" panose="020F0502020204030203" pitchFamily="34" charset="0"/>
                <a:ea typeface="Lato" panose="020F0502020204030203" pitchFamily="34" charset="0"/>
                <a:cs typeface="Lato" panose="020F0502020204030203" pitchFamily="34" charset="0"/>
              </a:defRPr>
            </a:lvl1pPr>
          </a:lstStyle>
          <a:p>
            <a:pPr defTabSz="277246"/>
            <a:fld id="{1D8BD707-D9CF-40AE-B4C6-C98DA3205C09}" type="datetimeFigureOut">
              <a:rPr lang="en-US" smtClean="0">
                <a:solidFill>
                  <a:srgbClr val="2A2C65">
                    <a:tint val="75000"/>
                  </a:srgbClr>
                </a:solidFill>
              </a:rPr>
              <a:pPr defTabSz="277246"/>
              <a:t>4/14/2025</a:t>
            </a:fld>
            <a:endParaRPr lang="en-US" dirty="0">
              <a:solidFill>
                <a:srgbClr val="2A2C65">
                  <a:tint val="75000"/>
                </a:srgbClr>
              </a:solidFill>
            </a:endParaRPr>
          </a:p>
        </p:txBody>
      </p:sp>
      <p:sp>
        <p:nvSpPr>
          <p:cNvPr id="8" name="Footer Placeholder 7"/>
          <p:cNvSpPr>
            <a:spLocks noGrp="1"/>
          </p:cNvSpPr>
          <p:nvPr>
            <p:ph type="ftr" sz="quarter" idx="11"/>
          </p:nvPr>
        </p:nvSpPr>
        <p:spPr/>
        <p:txBody>
          <a:bodyPr/>
          <a:lstStyle>
            <a:lvl1pPr>
              <a:defRPr>
                <a:latin typeface="Lato" panose="020F0502020204030203" pitchFamily="34" charset="0"/>
                <a:ea typeface="Lato" panose="020F0502020204030203" pitchFamily="34" charset="0"/>
                <a:cs typeface="Lato" panose="020F0502020204030203" pitchFamily="34" charset="0"/>
              </a:defRPr>
            </a:lvl1pPr>
          </a:lstStyle>
          <a:p>
            <a:pPr defTabSz="277246"/>
            <a:endParaRPr lang="en-GB">
              <a:solidFill>
                <a:srgbClr val="2A2C65">
                  <a:tint val="75000"/>
                </a:srgbClr>
              </a:solidFill>
            </a:endParaRPr>
          </a:p>
        </p:txBody>
      </p:sp>
      <p:sp>
        <p:nvSpPr>
          <p:cNvPr id="9" name="Slide Number Placeholder 8"/>
          <p:cNvSpPr>
            <a:spLocks noGrp="1"/>
          </p:cNvSpPr>
          <p:nvPr>
            <p:ph type="sldNum" sz="quarter" idx="12"/>
          </p:nvPr>
        </p:nvSpPr>
        <p:spPr/>
        <p:txBody>
          <a:bodyPr/>
          <a:lstStyle>
            <a:lvl1pPr>
              <a:defRPr>
                <a:latin typeface="Lato" panose="020F0502020204030203" pitchFamily="34" charset="0"/>
                <a:ea typeface="Lato" panose="020F0502020204030203" pitchFamily="34" charset="0"/>
                <a:cs typeface="Lato" panose="020F0502020204030203" pitchFamily="34" charset="0"/>
              </a:defRPr>
            </a:lvl1pPr>
          </a:lstStyle>
          <a:p>
            <a:pPr defTabSz="277246"/>
            <a:fld id="{B6F15528-21DE-4FAA-801E-634DDDAF4B2B}" type="slidenum">
              <a:rPr lang="en-GB" smtClean="0">
                <a:solidFill>
                  <a:srgbClr val="2A2C65">
                    <a:tint val="75000"/>
                  </a:srgbClr>
                </a:solidFill>
              </a:rPr>
              <a:pPr defTabSz="277246"/>
              <a:t>‹#›</a:t>
            </a:fld>
            <a:endParaRPr lang="en-GB">
              <a:solidFill>
                <a:srgbClr val="2A2C65">
                  <a:tint val="75000"/>
                </a:srgbClr>
              </a:solidFill>
            </a:endParaRPr>
          </a:p>
        </p:txBody>
      </p:sp>
    </p:spTree>
    <p:extLst>
      <p:ext uri="{BB962C8B-B14F-4D97-AF65-F5344CB8AC3E}">
        <p14:creationId xmlns:p14="http://schemas.microsoft.com/office/powerpoint/2010/main" val="323881088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lvl1pPr>
              <a:defRPr>
                <a:latin typeface="Lato" panose="020F0502020204030203" pitchFamily="34" charset="0"/>
                <a:ea typeface="Lato" panose="020F0502020204030203" pitchFamily="34" charset="0"/>
                <a:cs typeface="Lato" panose="020F0502020204030203" pitchFamily="34" charset="0"/>
              </a:defRPr>
            </a:lvl1pPr>
          </a:lstStyle>
          <a:p>
            <a:pPr defTabSz="277246"/>
            <a:fld id="{1D8BD707-D9CF-40AE-B4C6-C98DA3205C09}" type="datetimeFigureOut">
              <a:rPr lang="en-US" smtClean="0">
                <a:solidFill>
                  <a:srgbClr val="2A2C65">
                    <a:tint val="75000"/>
                  </a:srgbClr>
                </a:solidFill>
              </a:rPr>
              <a:pPr defTabSz="277246"/>
              <a:t>4/14/2025</a:t>
            </a:fld>
            <a:endParaRPr lang="en-US" dirty="0">
              <a:solidFill>
                <a:srgbClr val="2A2C65">
                  <a:tint val="75000"/>
                </a:srgbClr>
              </a:solidFill>
            </a:endParaRPr>
          </a:p>
        </p:txBody>
      </p:sp>
      <p:sp>
        <p:nvSpPr>
          <p:cNvPr id="4" name="Footer Placeholder 3"/>
          <p:cNvSpPr>
            <a:spLocks noGrp="1"/>
          </p:cNvSpPr>
          <p:nvPr>
            <p:ph type="ftr" sz="quarter" idx="11"/>
          </p:nvPr>
        </p:nvSpPr>
        <p:spPr/>
        <p:txBody>
          <a:bodyPr/>
          <a:lstStyle>
            <a:lvl1pPr>
              <a:defRPr>
                <a:latin typeface="Lato" panose="020F0502020204030203" pitchFamily="34" charset="0"/>
                <a:ea typeface="Lato" panose="020F0502020204030203" pitchFamily="34" charset="0"/>
                <a:cs typeface="Lato" panose="020F0502020204030203" pitchFamily="34" charset="0"/>
              </a:defRPr>
            </a:lvl1pPr>
          </a:lstStyle>
          <a:p>
            <a:pPr defTabSz="277246"/>
            <a:endParaRPr lang="en-GB">
              <a:solidFill>
                <a:srgbClr val="2A2C65">
                  <a:tint val="75000"/>
                </a:srgbClr>
              </a:solidFill>
            </a:endParaRPr>
          </a:p>
        </p:txBody>
      </p:sp>
      <p:sp>
        <p:nvSpPr>
          <p:cNvPr id="5" name="Slide Number Placeholder 4"/>
          <p:cNvSpPr>
            <a:spLocks noGrp="1"/>
          </p:cNvSpPr>
          <p:nvPr>
            <p:ph type="sldNum" sz="quarter" idx="12"/>
          </p:nvPr>
        </p:nvSpPr>
        <p:spPr/>
        <p:txBody>
          <a:bodyPr/>
          <a:lstStyle>
            <a:lvl1pPr>
              <a:defRPr>
                <a:latin typeface="Lato" panose="020F0502020204030203" pitchFamily="34" charset="0"/>
                <a:ea typeface="Lato" panose="020F0502020204030203" pitchFamily="34" charset="0"/>
                <a:cs typeface="Lato" panose="020F0502020204030203" pitchFamily="34" charset="0"/>
              </a:defRPr>
            </a:lvl1pPr>
          </a:lstStyle>
          <a:p>
            <a:pPr defTabSz="277246"/>
            <a:fld id="{B6F15528-21DE-4FAA-801E-634DDDAF4B2B}" type="slidenum">
              <a:rPr lang="en-GB" smtClean="0">
                <a:solidFill>
                  <a:srgbClr val="2A2C65">
                    <a:tint val="75000"/>
                  </a:srgbClr>
                </a:solidFill>
              </a:rPr>
              <a:pPr defTabSz="277246"/>
              <a:t>‹#›</a:t>
            </a:fld>
            <a:endParaRPr lang="en-GB">
              <a:solidFill>
                <a:srgbClr val="2A2C65">
                  <a:tint val="75000"/>
                </a:srgbClr>
              </a:solidFill>
            </a:endParaRPr>
          </a:p>
        </p:txBody>
      </p:sp>
    </p:spTree>
    <p:extLst>
      <p:ext uri="{BB962C8B-B14F-4D97-AF65-F5344CB8AC3E}">
        <p14:creationId xmlns:p14="http://schemas.microsoft.com/office/powerpoint/2010/main" val="331034116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atin typeface="Lato" panose="020F0502020204030203" pitchFamily="34" charset="0"/>
                <a:ea typeface="Lato" panose="020F0502020204030203" pitchFamily="34" charset="0"/>
                <a:cs typeface="Lato" panose="020F0502020204030203" pitchFamily="34" charset="0"/>
              </a:defRPr>
            </a:lvl1pPr>
          </a:lstStyle>
          <a:p>
            <a:pPr defTabSz="277246"/>
            <a:fld id="{1D8BD707-D9CF-40AE-B4C6-C98DA3205C09}" type="datetimeFigureOut">
              <a:rPr lang="en-US" smtClean="0">
                <a:solidFill>
                  <a:srgbClr val="2A2C65">
                    <a:tint val="75000"/>
                  </a:srgbClr>
                </a:solidFill>
              </a:rPr>
              <a:pPr defTabSz="277246"/>
              <a:t>4/14/2025</a:t>
            </a:fld>
            <a:endParaRPr lang="en-US">
              <a:solidFill>
                <a:srgbClr val="2A2C65">
                  <a:tint val="75000"/>
                </a:srgbClr>
              </a:solidFill>
            </a:endParaRPr>
          </a:p>
        </p:txBody>
      </p:sp>
      <p:sp>
        <p:nvSpPr>
          <p:cNvPr id="3" name="Footer Placeholder 2"/>
          <p:cNvSpPr>
            <a:spLocks noGrp="1"/>
          </p:cNvSpPr>
          <p:nvPr>
            <p:ph type="ftr" sz="quarter" idx="11"/>
          </p:nvPr>
        </p:nvSpPr>
        <p:spPr/>
        <p:txBody>
          <a:bodyPr/>
          <a:lstStyle>
            <a:lvl1pPr>
              <a:defRPr>
                <a:latin typeface="Lato" panose="020F0502020204030203" pitchFamily="34" charset="0"/>
                <a:ea typeface="Lato" panose="020F0502020204030203" pitchFamily="34" charset="0"/>
                <a:cs typeface="Lato" panose="020F0502020204030203" pitchFamily="34" charset="0"/>
              </a:defRPr>
            </a:lvl1pPr>
          </a:lstStyle>
          <a:p>
            <a:pPr defTabSz="277246"/>
            <a:endParaRPr lang="en-GB">
              <a:solidFill>
                <a:srgbClr val="2A2C65">
                  <a:tint val="75000"/>
                </a:srgbClr>
              </a:solidFill>
            </a:endParaRPr>
          </a:p>
        </p:txBody>
      </p:sp>
      <p:sp>
        <p:nvSpPr>
          <p:cNvPr id="4" name="Slide Number Placeholder 3"/>
          <p:cNvSpPr>
            <a:spLocks noGrp="1"/>
          </p:cNvSpPr>
          <p:nvPr>
            <p:ph type="sldNum" sz="quarter" idx="12"/>
          </p:nvPr>
        </p:nvSpPr>
        <p:spPr/>
        <p:txBody>
          <a:bodyPr/>
          <a:lstStyle>
            <a:lvl1pPr>
              <a:defRPr>
                <a:latin typeface="Lato" panose="020F0502020204030203" pitchFamily="34" charset="0"/>
                <a:ea typeface="Lato" panose="020F0502020204030203" pitchFamily="34" charset="0"/>
                <a:cs typeface="Lato" panose="020F0502020204030203" pitchFamily="34" charset="0"/>
              </a:defRPr>
            </a:lvl1pPr>
          </a:lstStyle>
          <a:p>
            <a:pPr defTabSz="277246"/>
            <a:fld id="{B6F15528-21DE-4FAA-801E-634DDDAF4B2B}" type="slidenum">
              <a:rPr lang="en-GB" smtClean="0">
                <a:solidFill>
                  <a:srgbClr val="2A2C65">
                    <a:tint val="75000"/>
                  </a:srgbClr>
                </a:solidFill>
              </a:rPr>
              <a:pPr defTabSz="277246"/>
              <a:t>‹#›</a:t>
            </a:fld>
            <a:endParaRPr lang="en-GB">
              <a:solidFill>
                <a:srgbClr val="2A2C65">
                  <a:tint val="75000"/>
                </a:srgbClr>
              </a:solidFill>
            </a:endParaRPr>
          </a:p>
        </p:txBody>
      </p:sp>
    </p:spTree>
    <p:extLst>
      <p:ext uri="{BB962C8B-B14F-4D97-AF65-F5344CB8AC3E}">
        <p14:creationId xmlns:p14="http://schemas.microsoft.com/office/powerpoint/2010/main" val="265760598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9" y="457200"/>
            <a:ext cx="3932237" cy="1600200"/>
          </a:xfr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5183188" y="987426"/>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839789" y="2057400"/>
            <a:ext cx="3932237" cy="3811588"/>
          </a:xfrm>
        </p:spPr>
        <p:txBody>
          <a:bodyPr/>
          <a:lstStyle>
            <a:lvl1pPr marL="0" indent="0">
              <a:buNone/>
              <a:defRPr sz="1600"/>
            </a:lvl1pPr>
            <a:lvl2pPr marL="457179" indent="0">
              <a:buNone/>
              <a:defRPr sz="1400"/>
            </a:lvl2pPr>
            <a:lvl3pPr marL="914358" indent="0">
              <a:buNone/>
              <a:defRPr sz="1200"/>
            </a:lvl3pPr>
            <a:lvl4pPr marL="1371536" indent="0">
              <a:buNone/>
              <a:defRPr sz="1000"/>
            </a:lvl4pPr>
            <a:lvl5pPr marL="1828715" indent="0">
              <a:buNone/>
              <a:defRPr sz="1000"/>
            </a:lvl5pPr>
            <a:lvl6pPr marL="2285894" indent="0">
              <a:buNone/>
              <a:defRPr sz="1000"/>
            </a:lvl6pPr>
            <a:lvl7pPr marL="2743073" indent="0">
              <a:buNone/>
              <a:defRPr sz="1000"/>
            </a:lvl7pPr>
            <a:lvl8pPr marL="3200252" indent="0">
              <a:buNone/>
              <a:defRPr sz="1000"/>
            </a:lvl8pPr>
            <a:lvl9pPr marL="365743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lvl1pPr>
              <a:defRPr>
                <a:latin typeface="Lato" panose="020F0502020204030203" pitchFamily="34" charset="0"/>
                <a:ea typeface="Lato" panose="020F0502020204030203" pitchFamily="34" charset="0"/>
                <a:cs typeface="Lato" panose="020F0502020204030203" pitchFamily="34" charset="0"/>
              </a:defRPr>
            </a:lvl1pPr>
          </a:lstStyle>
          <a:p>
            <a:pPr defTabSz="277246"/>
            <a:fld id="{1D8BD707-D9CF-40AE-B4C6-C98DA3205C09}" type="datetimeFigureOut">
              <a:rPr lang="en-US" smtClean="0">
                <a:solidFill>
                  <a:srgbClr val="2A2C65">
                    <a:tint val="75000"/>
                  </a:srgbClr>
                </a:solidFill>
              </a:rPr>
              <a:pPr defTabSz="277246"/>
              <a:t>4/14/2025</a:t>
            </a:fld>
            <a:endParaRPr lang="en-US" dirty="0">
              <a:solidFill>
                <a:srgbClr val="2A2C65">
                  <a:tint val="75000"/>
                </a:srgbClr>
              </a:solidFill>
            </a:endParaRPr>
          </a:p>
        </p:txBody>
      </p:sp>
      <p:sp>
        <p:nvSpPr>
          <p:cNvPr id="6" name="Footer Placeholder 5"/>
          <p:cNvSpPr>
            <a:spLocks noGrp="1"/>
          </p:cNvSpPr>
          <p:nvPr>
            <p:ph type="ftr" sz="quarter" idx="11"/>
          </p:nvPr>
        </p:nvSpPr>
        <p:spPr/>
        <p:txBody>
          <a:bodyPr/>
          <a:lstStyle>
            <a:lvl1pPr>
              <a:defRPr>
                <a:latin typeface="Lato" panose="020F0502020204030203" pitchFamily="34" charset="0"/>
                <a:ea typeface="Lato" panose="020F0502020204030203" pitchFamily="34" charset="0"/>
                <a:cs typeface="Lato" panose="020F0502020204030203" pitchFamily="34" charset="0"/>
              </a:defRPr>
            </a:lvl1pPr>
          </a:lstStyle>
          <a:p>
            <a:pPr defTabSz="277246"/>
            <a:endParaRPr lang="en-GB">
              <a:solidFill>
                <a:srgbClr val="2A2C65">
                  <a:tint val="75000"/>
                </a:srgbClr>
              </a:solidFill>
            </a:endParaRPr>
          </a:p>
        </p:txBody>
      </p:sp>
      <p:sp>
        <p:nvSpPr>
          <p:cNvPr id="7" name="Slide Number Placeholder 6"/>
          <p:cNvSpPr>
            <a:spLocks noGrp="1"/>
          </p:cNvSpPr>
          <p:nvPr>
            <p:ph type="sldNum" sz="quarter" idx="12"/>
          </p:nvPr>
        </p:nvSpPr>
        <p:spPr/>
        <p:txBody>
          <a:bodyPr/>
          <a:lstStyle>
            <a:lvl1pPr>
              <a:defRPr>
                <a:latin typeface="Lato" panose="020F0502020204030203" pitchFamily="34" charset="0"/>
                <a:ea typeface="Lato" panose="020F0502020204030203" pitchFamily="34" charset="0"/>
                <a:cs typeface="Lato" panose="020F0502020204030203" pitchFamily="34" charset="0"/>
              </a:defRPr>
            </a:lvl1pPr>
          </a:lstStyle>
          <a:p>
            <a:pPr defTabSz="277246"/>
            <a:fld id="{B6F15528-21DE-4FAA-801E-634DDDAF4B2B}" type="slidenum">
              <a:rPr lang="en-GB" smtClean="0">
                <a:solidFill>
                  <a:srgbClr val="2A2C65">
                    <a:tint val="75000"/>
                  </a:srgbClr>
                </a:solidFill>
              </a:rPr>
              <a:pPr defTabSz="277246"/>
              <a:t>‹#›</a:t>
            </a:fld>
            <a:endParaRPr lang="en-GB">
              <a:solidFill>
                <a:srgbClr val="2A2C65">
                  <a:tint val="75000"/>
                </a:srgbClr>
              </a:solidFill>
            </a:endParaRPr>
          </a:p>
        </p:txBody>
      </p:sp>
    </p:spTree>
    <p:extLst>
      <p:ext uri="{BB962C8B-B14F-4D97-AF65-F5344CB8AC3E}">
        <p14:creationId xmlns:p14="http://schemas.microsoft.com/office/powerpoint/2010/main" val="296599997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pPr defTabSz="914358">
              <a:defRPr/>
            </a:pPr>
            <a:fld id="{B7938270-B965-4555-B3AA-0F5AC3140255}" type="datetimeFigureOut">
              <a:rPr lang="en-GB" smtClean="0">
                <a:solidFill>
                  <a:prstClr val="black">
                    <a:tint val="75000"/>
                  </a:prstClr>
                </a:solidFill>
              </a:rPr>
              <a:pPr defTabSz="914358">
                <a:defRPr/>
              </a:pPr>
              <a:t>14/04/2025</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pPr defTabSz="914358">
              <a:defRPr/>
            </a:pPr>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pPr defTabSz="914358">
              <a:defRPr/>
            </a:pPr>
            <a:fld id="{3D9341B5-D370-47BD-904A-50E95B2A1933}" type="slidenum">
              <a:rPr lang="en-GB" smtClean="0">
                <a:solidFill>
                  <a:prstClr val="black">
                    <a:tint val="75000"/>
                  </a:prstClr>
                </a:solidFill>
              </a:rPr>
              <a:pPr defTabSz="914358">
                <a:defRPr/>
              </a:pPr>
              <a:t>‹#›</a:t>
            </a:fld>
            <a:endParaRPr lang="en-GB">
              <a:solidFill>
                <a:prstClr val="black">
                  <a:tint val="75000"/>
                </a:prstClr>
              </a:solidFill>
            </a:endParaRPr>
          </a:p>
        </p:txBody>
      </p:sp>
    </p:spTree>
    <p:extLst>
      <p:ext uri="{BB962C8B-B14F-4D97-AF65-F5344CB8AC3E}">
        <p14:creationId xmlns:p14="http://schemas.microsoft.com/office/powerpoint/2010/main" val="119139207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9" y="457200"/>
            <a:ext cx="3932237" cy="160020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5183188" y="987426"/>
            <a:ext cx="6172200" cy="4873625"/>
          </a:xfrm>
        </p:spPr>
        <p:txBody>
          <a:bodyPr anchor="t"/>
          <a:lstStyle>
            <a:lvl1pPr marL="0" indent="0">
              <a:buNone/>
              <a:defRPr sz="3200"/>
            </a:lvl1pPr>
            <a:lvl2pPr marL="457179" indent="0">
              <a:buNone/>
              <a:defRPr sz="2800"/>
            </a:lvl2pPr>
            <a:lvl3pPr marL="914358" indent="0">
              <a:buNone/>
              <a:defRPr sz="2400"/>
            </a:lvl3pPr>
            <a:lvl4pPr marL="1371536" indent="0">
              <a:buNone/>
              <a:defRPr sz="2000"/>
            </a:lvl4pPr>
            <a:lvl5pPr marL="1828715" indent="0">
              <a:buNone/>
              <a:defRPr sz="2000"/>
            </a:lvl5pPr>
            <a:lvl6pPr marL="2285894" indent="0">
              <a:buNone/>
              <a:defRPr sz="2000"/>
            </a:lvl6pPr>
            <a:lvl7pPr marL="2743073" indent="0">
              <a:buNone/>
              <a:defRPr sz="2000"/>
            </a:lvl7pPr>
            <a:lvl8pPr marL="3200252" indent="0">
              <a:buNone/>
              <a:defRPr sz="2000"/>
            </a:lvl8pPr>
            <a:lvl9pPr marL="365743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839789" y="2057400"/>
            <a:ext cx="3932237" cy="3811588"/>
          </a:xfrm>
        </p:spPr>
        <p:txBody>
          <a:bodyPr/>
          <a:lstStyle>
            <a:lvl1pPr marL="0" indent="0">
              <a:buNone/>
              <a:defRPr sz="1600"/>
            </a:lvl1pPr>
            <a:lvl2pPr marL="457179" indent="0">
              <a:buNone/>
              <a:defRPr sz="1400"/>
            </a:lvl2pPr>
            <a:lvl3pPr marL="914358" indent="0">
              <a:buNone/>
              <a:defRPr sz="1200"/>
            </a:lvl3pPr>
            <a:lvl4pPr marL="1371536" indent="0">
              <a:buNone/>
              <a:defRPr sz="1000"/>
            </a:lvl4pPr>
            <a:lvl5pPr marL="1828715" indent="0">
              <a:buNone/>
              <a:defRPr sz="1000"/>
            </a:lvl5pPr>
            <a:lvl6pPr marL="2285894" indent="0">
              <a:buNone/>
              <a:defRPr sz="1000"/>
            </a:lvl6pPr>
            <a:lvl7pPr marL="2743073" indent="0">
              <a:buNone/>
              <a:defRPr sz="1000"/>
            </a:lvl7pPr>
            <a:lvl8pPr marL="3200252" indent="0">
              <a:buNone/>
              <a:defRPr sz="1000"/>
            </a:lvl8pPr>
            <a:lvl9pPr marL="365743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lvl1pPr>
              <a:defRPr>
                <a:latin typeface="Lato" panose="020F0502020204030203" pitchFamily="34" charset="0"/>
                <a:ea typeface="Lato" panose="020F0502020204030203" pitchFamily="34" charset="0"/>
                <a:cs typeface="Lato" panose="020F0502020204030203" pitchFamily="34" charset="0"/>
              </a:defRPr>
            </a:lvl1pPr>
          </a:lstStyle>
          <a:p>
            <a:pPr defTabSz="277246"/>
            <a:fld id="{1D8BD707-D9CF-40AE-B4C6-C98DA3205C09}" type="datetimeFigureOut">
              <a:rPr lang="en-US" smtClean="0">
                <a:solidFill>
                  <a:srgbClr val="2A2C65">
                    <a:tint val="75000"/>
                  </a:srgbClr>
                </a:solidFill>
              </a:rPr>
              <a:pPr defTabSz="277246"/>
              <a:t>4/14/2025</a:t>
            </a:fld>
            <a:endParaRPr lang="en-US">
              <a:solidFill>
                <a:srgbClr val="2A2C65">
                  <a:tint val="75000"/>
                </a:srgbClr>
              </a:solidFill>
            </a:endParaRPr>
          </a:p>
        </p:txBody>
      </p:sp>
      <p:sp>
        <p:nvSpPr>
          <p:cNvPr id="6" name="Footer Placeholder 5"/>
          <p:cNvSpPr>
            <a:spLocks noGrp="1"/>
          </p:cNvSpPr>
          <p:nvPr>
            <p:ph type="ftr" sz="quarter" idx="11"/>
          </p:nvPr>
        </p:nvSpPr>
        <p:spPr/>
        <p:txBody>
          <a:bodyPr/>
          <a:lstStyle>
            <a:lvl1pPr>
              <a:defRPr>
                <a:latin typeface="Lato" panose="020F0502020204030203" pitchFamily="34" charset="0"/>
                <a:ea typeface="Lato" panose="020F0502020204030203" pitchFamily="34" charset="0"/>
                <a:cs typeface="Lato" panose="020F0502020204030203" pitchFamily="34" charset="0"/>
              </a:defRPr>
            </a:lvl1pPr>
          </a:lstStyle>
          <a:p>
            <a:pPr defTabSz="277246"/>
            <a:endParaRPr lang="en-GB">
              <a:solidFill>
                <a:srgbClr val="2A2C65">
                  <a:tint val="75000"/>
                </a:srgbClr>
              </a:solidFill>
            </a:endParaRPr>
          </a:p>
        </p:txBody>
      </p:sp>
      <p:sp>
        <p:nvSpPr>
          <p:cNvPr id="7" name="Slide Number Placeholder 6"/>
          <p:cNvSpPr>
            <a:spLocks noGrp="1"/>
          </p:cNvSpPr>
          <p:nvPr>
            <p:ph type="sldNum" sz="quarter" idx="12"/>
          </p:nvPr>
        </p:nvSpPr>
        <p:spPr/>
        <p:txBody>
          <a:bodyPr/>
          <a:lstStyle>
            <a:lvl1pPr>
              <a:defRPr>
                <a:latin typeface="Lato" panose="020F0502020204030203" pitchFamily="34" charset="0"/>
                <a:ea typeface="Lato" panose="020F0502020204030203" pitchFamily="34" charset="0"/>
                <a:cs typeface="Lato" panose="020F0502020204030203" pitchFamily="34" charset="0"/>
              </a:defRPr>
            </a:lvl1pPr>
          </a:lstStyle>
          <a:p>
            <a:pPr defTabSz="277246"/>
            <a:fld id="{B6F15528-21DE-4FAA-801E-634DDDAF4B2B}" type="slidenum">
              <a:rPr lang="en-GB" smtClean="0">
                <a:solidFill>
                  <a:srgbClr val="2A2C65">
                    <a:tint val="75000"/>
                  </a:srgbClr>
                </a:solidFill>
              </a:rPr>
              <a:pPr defTabSz="277246"/>
              <a:t>‹#›</a:t>
            </a:fld>
            <a:endParaRPr lang="en-GB">
              <a:solidFill>
                <a:srgbClr val="2A2C65">
                  <a:tint val="75000"/>
                </a:srgbClr>
              </a:solidFill>
            </a:endParaRPr>
          </a:p>
        </p:txBody>
      </p:sp>
    </p:spTree>
    <p:extLst>
      <p:ext uri="{BB962C8B-B14F-4D97-AF65-F5344CB8AC3E}">
        <p14:creationId xmlns:p14="http://schemas.microsoft.com/office/powerpoint/2010/main" val="260944425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lvl1pPr>
              <a:defRPr>
                <a:latin typeface="Lato" panose="020F0502020204030203" pitchFamily="34" charset="0"/>
                <a:ea typeface="Lato" panose="020F0502020204030203" pitchFamily="34" charset="0"/>
                <a:cs typeface="Lato" panose="020F0502020204030203" pitchFamily="34" charset="0"/>
              </a:defRPr>
            </a:lvl1pPr>
          </a:lstStyle>
          <a:p>
            <a:pPr defTabSz="277246"/>
            <a:fld id="{1D8BD707-D9CF-40AE-B4C6-C98DA3205C09}" type="datetimeFigureOut">
              <a:rPr lang="en-US" smtClean="0">
                <a:solidFill>
                  <a:srgbClr val="2A2C65">
                    <a:tint val="75000"/>
                  </a:srgbClr>
                </a:solidFill>
              </a:rPr>
              <a:pPr defTabSz="277246"/>
              <a:t>4/14/2025</a:t>
            </a:fld>
            <a:endParaRPr lang="en-US">
              <a:solidFill>
                <a:srgbClr val="2A2C65">
                  <a:tint val="75000"/>
                </a:srgbClr>
              </a:solidFill>
            </a:endParaRPr>
          </a:p>
        </p:txBody>
      </p:sp>
      <p:sp>
        <p:nvSpPr>
          <p:cNvPr id="5" name="Footer Placeholder 4"/>
          <p:cNvSpPr>
            <a:spLocks noGrp="1"/>
          </p:cNvSpPr>
          <p:nvPr>
            <p:ph type="ftr" sz="quarter" idx="11"/>
          </p:nvPr>
        </p:nvSpPr>
        <p:spPr/>
        <p:txBody>
          <a:bodyPr/>
          <a:lstStyle>
            <a:lvl1pPr>
              <a:defRPr>
                <a:latin typeface="Lato" panose="020F0502020204030203" pitchFamily="34" charset="0"/>
                <a:ea typeface="Lato" panose="020F0502020204030203" pitchFamily="34" charset="0"/>
                <a:cs typeface="Lato" panose="020F0502020204030203" pitchFamily="34" charset="0"/>
              </a:defRPr>
            </a:lvl1pPr>
          </a:lstStyle>
          <a:p>
            <a:pPr defTabSz="277246"/>
            <a:endParaRPr lang="en-GB">
              <a:solidFill>
                <a:srgbClr val="2A2C65">
                  <a:tint val="75000"/>
                </a:srgbClr>
              </a:solidFill>
            </a:endParaRPr>
          </a:p>
        </p:txBody>
      </p:sp>
      <p:sp>
        <p:nvSpPr>
          <p:cNvPr id="6" name="Slide Number Placeholder 5"/>
          <p:cNvSpPr>
            <a:spLocks noGrp="1"/>
          </p:cNvSpPr>
          <p:nvPr>
            <p:ph type="sldNum" sz="quarter" idx="12"/>
          </p:nvPr>
        </p:nvSpPr>
        <p:spPr/>
        <p:txBody>
          <a:bodyPr/>
          <a:lstStyle>
            <a:lvl1pPr>
              <a:defRPr>
                <a:latin typeface="Lato" panose="020F0502020204030203" pitchFamily="34" charset="0"/>
                <a:ea typeface="Lato" panose="020F0502020204030203" pitchFamily="34" charset="0"/>
                <a:cs typeface="Lato" panose="020F0502020204030203" pitchFamily="34" charset="0"/>
              </a:defRPr>
            </a:lvl1pPr>
          </a:lstStyle>
          <a:p>
            <a:pPr defTabSz="277246"/>
            <a:fld id="{B6F15528-21DE-4FAA-801E-634DDDAF4B2B}" type="slidenum">
              <a:rPr lang="en-GB" smtClean="0">
                <a:solidFill>
                  <a:srgbClr val="2A2C65">
                    <a:tint val="75000"/>
                  </a:srgbClr>
                </a:solidFill>
              </a:rPr>
              <a:pPr defTabSz="277246"/>
              <a:t>‹#›</a:t>
            </a:fld>
            <a:endParaRPr lang="en-GB">
              <a:solidFill>
                <a:srgbClr val="2A2C65">
                  <a:tint val="75000"/>
                </a:srgbClr>
              </a:solidFill>
            </a:endParaRPr>
          </a:p>
        </p:txBody>
      </p:sp>
    </p:spTree>
    <p:extLst>
      <p:ext uri="{BB962C8B-B14F-4D97-AF65-F5344CB8AC3E}">
        <p14:creationId xmlns:p14="http://schemas.microsoft.com/office/powerpoint/2010/main" val="61626589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lvl1pPr>
              <a:defRPr>
                <a:latin typeface="Lato" panose="020F0502020204030203" pitchFamily="34" charset="0"/>
                <a:ea typeface="Lato" panose="020F0502020204030203" pitchFamily="34" charset="0"/>
                <a:cs typeface="Lato" panose="020F0502020204030203" pitchFamily="34" charset="0"/>
              </a:defRPr>
            </a:lvl1pPr>
          </a:lstStyle>
          <a:p>
            <a:pPr defTabSz="277246"/>
            <a:fld id="{1D8BD707-D9CF-40AE-B4C6-C98DA3205C09}" type="datetimeFigureOut">
              <a:rPr lang="en-US" smtClean="0">
                <a:solidFill>
                  <a:srgbClr val="2A2C65">
                    <a:tint val="75000"/>
                  </a:srgbClr>
                </a:solidFill>
              </a:rPr>
              <a:pPr defTabSz="277246"/>
              <a:t>4/14/2025</a:t>
            </a:fld>
            <a:endParaRPr lang="en-US">
              <a:solidFill>
                <a:srgbClr val="2A2C65">
                  <a:tint val="75000"/>
                </a:srgbClr>
              </a:solidFill>
            </a:endParaRPr>
          </a:p>
        </p:txBody>
      </p:sp>
      <p:sp>
        <p:nvSpPr>
          <p:cNvPr id="5" name="Footer Placeholder 4"/>
          <p:cNvSpPr>
            <a:spLocks noGrp="1"/>
          </p:cNvSpPr>
          <p:nvPr>
            <p:ph type="ftr" sz="quarter" idx="11"/>
          </p:nvPr>
        </p:nvSpPr>
        <p:spPr/>
        <p:txBody>
          <a:bodyPr/>
          <a:lstStyle>
            <a:lvl1pPr>
              <a:defRPr>
                <a:latin typeface="Lato" panose="020F0502020204030203" pitchFamily="34" charset="0"/>
                <a:ea typeface="Lato" panose="020F0502020204030203" pitchFamily="34" charset="0"/>
                <a:cs typeface="Lato" panose="020F0502020204030203" pitchFamily="34" charset="0"/>
              </a:defRPr>
            </a:lvl1pPr>
          </a:lstStyle>
          <a:p>
            <a:pPr defTabSz="277246"/>
            <a:endParaRPr lang="en-GB">
              <a:solidFill>
                <a:srgbClr val="2A2C65">
                  <a:tint val="75000"/>
                </a:srgbClr>
              </a:solidFill>
            </a:endParaRPr>
          </a:p>
        </p:txBody>
      </p:sp>
      <p:sp>
        <p:nvSpPr>
          <p:cNvPr id="6" name="Slide Number Placeholder 5"/>
          <p:cNvSpPr>
            <a:spLocks noGrp="1"/>
          </p:cNvSpPr>
          <p:nvPr>
            <p:ph type="sldNum" sz="quarter" idx="12"/>
          </p:nvPr>
        </p:nvSpPr>
        <p:spPr/>
        <p:txBody>
          <a:bodyPr/>
          <a:lstStyle>
            <a:lvl1pPr>
              <a:defRPr>
                <a:latin typeface="Lato" panose="020F0502020204030203" pitchFamily="34" charset="0"/>
                <a:ea typeface="Lato" panose="020F0502020204030203" pitchFamily="34" charset="0"/>
                <a:cs typeface="Lato" panose="020F0502020204030203" pitchFamily="34" charset="0"/>
              </a:defRPr>
            </a:lvl1pPr>
          </a:lstStyle>
          <a:p>
            <a:pPr defTabSz="277246"/>
            <a:fld id="{B6F15528-21DE-4FAA-801E-634DDDAF4B2B}" type="slidenum">
              <a:rPr lang="en-GB" smtClean="0">
                <a:solidFill>
                  <a:srgbClr val="2A2C65">
                    <a:tint val="75000"/>
                  </a:srgbClr>
                </a:solidFill>
              </a:rPr>
              <a:pPr defTabSz="277246"/>
              <a:t>‹#›</a:t>
            </a:fld>
            <a:endParaRPr lang="en-GB">
              <a:solidFill>
                <a:srgbClr val="2A2C65">
                  <a:tint val="75000"/>
                </a:srgbClr>
              </a:solidFill>
            </a:endParaRPr>
          </a:p>
        </p:txBody>
      </p:sp>
    </p:spTree>
    <p:extLst>
      <p:ext uri="{BB962C8B-B14F-4D97-AF65-F5344CB8AC3E}">
        <p14:creationId xmlns:p14="http://schemas.microsoft.com/office/powerpoint/2010/main" val="383861109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1" y="1122363"/>
            <a:ext cx="9144000" cy="2387600"/>
          </a:xfrm>
        </p:spPr>
        <p:txBody>
          <a:bodyPr anchor="b"/>
          <a:lstStyle>
            <a:lvl1pPr algn="ctr">
              <a:defRPr sz="6000"/>
            </a:lvl1pPr>
          </a:lstStyle>
          <a:p>
            <a:r>
              <a:rPr lang="en-US" smtClean="0"/>
              <a:t>Click to edit Master title style</a:t>
            </a:r>
            <a:endParaRPr lang="en-GB"/>
          </a:p>
        </p:txBody>
      </p:sp>
      <p:sp>
        <p:nvSpPr>
          <p:cNvPr id="3" name="Subtitle 2"/>
          <p:cNvSpPr>
            <a:spLocks noGrp="1"/>
          </p:cNvSpPr>
          <p:nvPr>
            <p:ph type="subTitle" idx="1"/>
          </p:nvPr>
        </p:nvSpPr>
        <p:spPr>
          <a:xfrm>
            <a:off x="1524001" y="3602038"/>
            <a:ext cx="9144000" cy="1655762"/>
          </a:xfrm>
        </p:spPr>
        <p:txBody>
          <a:bodyPr/>
          <a:lstStyle>
            <a:lvl1pPr marL="0" indent="0" algn="ctr">
              <a:buNone/>
              <a:defRPr sz="2400"/>
            </a:lvl1pPr>
            <a:lvl2pPr marL="457185" indent="0" algn="ctr">
              <a:buNone/>
              <a:defRPr sz="2000"/>
            </a:lvl2pPr>
            <a:lvl3pPr marL="914369" indent="0" algn="ctr">
              <a:buNone/>
              <a:defRPr sz="1801"/>
            </a:lvl3pPr>
            <a:lvl4pPr marL="1371553" indent="0" algn="ctr">
              <a:buNone/>
              <a:defRPr sz="1600"/>
            </a:lvl4pPr>
            <a:lvl5pPr marL="1828738" indent="0" algn="ctr">
              <a:buNone/>
              <a:defRPr sz="1600"/>
            </a:lvl5pPr>
            <a:lvl6pPr marL="2285923" indent="0" algn="ctr">
              <a:buNone/>
              <a:defRPr sz="1600"/>
            </a:lvl6pPr>
            <a:lvl7pPr marL="2743107" indent="0" algn="ctr">
              <a:buNone/>
              <a:defRPr sz="1600"/>
            </a:lvl7pPr>
            <a:lvl8pPr marL="3200292" indent="0" algn="ctr">
              <a:buNone/>
              <a:defRPr sz="1600"/>
            </a:lvl8pPr>
            <a:lvl9pPr marL="3657476" indent="0" algn="ctr">
              <a:buNone/>
              <a:defRPr sz="1600"/>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pPr defTabSz="914358">
              <a:defRPr/>
            </a:pPr>
            <a:fld id="{B7938270-B965-4555-B3AA-0F5AC3140255}" type="datetimeFigureOut">
              <a:rPr lang="en-GB" smtClean="0">
                <a:solidFill>
                  <a:prstClr val="black">
                    <a:tint val="75000"/>
                  </a:prstClr>
                </a:solidFill>
              </a:rPr>
              <a:pPr defTabSz="914358">
                <a:defRPr/>
              </a:pPr>
              <a:t>14/04/2025</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pPr defTabSz="914358">
              <a:defRPr/>
            </a:pPr>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pPr defTabSz="914358">
              <a:defRPr/>
            </a:pPr>
            <a:fld id="{3D9341B5-D370-47BD-904A-50E95B2A1933}" type="slidenum">
              <a:rPr lang="en-GB" smtClean="0">
                <a:solidFill>
                  <a:prstClr val="black">
                    <a:tint val="75000"/>
                  </a:prstClr>
                </a:solidFill>
              </a:rPr>
              <a:pPr defTabSz="914358">
                <a:defRPr/>
              </a:pPr>
              <a:t>‹#›</a:t>
            </a:fld>
            <a:endParaRPr lang="en-GB">
              <a:solidFill>
                <a:prstClr val="black">
                  <a:tint val="75000"/>
                </a:prstClr>
              </a:solidFill>
            </a:endParaRPr>
          </a:p>
        </p:txBody>
      </p:sp>
    </p:spTree>
    <p:extLst>
      <p:ext uri="{BB962C8B-B14F-4D97-AF65-F5344CB8AC3E}">
        <p14:creationId xmlns:p14="http://schemas.microsoft.com/office/powerpoint/2010/main" val="2030965193"/>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pPr defTabSz="914358">
              <a:defRPr/>
            </a:pPr>
            <a:fld id="{B7938270-B965-4555-B3AA-0F5AC3140255}" type="datetimeFigureOut">
              <a:rPr lang="en-GB" smtClean="0">
                <a:solidFill>
                  <a:prstClr val="black">
                    <a:tint val="75000"/>
                  </a:prstClr>
                </a:solidFill>
              </a:rPr>
              <a:pPr defTabSz="914358">
                <a:defRPr/>
              </a:pPr>
              <a:t>14/04/2025</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pPr defTabSz="914358">
              <a:defRPr/>
            </a:pPr>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pPr defTabSz="914358">
              <a:defRPr/>
            </a:pPr>
            <a:fld id="{3D9341B5-D370-47BD-904A-50E95B2A1933}" type="slidenum">
              <a:rPr lang="en-GB" smtClean="0">
                <a:solidFill>
                  <a:prstClr val="black">
                    <a:tint val="75000"/>
                  </a:prstClr>
                </a:solidFill>
              </a:rPr>
              <a:pPr defTabSz="914358">
                <a:defRPr/>
              </a:pPr>
              <a:t>‹#›</a:t>
            </a:fld>
            <a:endParaRPr lang="en-GB">
              <a:solidFill>
                <a:prstClr val="black">
                  <a:tint val="75000"/>
                </a:prstClr>
              </a:solidFill>
            </a:endParaRPr>
          </a:p>
        </p:txBody>
      </p:sp>
    </p:spTree>
    <p:extLst>
      <p:ext uri="{BB962C8B-B14F-4D97-AF65-F5344CB8AC3E}">
        <p14:creationId xmlns:p14="http://schemas.microsoft.com/office/powerpoint/2010/main" val="1396496430"/>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2" y="1709739"/>
            <a:ext cx="10515600" cy="2852737"/>
          </a:xfrm>
        </p:spPr>
        <p:txBody>
          <a:bodyPr anchor="b"/>
          <a:lstStyle>
            <a:lvl1pPr>
              <a:defRPr sz="6000"/>
            </a:lvl1pPr>
          </a:lstStyle>
          <a:p>
            <a:r>
              <a:rPr lang="en-US" smtClean="0"/>
              <a:t>Click to edit Master title style</a:t>
            </a:r>
            <a:endParaRPr lang="en-GB"/>
          </a:p>
        </p:txBody>
      </p:sp>
      <p:sp>
        <p:nvSpPr>
          <p:cNvPr id="3" name="Text Placeholder 2"/>
          <p:cNvSpPr>
            <a:spLocks noGrp="1"/>
          </p:cNvSpPr>
          <p:nvPr>
            <p:ph type="body" idx="1"/>
          </p:nvPr>
        </p:nvSpPr>
        <p:spPr>
          <a:xfrm>
            <a:off x="831852" y="4589465"/>
            <a:ext cx="10515600" cy="1500187"/>
          </a:xfrm>
        </p:spPr>
        <p:txBody>
          <a:bodyPr/>
          <a:lstStyle>
            <a:lvl1pPr marL="0" indent="0">
              <a:buNone/>
              <a:defRPr sz="2400">
                <a:solidFill>
                  <a:schemeClr val="tx1">
                    <a:tint val="75000"/>
                  </a:schemeClr>
                </a:solidFill>
              </a:defRPr>
            </a:lvl1pPr>
            <a:lvl2pPr marL="457185" indent="0">
              <a:buNone/>
              <a:defRPr sz="2000">
                <a:solidFill>
                  <a:schemeClr val="tx1">
                    <a:tint val="75000"/>
                  </a:schemeClr>
                </a:solidFill>
              </a:defRPr>
            </a:lvl2pPr>
            <a:lvl3pPr marL="914369" indent="0">
              <a:buNone/>
              <a:defRPr sz="1801">
                <a:solidFill>
                  <a:schemeClr val="tx1">
                    <a:tint val="75000"/>
                  </a:schemeClr>
                </a:solidFill>
              </a:defRPr>
            </a:lvl3pPr>
            <a:lvl4pPr marL="1371553" indent="0">
              <a:buNone/>
              <a:defRPr sz="1600">
                <a:solidFill>
                  <a:schemeClr val="tx1">
                    <a:tint val="75000"/>
                  </a:schemeClr>
                </a:solidFill>
              </a:defRPr>
            </a:lvl4pPr>
            <a:lvl5pPr marL="1828738" indent="0">
              <a:buNone/>
              <a:defRPr sz="1600">
                <a:solidFill>
                  <a:schemeClr val="tx1">
                    <a:tint val="75000"/>
                  </a:schemeClr>
                </a:solidFill>
              </a:defRPr>
            </a:lvl5pPr>
            <a:lvl6pPr marL="2285923" indent="0">
              <a:buNone/>
              <a:defRPr sz="1600">
                <a:solidFill>
                  <a:schemeClr val="tx1">
                    <a:tint val="75000"/>
                  </a:schemeClr>
                </a:solidFill>
              </a:defRPr>
            </a:lvl6pPr>
            <a:lvl7pPr marL="2743107" indent="0">
              <a:buNone/>
              <a:defRPr sz="1600">
                <a:solidFill>
                  <a:schemeClr val="tx1">
                    <a:tint val="75000"/>
                  </a:schemeClr>
                </a:solidFill>
              </a:defRPr>
            </a:lvl7pPr>
            <a:lvl8pPr marL="3200292" indent="0">
              <a:buNone/>
              <a:defRPr sz="1600">
                <a:solidFill>
                  <a:schemeClr val="tx1">
                    <a:tint val="75000"/>
                  </a:schemeClr>
                </a:solidFill>
              </a:defRPr>
            </a:lvl8pPr>
            <a:lvl9pPr marL="3657476"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pPr defTabSz="914358">
              <a:defRPr/>
            </a:pPr>
            <a:fld id="{B7938270-B965-4555-B3AA-0F5AC3140255}" type="datetimeFigureOut">
              <a:rPr lang="en-GB" smtClean="0">
                <a:solidFill>
                  <a:prstClr val="black">
                    <a:tint val="75000"/>
                  </a:prstClr>
                </a:solidFill>
              </a:rPr>
              <a:pPr defTabSz="914358">
                <a:defRPr/>
              </a:pPr>
              <a:t>14/04/2025</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pPr defTabSz="914358">
              <a:defRPr/>
            </a:pPr>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pPr defTabSz="914358">
              <a:defRPr/>
            </a:pPr>
            <a:fld id="{3D9341B5-D370-47BD-904A-50E95B2A1933}" type="slidenum">
              <a:rPr lang="en-GB" smtClean="0">
                <a:solidFill>
                  <a:prstClr val="black">
                    <a:tint val="75000"/>
                  </a:prstClr>
                </a:solidFill>
              </a:rPr>
              <a:pPr defTabSz="914358">
                <a:defRPr/>
              </a:pPr>
              <a:t>‹#›</a:t>
            </a:fld>
            <a:endParaRPr lang="en-GB">
              <a:solidFill>
                <a:prstClr val="black">
                  <a:tint val="75000"/>
                </a:prstClr>
              </a:solidFill>
            </a:endParaRPr>
          </a:p>
        </p:txBody>
      </p:sp>
    </p:spTree>
    <p:extLst>
      <p:ext uri="{BB962C8B-B14F-4D97-AF65-F5344CB8AC3E}">
        <p14:creationId xmlns:p14="http://schemas.microsoft.com/office/powerpoint/2010/main" val="702209464"/>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838201"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6172201"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pPr defTabSz="914358">
              <a:defRPr/>
            </a:pPr>
            <a:fld id="{B7938270-B965-4555-B3AA-0F5AC3140255}" type="datetimeFigureOut">
              <a:rPr lang="en-GB" smtClean="0">
                <a:solidFill>
                  <a:prstClr val="black">
                    <a:tint val="75000"/>
                  </a:prstClr>
                </a:solidFill>
              </a:rPr>
              <a:pPr defTabSz="914358">
                <a:defRPr/>
              </a:pPr>
              <a:t>14/04/2025</a:t>
            </a:fld>
            <a:endParaRPr lang="en-GB">
              <a:solidFill>
                <a:prstClr val="black">
                  <a:tint val="75000"/>
                </a:prstClr>
              </a:solidFill>
            </a:endParaRPr>
          </a:p>
        </p:txBody>
      </p:sp>
      <p:sp>
        <p:nvSpPr>
          <p:cNvPr id="6" name="Footer Placeholder 5"/>
          <p:cNvSpPr>
            <a:spLocks noGrp="1"/>
          </p:cNvSpPr>
          <p:nvPr>
            <p:ph type="ftr" sz="quarter" idx="11"/>
          </p:nvPr>
        </p:nvSpPr>
        <p:spPr/>
        <p:txBody>
          <a:bodyPr/>
          <a:lstStyle/>
          <a:p>
            <a:pPr defTabSz="914358">
              <a:defRPr/>
            </a:pPr>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pPr defTabSz="914358">
              <a:defRPr/>
            </a:pPr>
            <a:fld id="{3D9341B5-D370-47BD-904A-50E95B2A1933}" type="slidenum">
              <a:rPr lang="en-GB" smtClean="0">
                <a:solidFill>
                  <a:prstClr val="black">
                    <a:tint val="75000"/>
                  </a:prstClr>
                </a:solidFill>
              </a:rPr>
              <a:pPr defTabSz="914358">
                <a:defRPr/>
              </a:pPr>
              <a:t>‹#›</a:t>
            </a:fld>
            <a:endParaRPr lang="en-GB">
              <a:solidFill>
                <a:prstClr val="black">
                  <a:tint val="75000"/>
                </a:prstClr>
              </a:solidFill>
            </a:endParaRPr>
          </a:p>
        </p:txBody>
      </p:sp>
    </p:spTree>
    <p:extLst>
      <p:ext uri="{BB962C8B-B14F-4D97-AF65-F5344CB8AC3E}">
        <p14:creationId xmlns:p14="http://schemas.microsoft.com/office/powerpoint/2010/main" val="3551193510"/>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9" y="365126"/>
            <a:ext cx="10515600" cy="1325563"/>
          </a:xfrm>
        </p:spPr>
        <p:txBody>
          <a:bodyPr/>
          <a:lstStyle/>
          <a:p>
            <a:r>
              <a:rPr lang="en-US" smtClean="0"/>
              <a:t>Click to edit Master title style</a:t>
            </a:r>
            <a:endParaRPr lang="en-GB"/>
          </a:p>
        </p:txBody>
      </p:sp>
      <p:sp>
        <p:nvSpPr>
          <p:cNvPr id="3" name="Text Placeholder 2"/>
          <p:cNvSpPr>
            <a:spLocks noGrp="1"/>
          </p:cNvSpPr>
          <p:nvPr>
            <p:ph type="body" idx="1"/>
          </p:nvPr>
        </p:nvSpPr>
        <p:spPr>
          <a:xfrm>
            <a:off x="839790" y="1681163"/>
            <a:ext cx="5157787" cy="823912"/>
          </a:xfrm>
        </p:spPr>
        <p:txBody>
          <a:bodyPr anchor="b"/>
          <a:lstStyle>
            <a:lvl1pPr marL="0" indent="0">
              <a:buNone/>
              <a:defRPr sz="2400" b="1"/>
            </a:lvl1pPr>
            <a:lvl2pPr marL="457185" indent="0">
              <a:buNone/>
              <a:defRPr sz="2000" b="1"/>
            </a:lvl2pPr>
            <a:lvl3pPr marL="914369" indent="0">
              <a:buNone/>
              <a:defRPr sz="1801" b="1"/>
            </a:lvl3pPr>
            <a:lvl4pPr marL="1371553" indent="0">
              <a:buNone/>
              <a:defRPr sz="1600" b="1"/>
            </a:lvl4pPr>
            <a:lvl5pPr marL="1828738" indent="0">
              <a:buNone/>
              <a:defRPr sz="1600" b="1"/>
            </a:lvl5pPr>
            <a:lvl6pPr marL="2285923" indent="0">
              <a:buNone/>
              <a:defRPr sz="1600" b="1"/>
            </a:lvl6pPr>
            <a:lvl7pPr marL="2743107" indent="0">
              <a:buNone/>
              <a:defRPr sz="1600" b="1"/>
            </a:lvl7pPr>
            <a:lvl8pPr marL="3200292" indent="0">
              <a:buNone/>
              <a:defRPr sz="1600" b="1"/>
            </a:lvl8pPr>
            <a:lvl9pPr marL="3657476"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90" y="2505077"/>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6172202" y="1681163"/>
            <a:ext cx="5183188" cy="823912"/>
          </a:xfrm>
        </p:spPr>
        <p:txBody>
          <a:bodyPr anchor="b"/>
          <a:lstStyle>
            <a:lvl1pPr marL="0" indent="0">
              <a:buNone/>
              <a:defRPr sz="2400" b="1"/>
            </a:lvl1pPr>
            <a:lvl2pPr marL="457185" indent="0">
              <a:buNone/>
              <a:defRPr sz="2000" b="1"/>
            </a:lvl2pPr>
            <a:lvl3pPr marL="914369" indent="0">
              <a:buNone/>
              <a:defRPr sz="1801" b="1"/>
            </a:lvl3pPr>
            <a:lvl4pPr marL="1371553" indent="0">
              <a:buNone/>
              <a:defRPr sz="1600" b="1"/>
            </a:lvl4pPr>
            <a:lvl5pPr marL="1828738" indent="0">
              <a:buNone/>
              <a:defRPr sz="1600" b="1"/>
            </a:lvl5pPr>
            <a:lvl6pPr marL="2285923" indent="0">
              <a:buNone/>
              <a:defRPr sz="1600" b="1"/>
            </a:lvl6pPr>
            <a:lvl7pPr marL="2743107" indent="0">
              <a:buNone/>
              <a:defRPr sz="1600" b="1"/>
            </a:lvl7pPr>
            <a:lvl8pPr marL="3200292" indent="0">
              <a:buNone/>
              <a:defRPr sz="1600" b="1"/>
            </a:lvl8pPr>
            <a:lvl9pPr marL="3657476"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2" y="2505077"/>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pPr defTabSz="914358">
              <a:defRPr/>
            </a:pPr>
            <a:fld id="{B7938270-B965-4555-B3AA-0F5AC3140255}" type="datetimeFigureOut">
              <a:rPr lang="en-GB" smtClean="0">
                <a:solidFill>
                  <a:prstClr val="black">
                    <a:tint val="75000"/>
                  </a:prstClr>
                </a:solidFill>
              </a:rPr>
              <a:pPr defTabSz="914358">
                <a:defRPr/>
              </a:pPr>
              <a:t>14/04/2025</a:t>
            </a:fld>
            <a:endParaRPr lang="en-GB">
              <a:solidFill>
                <a:prstClr val="black">
                  <a:tint val="75000"/>
                </a:prstClr>
              </a:solidFill>
            </a:endParaRPr>
          </a:p>
        </p:txBody>
      </p:sp>
      <p:sp>
        <p:nvSpPr>
          <p:cNvPr id="8" name="Footer Placeholder 7"/>
          <p:cNvSpPr>
            <a:spLocks noGrp="1"/>
          </p:cNvSpPr>
          <p:nvPr>
            <p:ph type="ftr" sz="quarter" idx="11"/>
          </p:nvPr>
        </p:nvSpPr>
        <p:spPr/>
        <p:txBody>
          <a:bodyPr/>
          <a:lstStyle/>
          <a:p>
            <a:pPr defTabSz="914358">
              <a:defRPr/>
            </a:pPr>
            <a:endParaRPr lang="en-GB">
              <a:solidFill>
                <a:prstClr val="black">
                  <a:tint val="75000"/>
                </a:prstClr>
              </a:solidFill>
            </a:endParaRPr>
          </a:p>
        </p:txBody>
      </p:sp>
      <p:sp>
        <p:nvSpPr>
          <p:cNvPr id="9" name="Slide Number Placeholder 8"/>
          <p:cNvSpPr>
            <a:spLocks noGrp="1"/>
          </p:cNvSpPr>
          <p:nvPr>
            <p:ph type="sldNum" sz="quarter" idx="12"/>
          </p:nvPr>
        </p:nvSpPr>
        <p:spPr/>
        <p:txBody>
          <a:bodyPr/>
          <a:lstStyle/>
          <a:p>
            <a:pPr defTabSz="914358">
              <a:defRPr/>
            </a:pPr>
            <a:fld id="{3D9341B5-D370-47BD-904A-50E95B2A1933}" type="slidenum">
              <a:rPr lang="en-GB" smtClean="0">
                <a:solidFill>
                  <a:prstClr val="black">
                    <a:tint val="75000"/>
                  </a:prstClr>
                </a:solidFill>
              </a:rPr>
              <a:pPr defTabSz="914358">
                <a:defRPr/>
              </a:pPr>
              <a:t>‹#›</a:t>
            </a:fld>
            <a:endParaRPr lang="en-GB">
              <a:solidFill>
                <a:prstClr val="black">
                  <a:tint val="75000"/>
                </a:prstClr>
              </a:solidFill>
            </a:endParaRPr>
          </a:p>
        </p:txBody>
      </p:sp>
    </p:spTree>
    <p:extLst>
      <p:ext uri="{BB962C8B-B14F-4D97-AF65-F5344CB8AC3E}">
        <p14:creationId xmlns:p14="http://schemas.microsoft.com/office/powerpoint/2010/main" val="2724948321"/>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pPr defTabSz="914358">
              <a:defRPr/>
            </a:pPr>
            <a:fld id="{B7938270-B965-4555-B3AA-0F5AC3140255}" type="datetimeFigureOut">
              <a:rPr lang="en-GB" smtClean="0">
                <a:solidFill>
                  <a:prstClr val="black">
                    <a:tint val="75000"/>
                  </a:prstClr>
                </a:solidFill>
              </a:rPr>
              <a:pPr defTabSz="914358">
                <a:defRPr/>
              </a:pPr>
              <a:t>14/04/2025</a:t>
            </a:fld>
            <a:endParaRPr lang="en-GB">
              <a:solidFill>
                <a:prstClr val="black">
                  <a:tint val="75000"/>
                </a:prstClr>
              </a:solidFill>
            </a:endParaRPr>
          </a:p>
        </p:txBody>
      </p:sp>
      <p:sp>
        <p:nvSpPr>
          <p:cNvPr id="4" name="Footer Placeholder 3"/>
          <p:cNvSpPr>
            <a:spLocks noGrp="1"/>
          </p:cNvSpPr>
          <p:nvPr>
            <p:ph type="ftr" sz="quarter" idx="11"/>
          </p:nvPr>
        </p:nvSpPr>
        <p:spPr/>
        <p:txBody>
          <a:bodyPr/>
          <a:lstStyle/>
          <a:p>
            <a:pPr defTabSz="914358">
              <a:defRPr/>
            </a:pPr>
            <a:endParaRPr lang="en-GB">
              <a:solidFill>
                <a:prstClr val="black">
                  <a:tint val="75000"/>
                </a:prstClr>
              </a:solidFill>
            </a:endParaRPr>
          </a:p>
        </p:txBody>
      </p:sp>
      <p:sp>
        <p:nvSpPr>
          <p:cNvPr id="5" name="Slide Number Placeholder 4"/>
          <p:cNvSpPr>
            <a:spLocks noGrp="1"/>
          </p:cNvSpPr>
          <p:nvPr>
            <p:ph type="sldNum" sz="quarter" idx="12"/>
          </p:nvPr>
        </p:nvSpPr>
        <p:spPr/>
        <p:txBody>
          <a:bodyPr/>
          <a:lstStyle/>
          <a:p>
            <a:pPr defTabSz="914358">
              <a:defRPr/>
            </a:pPr>
            <a:fld id="{3D9341B5-D370-47BD-904A-50E95B2A1933}" type="slidenum">
              <a:rPr lang="en-GB" smtClean="0">
                <a:solidFill>
                  <a:prstClr val="black">
                    <a:tint val="75000"/>
                  </a:prstClr>
                </a:solidFill>
              </a:rPr>
              <a:pPr defTabSz="914358">
                <a:defRPr/>
              </a:pPr>
              <a:t>‹#›</a:t>
            </a:fld>
            <a:endParaRPr lang="en-GB">
              <a:solidFill>
                <a:prstClr val="black">
                  <a:tint val="75000"/>
                </a:prstClr>
              </a:solidFill>
            </a:endParaRPr>
          </a:p>
        </p:txBody>
      </p:sp>
    </p:spTree>
    <p:extLst>
      <p:ext uri="{BB962C8B-B14F-4D97-AF65-F5344CB8AC3E}">
        <p14:creationId xmlns:p14="http://schemas.microsoft.com/office/powerpoint/2010/main" val="400288358"/>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defTabSz="914358">
              <a:defRPr/>
            </a:pPr>
            <a:fld id="{B7938270-B965-4555-B3AA-0F5AC3140255}" type="datetimeFigureOut">
              <a:rPr lang="en-GB" smtClean="0">
                <a:solidFill>
                  <a:prstClr val="black">
                    <a:tint val="75000"/>
                  </a:prstClr>
                </a:solidFill>
              </a:rPr>
              <a:pPr defTabSz="914358">
                <a:defRPr/>
              </a:pPr>
              <a:t>14/04/2025</a:t>
            </a:fld>
            <a:endParaRPr lang="en-GB">
              <a:solidFill>
                <a:prstClr val="black">
                  <a:tint val="75000"/>
                </a:prstClr>
              </a:solidFill>
            </a:endParaRPr>
          </a:p>
        </p:txBody>
      </p:sp>
      <p:sp>
        <p:nvSpPr>
          <p:cNvPr id="3" name="Footer Placeholder 2"/>
          <p:cNvSpPr>
            <a:spLocks noGrp="1"/>
          </p:cNvSpPr>
          <p:nvPr>
            <p:ph type="ftr" sz="quarter" idx="11"/>
          </p:nvPr>
        </p:nvSpPr>
        <p:spPr/>
        <p:txBody>
          <a:bodyPr/>
          <a:lstStyle/>
          <a:p>
            <a:pPr defTabSz="914358">
              <a:defRPr/>
            </a:pPr>
            <a:endParaRPr lang="en-GB">
              <a:solidFill>
                <a:prstClr val="black">
                  <a:tint val="75000"/>
                </a:prstClr>
              </a:solidFill>
            </a:endParaRPr>
          </a:p>
        </p:txBody>
      </p:sp>
      <p:sp>
        <p:nvSpPr>
          <p:cNvPr id="4" name="Slide Number Placeholder 3"/>
          <p:cNvSpPr>
            <a:spLocks noGrp="1"/>
          </p:cNvSpPr>
          <p:nvPr>
            <p:ph type="sldNum" sz="quarter" idx="12"/>
          </p:nvPr>
        </p:nvSpPr>
        <p:spPr/>
        <p:txBody>
          <a:bodyPr/>
          <a:lstStyle/>
          <a:p>
            <a:pPr defTabSz="914358">
              <a:defRPr/>
            </a:pPr>
            <a:fld id="{3D9341B5-D370-47BD-904A-50E95B2A1933}" type="slidenum">
              <a:rPr lang="en-GB" smtClean="0">
                <a:solidFill>
                  <a:prstClr val="black">
                    <a:tint val="75000"/>
                  </a:prstClr>
                </a:solidFill>
              </a:rPr>
              <a:pPr defTabSz="914358">
                <a:defRPr/>
              </a:pPr>
              <a:t>‹#›</a:t>
            </a:fld>
            <a:endParaRPr lang="en-GB">
              <a:solidFill>
                <a:prstClr val="black">
                  <a:tint val="75000"/>
                </a:prstClr>
              </a:solidFill>
            </a:endParaRPr>
          </a:p>
        </p:txBody>
      </p:sp>
    </p:spTree>
    <p:extLst>
      <p:ext uri="{BB962C8B-B14F-4D97-AF65-F5344CB8AC3E}">
        <p14:creationId xmlns:p14="http://schemas.microsoft.com/office/powerpoint/2010/main" val="237525652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2" y="1709739"/>
            <a:ext cx="10515600" cy="2852737"/>
          </a:xfrm>
        </p:spPr>
        <p:txBody>
          <a:bodyPr anchor="b"/>
          <a:lstStyle>
            <a:lvl1pPr>
              <a:defRPr sz="6000"/>
            </a:lvl1pPr>
          </a:lstStyle>
          <a:p>
            <a:r>
              <a:rPr lang="en-US" smtClean="0"/>
              <a:t>Click to edit Master title style</a:t>
            </a:r>
            <a:endParaRPr lang="en-GB"/>
          </a:p>
        </p:txBody>
      </p:sp>
      <p:sp>
        <p:nvSpPr>
          <p:cNvPr id="3" name="Text Placeholder 2"/>
          <p:cNvSpPr>
            <a:spLocks noGrp="1"/>
          </p:cNvSpPr>
          <p:nvPr>
            <p:ph type="body" idx="1"/>
          </p:nvPr>
        </p:nvSpPr>
        <p:spPr>
          <a:xfrm>
            <a:off x="831852" y="4589465"/>
            <a:ext cx="10515600" cy="1500187"/>
          </a:xfrm>
        </p:spPr>
        <p:txBody>
          <a:bodyPr/>
          <a:lstStyle>
            <a:lvl1pPr marL="0" indent="0">
              <a:buNone/>
              <a:defRPr sz="2400">
                <a:solidFill>
                  <a:schemeClr val="tx1">
                    <a:tint val="75000"/>
                  </a:schemeClr>
                </a:solidFill>
              </a:defRPr>
            </a:lvl1pPr>
            <a:lvl2pPr marL="457185" indent="0">
              <a:buNone/>
              <a:defRPr sz="2000">
                <a:solidFill>
                  <a:schemeClr val="tx1">
                    <a:tint val="75000"/>
                  </a:schemeClr>
                </a:solidFill>
              </a:defRPr>
            </a:lvl2pPr>
            <a:lvl3pPr marL="914369" indent="0">
              <a:buNone/>
              <a:defRPr sz="1801">
                <a:solidFill>
                  <a:schemeClr val="tx1">
                    <a:tint val="75000"/>
                  </a:schemeClr>
                </a:solidFill>
              </a:defRPr>
            </a:lvl3pPr>
            <a:lvl4pPr marL="1371553" indent="0">
              <a:buNone/>
              <a:defRPr sz="1600">
                <a:solidFill>
                  <a:schemeClr val="tx1">
                    <a:tint val="75000"/>
                  </a:schemeClr>
                </a:solidFill>
              </a:defRPr>
            </a:lvl4pPr>
            <a:lvl5pPr marL="1828738" indent="0">
              <a:buNone/>
              <a:defRPr sz="1600">
                <a:solidFill>
                  <a:schemeClr val="tx1">
                    <a:tint val="75000"/>
                  </a:schemeClr>
                </a:solidFill>
              </a:defRPr>
            </a:lvl5pPr>
            <a:lvl6pPr marL="2285923" indent="0">
              <a:buNone/>
              <a:defRPr sz="1600">
                <a:solidFill>
                  <a:schemeClr val="tx1">
                    <a:tint val="75000"/>
                  </a:schemeClr>
                </a:solidFill>
              </a:defRPr>
            </a:lvl6pPr>
            <a:lvl7pPr marL="2743107" indent="0">
              <a:buNone/>
              <a:defRPr sz="1600">
                <a:solidFill>
                  <a:schemeClr val="tx1">
                    <a:tint val="75000"/>
                  </a:schemeClr>
                </a:solidFill>
              </a:defRPr>
            </a:lvl7pPr>
            <a:lvl8pPr marL="3200292" indent="0">
              <a:buNone/>
              <a:defRPr sz="1600">
                <a:solidFill>
                  <a:schemeClr val="tx1">
                    <a:tint val="75000"/>
                  </a:schemeClr>
                </a:solidFill>
              </a:defRPr>
            </a:lvl8pPr>
            <a:lvl9pPr marL="3657476"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pPr defTabSz="914358">
              <a:defRPr/>
            </a:pPr>
            <a:fld id="{B7938270-B965-4555-B3AA-0F5AC3140255}" type="datetimeFigureOut">
              <a:rPr lang="en-GB" smtClean="0">
                <a:solidFill>
                  <a:prstClr val="black">
                    <a:tint val="75000"/>
                  </a:prstClr>
                </a:solidFill>
              </a:rPr>
              <a:pPr defTabSz="914358">
                <a:defRPr/>
              </a:pPr>
              <a:t>14/04/2025</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pPr defTabSz="914358">
              <a:defRPr/>
            </a:pPr>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pPr defTabSz="914358">
              <a:defRPr/>
            </a:pPr>
            <a:fld id="{3D9341B5-D370-47BD-904A-50E95B2A1933}" type="slidenum">
              <a:rPr lang="en-GB" smtClean="0">
                <a:solidFill>
                  <a:prstClr val="black">
                    <a:tint val="75000"/>
                  </a:prstClr>
                </a:solidFill>
              </a:rPr>
              <a:pPr defTabSz="914358">
                <a:defRPr/>
              </a:pPr>
              <a:t>‹#›</a:t>
            </a:fld>
            <a:endParaRPr lang="en-GB">
              <a:solidFill>
                <a:prstClr val="black">
                  <a:tint val="75000"/>
                </a:prstClr>
              </a:solidFill>
            </a:endParaRPr>
          </a:p>
        </p:txBody>
      </p:sp>
    </p:spTree>
    <p:extLst>
      <p:ext uri="{BB962C8B-B14F-4D97-AF65-F5344CB8AC3E}">
        <p14:creationId xmlns:p14="http://schemas.microsoft.com/office/powerpoint/2010/main" val="3389048039"/>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90" y="457200"/>
            <a:ext cx="3932236" cy="1600200"/>
          </a:xfrm>
        </p:spPr>
        <p:txBody>
          <a:bodyPr anchor="b"/>
          <a:lstStyle>
            <a:lvl1pPr>
              <a:defRPr sz="3200"/>
            </a:lvl1pPr>
          </a:lstStyle>
          <a:p>
            <a:r>
              <a:rPr lang="en-US" smtClean="0"/>
              <a:t>Click to edit Master title style</a:t>
            </a:r>
            <a:endParaRPr lang="en-GB"/>
          </a:p>
        </p:txBody>
      </p:sp>
      <p:sp>
        <p:nvSpPr>
          <p:cNvPr id="3" name="Content Placeholder 2"/>
          <p:cNvSpPr>
            <a:spLocks noGrp="1"/>
          </p:cNvSpPr>
          <p:nvPr>
            <p:ph idx="1"/>
          </p:nvPr>
        </p:nvSpPr>
        <p:spPr>
          <a:xfrm>
            <a:off x="5183188" y="987426"/>
            <a:ext cx="6172201"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839790" y="2057400"/>
            <a:ext cx="3932236" cy="3811588"/>
          </a:xfrm>
        </p:spPr>
        <p:txBody>
          <a:bodyPr/>
          <a:lstStyle>
            <a:lvl1pPr marL="0" indent="0">
              <a:buNone/>
              <a:defRPr sz="1600"/>
            </a:lvl1pPr>
            <a:lvl2pPr marL="457185" indent="0">
              <a:buNone/>
              <a:defRPr sz="1401"/>
            </a:lvl2pPr>
            <a:lvl3pPr marL="914369" indent="0">
              <a:buNone/>
              <a:defRPr sz="1200"/>
            </a:lvl3pPr>
            <a:lvl4pPr marL="1371553" indent="0">
              <a:buNone/>
              <a:defRPr sz="1001"/>
            </a:lvl4pPr>
            <a:lvl5pPr marL="1828738" indent="0">
              <a:buNone/>
              <a:defRPr sz="1001"/>
            </a:lvl5pPr>
            <a:lvl6pPr marL="2285923" indent="0">
              <a:buNone/>
              <a:defRPr sz="1001"/>
            </a:lvl6pPr>
            <a:lvl7pPr marL="2743107" indent="0">
              <a:buNone/>
              <a:defRPr sz="1001"/>
            </a:lvl7pPr>
            <a:lvl8pPr marL="3200292" indent="0">
              <a:buNone/>
              <a:defRPr sz="1001"/>
            </a:lvl8pPr>
            <a:lvl9pPr marL="3657476" indent="0">
              <a:buNone/>
              <a:defRPr sz="1001"/>
            </a:lvl9pPr>
          </a:lstStyle>
          <a:p>
            <a:pPr lvl="0"/>
            <a:r>
              <a:rPr lang="en-US" smtClean="0"/>
              <a:t>Edit Master text styles</a:t>
            </a:r>
          </a:p>
        </p:txBody>
      </p:sp>
      <p:sp>
        <p:nvSpPr>
          <p:cNvPr id="5" name="Date Placeholder 4"/>
          <p:cNvSpPr>
            <a:spLocks noGrp="1"/>
          </p:cNvSpPr>
          <p:nvPr>
            <p:ph type="dt" sz="half" idx="10"/>
          </p:nvPr>
        </p:nvSpPr>
        <p:spPr/>
        <p:txBody>
          <a:bodyPr/>
          <a:lstStyle/>
          <a:p>
            <a:pPr defTabSz="914358">
              <a:defRPr/>
            </a:pPr>
            <a:fld id="{B7938270-B965-4555-B3AA-0F5AC3140255}" type="datetimeFigureOut">
              <a:rPr lang="en-GB" smtClean="0">
                <a:solidFill>
                  <a:prstClr val="black">
                    <a:tint val="75000"/>
                  </a:prstClr>
                </a:solidFill>
              </a:rPr>
              <a:pPr defTabSz="914358">
                <a:defRPr/>
              </a:pPr>
              <a:t>14/04/2025</a:t>
            </a:fld>
            <a:endParaRPr lang="en-GB">
              <a:solidFill>
                <a:prstClr val="black">
                  <a:tint val="75000"/>
                </a:prstClr>
              </a:solidFill>
            </a:endParaRPr>
          </a:p>
        </p:txBody>
      </p:sp>
      <p:sp>
        <p:nvSpPr>
          <p:cNvPr id="6" name="Footer Placeholder 5"/>
          <p:cNvSpPr>
            <a:spLocks noGrp="1"/>
          </p:cNvSpPr>
          <p:nvPr>
            <p:ph type="ftr" sz="quarter" idx="11"/>
          </p:nvPr>
        </p:nvSpPr>
        <p:spPr/>
        <p:txBody>
          <a:bodyPr/>
          <a:lstStyle/>
          <a:p>
            <a:pPr defTabSz="914358">
              <a:defRPr/>
            </a:pPr>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pPr defTabSz="914358">
              <a:defRPr/>
            </a:pPr>
            <a:fld id="{3D9341B5-D370-47BD-904A-50E95B2A1933}" type="slidenum">
              <a:rPr lang="en-GB" smtClean="0">
                <a:solidFill>
                  <a:prstClr val="black">
                    <a:tint val="75000"/>
                  </a:prstClr>
                </a:solidFill>
              </a:rPr>
              <a:pPr defTabSz="914358">
                <a:defRPr/>
              </a:pPr>
              <a:t>‹#›</a:t>
            </a:fld>
            <a:endParaRPr lang="en-GB">
              <a:solidFill>
                <a:prstClr val="black">
                  <a:tint val="75000"/>
                </a:prstClr>
              </a:solidFill>
            </a:endParaRPr>
          </a:p>
        </p:txBody>
      </p:sp>
    </p:spTree>
    <p:extLst>
      <p:ext uri="{BB962C8B-B14F-4D97-AF65-F5344CB8AC3E}">
        <p14:creationId xmlns:p14="http://schemas.microsoft.com/office/powerpoint/2010/main" val="2737729783"/>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90" y="457200"/>
            <a:ext cx="3932236" cy="1600200"/>
          </a:xfrm>
        </p:spPr>
        <p:txBody>
          <a:bodyPr anchor="b"/>
          <a:lstStyle>
            <a:lvl1pPr>
              <a:defRPr sz="3200"/>
            </a:lvl1pPr>
          </a:lstStyle>
          <a:p>
            <a:r>
              <a:rPr lang="en-US" smtClean="0"/>
              <a:t>Click to edit Master title style</a:t>
            </a:r>
            <a:endParaRPr lang="en-GB"/>
          </a:p>
        </p:txBody>
      </p:sp>
      <p:sp>
        <p:nvSpPr>
          <p:cNvPr id="3" name="Picture Placeholder 2"/>
          <p:cNvSpPr>
            <a:spLocks noGrp="1"/>
          </p:cNvSpPr>
          <p:nvPr>
            <p:ph type="pic" idx="1"/>
          </p:nvPr>
        </p:nvSpPr>
        <p:spPr>
          <a:xfrm>
            <a:off x="5183188" y="987426"/>
            <a:ext cx="6172201" cy="4873625"/>
          </a:xfrm>
        </p:spPr>
        <p:txBody>
          <a:bodyPr/>
          <a:lstStyle>
            <a:lvl1pPr marL="0" indent="0">
              <a:buNone/>
              <a:defRPr sz="3200"/>
            </a:lvl1pPr>
            <a:lvl2pPr marL="457185" indent="0">
              <a:buNone/>
              <a:defRPr sz="2800"/>
            </a:lvl2pPr>
            <a:lvl3pPr marL="914369" indent="0">
              <a:buNone/>
              <a:defRPr sz="2400"/>
            </a:lvl3pPr>
            <a:lvl4pPr marL="1371553" indent="0">
              <a:buNone/>
              <a:defRPr sz="2000"/>
            </a:lvl4pPr>
            <a:lvl5pPr marL="1828738" indent="0">
              <a:buNone/>
              <a:defRPr sz="2000"/>
            </a:lvl5pPr>
            <a:lvl6pPr marL="2285923" indent="0">
              <a:buNone/>
              <a:defRPr sz="2000"/>
            </a:lvl6pPr>
            <a:lvl7pPr marL="2743107" indent="0">
              <a:buNone/>
              <a:defRPr sz="2000"/>
            </a:lvl7pPr>
            <a:lvl8pPr marL="3200292" indent="0">
              <a:buNone/>
              <a:defRPr sz="2000"/>
            </a:lvl8pPr>
            <a:lvl9pPr marL="3657476" indent="0">
              <a:buNone/>
              <a:defRPr sz="2000"/>
            </a:lvl9pPr>
          </a:lstStyle>
          <a:p>
            <a:endParaRPr lang="en-GB"/>
          </a:p>
        </p:txBody>
      </p:sp>
      <p:sp>
        <p:nvSpPr>
          <p:cNvPr id="4" name="Text Placeholder 3"/>
          <p:cNvSpPr>
            <a:spLocks noGrp="1"/>
          </p:cNvSpPr>
          <p:nvPr>
            <p:ph type="body" sz="half" idx="2"/>
          </p:nvPr>
        </p:nvSpPr>
        <p:spPr>
          <a:xfrm>
            <a:off x="839790" y="2057400"/>
            <a:ext cx="3932236" cy="3811588"/>
          </a:xfrm>
        </p:spPr>
        <p:txBody>
          <a:bodyPr/>
          <a:lstStyle>
            <a:lvl1pPr marL="0" indent="0">
              <a:buNone/>
              <a:defRPr sz="1600"/>
            </a:lvl1pPr>
            <a:lvl2pPr marL="457185" indent="0">
              <a:buNone/>
              <a:defRPr sz="1401"/>
            </a:lvl2pPr>
            <a:lvl3pPr marL="914369" indent="0">
              <a:buNone/>
              <a:defRPr sz="1200"/>
            </a:lvl3pPr>
            <a:lvl4pPr marL="1371553" indent="0">
              <a:buNone/>
              <a:defRPr sz="1001"/>
            </a:lvl4pPr>
            <a:lvl5pPr marL="1828738" indent="0">
              <a:buNone/>
              <a:defRPr sz="1001"/>
            </a:lvl5pPr>
            <a:lvl6pPr marL="2285923" indent="0">
              <a:buNone/>
              <a:defRPr sz="1001"/>
            </a:lvl6pPr>
            <a:lvl7pPr marL="2743107" indent="0">
              <a:buNone/>
              <a:defRPr sz="1001"/>
            </a:lvl7pPr>
            <a:lvl8pPr marL="3200292" indent="0">
              <a:buNone/>
              <a:defRPr sz="1001"/>
            </a:lvl8pPr>
            <a:lvl9pPr marL="3657476" indent="0">
              <a:buNone/>
              <a:defRPr sz="1001"/>
            </a:lvl9pPr>
          </a:lstStyle>
          <a:p>
            <a:pPr lvl="0"/>
            <a:r>
              <a:rPr lang="en-US" smtClean="0"/>
              <a:t>Edit Master text styles</a:t>
            </a:r>
          </a:p>
        </p:txBody>
      </p:sp>
      <p:sp>
        <p:nvSpPr>
          <p:cNvPr id="5" name="Date Placeholder 4"/>
          <p:cNvSpPr>
            <a:spLocks noGrp="1"/>
          </p:cNvSpPr>
          <p:nvPr>
            <p:ph type="dt" sz="half" idx="10"/>
          </p:nvPr>
        </p:nvSpPr>
        <p:spPr/>
        <p:txBody>
          <a:bodyPr/>
          <a:lstStyle/>
          <a:p>
            <a:pPr defTabSz="914358">
              <a:defRPr/>
            </a:pPr>
            <a:fld id="{B7938270-B965-4555-B3AA-0F5AC3140255}" type="datetimeFigureOut">
              <a:rPr lang="en-GB" smtClean="0">
                <a:solidFill>
                  <a:prstClr val="black">
                    <a:tint val="75000"/>
                  </a:prstClr>
                </a:solidFill>
              </a:rPr>
              <a:pPr defTabSz="914358">
                <a:defRPr/>
              </a:pPr>
              <a:t>14/04/2025</a:t>
            </a:fld>
            <a:endParaRPr lang="en-GB">
              <a:solidFill>
                <a:prstClr val="black">
                  <a:tint val="75000"/>
                </a:prstClr>
              </a:solidFill>
            </a:endParaRPr>
          </a:p>
        </p:txBody>
      </p:sp>
      <p:sp>
        <p:nvSpPr>
          <p:cNvPr id="6" name="Footer Placeholder 5"/>
          <p:cNvSpPr>
            <a:spLocks noGrp="1"/>
          </p:cNvSpPr>
          <p:nvPr>
            <p:ph type="ftr" sz="quarter" idx="11"/>
          </p:nvPr>
        </p:nvSpPr>
        <p:spPr/>
        <p:txBody>
          <a:bodyPr/>
          <a:lstStyle/>
          <a:p>
            <a:pPr defTabSz="914358">
              <a:defRPr/>
            </a:pPr>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pPr defTabSz="914358">
              <a:defRPr/>
            </a:pPr>
            <a:fld id="{3D9341B5-D370-47BD-904A-50E95B2A1933}" type="slidenum">
              <a:rPr lang="en-GB" smtClean="0">
                <a:solidFill>
                  <a:prstClr val="black">
                    <a:tint val="75000"/>
                  </a:prstClr>
                </a:solidFill>
              </a:rPr>
              <a:pPr defTabSz="914358">
                <a:defRPr/>
              </a:pPr>
              <a:t>‹#›</a:t>
            </a:fld>
            <a:endParaRPr lang="en-GB">
              <a:solidFill>
                <a:prstClr val="black">
                  <a:tint val="75000"/>
                </a:prstClr>
              </a:solidFill>
            </a:endParaRPr>
          </a:p>
        </p:txBody>
      </p:sp>
    </p:spTree>
    <p:extLst>
      <p:ext uri="{BB962C8B-B14F-4D97-AF65-F5344CB8AC3E}">
        <p14:creationId xmlns:p14="http://schemas.microsoft.com/office/powerpoint/2010/main" val="441984802"/>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pPr defTabSz="914358">
              <a:defRPr/>
            </a:pPr>
            <a:fld id="{B7938270-B965-4555-B3AA-0F5AC3140255}" type="datetimeFigureOut">
              <a:rPr lang="en-GB" smtClean="0">
                <a:solidFill>
                  <a:prstClr val="black">
                    <a:tint val="75000"/>
                  </a:prstClr>
                </a:solidFill>
              </a:rPr>
              <a:pPr defTabSz="914358">
                <a:defRPr/>
              </a:pPr>
              <a:t>14/04/2025</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pPr defTabSz="914358">
              <a:defRPr/>
            </a:pPr>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pPr defTabSz="914358">
              <a:defRPr/>
            </a:pPr>
            <a:fld id="{3D9341B5-D370-47BD-904A-50E95B2A1933}" type="slidenum">
              <a:rPr lang="en-GB" smtClean="0">
                <a:solidFill>
                  <a:prstClr val="black">
                    <a:tint val="75000"/>
                  </a:prstClr>
                </a:solidFill>
              </a:rPr>
              <a:pPr defTabSz="914358">
                <a:defRPr/>
              </a:pPr>
              <a:t>‹#›</a:t>
            </a:fld>
            <a:endParaRPr lang="en-GB">
              <a:solidFill>
                <a:prstClr val="black">
                  <a:tint val="75000"/>
                </a:prstClr>
              </a:solidFill>
            </a:endParaRPr>
          </a:p>
        </p:txBody>
      </p:sp>
    </p:spTree>
    <p:extLst>
      <p:ext uri="{BB962C8B-B14F-4D97-AF65-F5344CB8AC3E}">
        <p14:creationId xmlns:p14="http://schemas.microsoft.com/office/powerpoint/2010/main" val="835791383"/>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899" y="365125"/>
            <a:ext cx="2628900" cy="5811838"/>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838199"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pPr defTabSz="914358">
              <a:defRPr/>
            </a:pPr>
            <a:fld id="{B7938270-B965-4555-B3AA-0F5AC3140255}" type="datetimeFigureOut">
              <a:rPr lang="en-GB" smtClean="0">
                <a:solidFill>
                  <a:prstClr val="black">
                    <a:tint val="75000"/>
                  </a:prstClr>
                </a:solidFill>
              </a:rPr>
              <a:pPr defTabSz="914358">
                <a:defRPr/>
              </a:pPr>
              <a:t>14/04/2025</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pPr defTabSz="914358">
              <a:defRPr/>
            </a:pPr>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pPr defTabSz="914358">
              <a:defRPr/>
            </a:pPr>
            <a:fld id="{3D9341B5-D370-47BD-904A-50E95B2A1933}" type="slidenum">
              <a:rPr lang="en-GB" smtClean="0">
                <a:solidFill>
                  <a:prstClr val="black">
                    <a:tint val="75000"/>
                  </a:prstClr>
                </a:solidFill>
              </a:rPr>
              <a:pPr defTabSz="914358">
                <a:defRPr/>
              </a:pPr>
              <a:t>‹#›</a:t>
            </a:fld>
            <a:endParaRPr lang="en-GB">
              <a:solidFill>
                <a:prstClr val="black">
                  <a:tint val="75000"/>
                </a:prstClr>
              </a:solidFill>
            </a:endParaRPr>
          </a:p>
        </p:txBody>
      </p:sp>
    </p:spTree>
    <p:extLst>
      <p:ext uri="{BB962C8B-B14F-4D97-AF65-F5344CB8AC3E}">
        <p14:creationId xmlns:p14="http://schemas.microsoft.com/office/powerpoint/2010/main" val="2724408585"/>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1" y="1122363"/>
            <a:ext cx="9144000" cy="2387600"/>
          </a:xfrm>
        </p:spPr>
        <p:txBody>
          <a:bodyPr anchor="b"/>
          <a:lstStyle>
            <a:lvl1pPr algn="ctr">
              <a:defRPr sz="6000"/>
            </a:lvl1pPr>
          </a:lstStyle>
          <a:p>
            <a:r>
              <a:rPr lang="en-US" smtClean="0"/>
              <a:t>Click to edit Master title style</a:t>
            </a:r>
            <a:endParaRPr lang="en-GB"/>
          </a:p>
        </p:txBody>
      </p:sp>
      <p:sp>
        <p:nvSpPr>
          <p:cNvPr id="3" name="Subtitle 2"/>
          <p:cNvSpPr>
            <a:spLocks noGrp="1"/>
          </p:cNvSpPr>
          <p:nvPr>
            <p:ph type="subTitle" idx="1"/>
          </p:nvPr>
        </p:nvSpPr>
        <p:spPr>
          <a:xfrm>
            <a:off x="1524001" y="3602038"/>
            <a:ext cx="9144000" cy="1655762"/>
          </a:xfrm>
        </p:spPr>
        <p:txBody>
          <a:bodyPr/>
          <a:lstStyle>
            <a:lvl1pPr marL="0" indent="0" algn="ctr">
              <a:buNone/>
              <a:defRPr sz="2400"/>
            </a:lvl1pPr>
            <a:lvl2pPr marL="457179" indent="0" algn="ctr">
              <a:buNone/>
              <a:defRPr sz="2000"/>
            </a:lvl2pPr>
            <a:lvl3pPr marL="914358" indent="0" algn="ctr">
              <a:buNone/>
              <a:defRPr sz="1800"/>
            </a:lvl3pPr>
            <a:lvl4pPr marL="1371536" indent="0" algn="ctr">
              <a:buNone/>
              <a:defRPr sz="1600"/>
            </a:lvl4pPr>
            <a:lvl5pPr marL="1828715" indent="0" algn="ctr">
              <a:buNone/>
              <a:defRPr sz="1600"/>
            </a:lvl5pPr>
            <a:lvl6pPr marL="2285894" indent="0" algn="ctr">
              <a:buNone/>
              <a:defRPr sz="1600"/>
            </a:lvl6pPr>
            <a:lvl7pPr marL="2743073" indent="0" algn="ctr">
              <a:buNone/>
              <a:defRPr sz="1600"/>
            </a:lvl7pPr>
            <a:lvl8pPr marL="3200252" indent="0" algn="ctr">
              <a:buNone/>
              <a:defRPr sz="1600"/>
            </a:lvl8pPr>
            <a:lvl9pPr marL="3657430" indent="0" algn="ctr">
              <a:buNone/>
              <a:defRPr sz="1600"/>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pPr defTabSz="914358"/>
            <a:fld id="{D3305297-4383-4357-B930-5EC33D17F590}" type="datetimeFigureOut">
              <a:rPr lang="en-GB" smtClean="0">
                <a:solidFill>
                  <a:prstClr val="black">
                    <a:tint val="75000"/>
                  </a:prstClr>
                </a:solidFill>
              </a:rPr>
              <a:pPr defTabSz="914358"/>
              <a:t>14/04/2025</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pPr defTabSz="914358"/>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pPr defTabSz="914358"/>
            <a:fld id="{370EBA60-93D0-4AB8-8100-29781706C516}" type="slidenum">
              <a:rPr lang="en-GB" smtClean="0">
                <a:solidFill>
                  <a:prstClr val="black">
                    <a:tint val="75000"/>
                  </a:prstClr>
                </a:solidFill>
              </a:rPr>
              <a:pPr defTabSz="914358"/>
              <a:t>‹#›</a:t>
            </a:fld>
            <a:endParaRPr lang="en-GB">
              <a:solidFill>
                <a:prstClr val="black">
                  <a:tint val="75000"/>
                </a:prstClr>
              </a:solidFill>
            </a:endParaRPr>
          </a:p>
        </p:txBody>
      </p:sp>
    </p:spTree>
    <p:extLst>
      <p:ext uri="{BB962C8B-B14F-4D97-AF65-F5344CB8AC3E}">
        <p14:creationId xmlns:p14="http://schemas.microsoft.com/office/powerpoint/2010/main" val="1214468161"/>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pPr defTabSz="914358"/>
            <a:fld id="{D3305297-4383-4357-B930-5EC33D17F590}" type="datetimeFigureOut">
              <a:rPr lang="en-GB" smtClean="0">
                <a:solidFill>
                  <a:prstClr val="black">
                    <a:tint val="75000"/>
                  </a:prstClr>
                </a:solidFill>
              </a:rPr>
              <a:pPr defTabSz="914358"/>
              <a:t>14/04/2025</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pPr defTabSz="914358"/>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pPr defTabSz="914358"/>
            <a:fld id="{370EBA60-93D0-4AB8-8100-29781706C516}" type="slidenum">
              <a:rPr lang="en-GB" smtClean="0">
                <a:solidFill>
                  <a:prstClr val="black">
                    <a:tint val="75000"/>
                  </a:prstClr>
                </a:solidFill>
              </a:rPr>
              <a:pPr defTabSz="914358"/>
              <a:t>‹#›</a:t>
            </a:fld>
            <a:endParaRPr lang="en-GB">
              <a:solidFill>
                <a:prstClr val="black">
                  <a:tint val="75000"/>
                </a:prstClr>
              </a:solidFill>
            </a:endParaRPr>
          </a:p>
        </p:txBody>
      </p:sp>
    </p:spTree>
    <p:extLst>
      <p:ext uri="{BB962C8B-B14F-4D97-AF65-F5344CB8AC3E}">
        <p14:creationId xmlns:p14="http://schemas.microsoft.com/office/powerpoint/2010/main" val="434878627"/>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9"/>
            <a:ext cx="10515600" cy="2852737"/>
          </a:xfrm>
        </p:spPr>
        <p:txBody>
          <a:bodyPr anchor="b"/>
          <a:lstStyle>
            <a:lvl1pPr>
              <a:defRPr sz="6000"/>
            </a:lvl1pPr>
          </a:lstStyle>
          <a:p>
            <a:r>
              <a:rPr lang="en-US" smtClean="0"/>
              <a:t>Click to edit Master title style</a:t>
            </a:r>
            <a:endParaRPr lang="en-GB"/>
          </a:p>
        </p:txBody>
      </p:sp>
      <p:sp>
        <p:nvSpPr>
          <p:cNvPr id="3" name="Text Placeholder 2"/>
          <p:cNvSpPr>
            <a:spLocks noGrp="1"/>
          </p:cNvSpPr>
          <p:nvPr>
            <p:ph type="body" idx="1"/>
          </p:nvPr>
        </p:nvSpPr>
        <p:spPr>
          <a:xfrm>
            <a:off x="831850" y="4589464"/>
            <a:ext cx="10515600" cy="1500187"/>
          </a:xfrm>
        </p:spPr>
        <p:txBody>
          <a:bodyPr/>
          <a:lstStyle>
            <a:lvl1pPr marL="0" indent="0">
              <a:buNone/>
              <a:defRPr sz="2400">
                <a:solidFill>
                  <a:schemeClr val="tx1">
                    <a:tint val="75000"/>
                  </a:schemeClr>
                </a:solidFill>
              </a:defRPr>
            </a:lvl1pPr>
            <a:lvl2pPr marL="457179" indent="0">
              <a:buNone/>
              <a:defRPr sz="2000">
                <a:solidFill>
                  <a:schemeClr val="tx1">
                    <a:tint val="75000"/>
                  </a:schemeClr>
                </a:solidFill>
              </a:defRPr>
            </a:lvl2pPr>
            <a:lvl3pPr marL="914358" indent="0">
              <a:buNone/>
              <a:defRPr sz="1800">
                <a:solidFill>
                  <a:schemeClr val="tx1">
                    <a:tint val="75000"/>
                  </a:schemeClr>
                </a:solidFill>
              </a:defRPr>
            </a:lvl3pPr>
            <a:lvl4pPr marL="1371536" indent="0">
              <a:buNone/>
              <a:defRPr sz="1600">
                <a:solidFill>
                  <a:schemeClr val="tx1">
                    <a:tint val="75000"/>
                  </a:schemeClr>
                </a:solidFill>
              </a:defRPr>
            </a:lvl4pPr>
            <a:lvl5pPr marL="1828715" indent="0">
              <a:buNone/>
              <a:defRPr sz="1600">
                <a:solidFill>
                  <a:schemeClr val="tx1">
                    <a:tint val="75000"/>
                  </a:schemeClr>
                </a:solidFill>
              </a:defRPr>
            </a:lvl5pPr>
            <a:lvl6pPr marL="2285894" indent="0">
              <a:buNone/>
              <a:defRPr sz="1600">
                <a:solidFill>
                  <a:schemeClr val="tx1">
                    <a:tint val="75000"/>
                  </a:schemeClr>
                </a:solidFill>
              </a:defRPr>
            </a:lvl6pPr>
            <a:lvl7pPr marL="2743073" indent="0">
              <a:buNone/>
              <a:defRPr sz="1600">
                <a:solidFill>
                  <a:schemeClr val="tx1">
                    <a:tint val="75000"/>
                  </a:schemeClr>
                </a:solidFill>
              </a:defRPr>
            </a:lvl7pPr>
            <a:lvl8pPr marL="3200252" indent="0">
              <a:buNone/>
              <a:defRPr sz="1600">
                <a:solidFill>
                  <a:schemeClr val="tx1">
                    <a:tint val="75000"/>
                  </a:schemeClr>
                </a:solidFill>
              </a:defRPr>
            </a:lvl8pPr>
            <a:lvl9pPr marL="365743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pPr defTabSz="914358"/>
            <a:fld id="{D3305297-4383-4357-B930-5EC33D17F590}" type="datetimeFigureOut">
              <a:rPr lang="en-GB" smtClean="0">
                <a:solidFill>
                  <a:prstClr val="black">
                    <a:tint val="75000"/>
                  </a:prstClr>
                </a:solidFill>
              </a:rPr>
              <a:pPr defTabSz="914358"/>
              <a:t>14/04/2025</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pPr defTabSz="914358"/>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pPr defTabSz="914358"/>
            <a:fld id="{370EBA60-93D0-4AB8-8100-29781706C516}" type="slidenum">
              <a:rPr lang="en-GB" smtClean="0">
                <a:solidFill>
                  <a:prstClr val="black">
                    <a:tint val="75000"/>
                  </a:prstClr>
                </a:solidFill>
              </a:rPr>
              <a:pPr defTabSz="914358"/>
              <a:t>‹#›</a:t>
            </a:fld>
            <a:endParaRPr lang="en-GB">
              <a:solidFill>
                <a:prstClr val="black">
                  <a:tint val="75000"/>
                </a:prstClr>
              </a:solidFill>
            </a:endParaRPr>
          </a:p>
        </p:txBody>
      </p:sp>
    </p:spTree>
    <p:extLst>
      <p:ext uri="{BB962C8B-B14F-4D97-AF65-F5344CB8AC3E}">
        <p14:creationId xmlns:p14="http://schemas.microsoft.com/office/powerpoint/2010/main" val="1602813535"/>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838201"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pPr defTabSz="914358"/>
            <a:fld id="{D3305297-4383-4357-B930-5EC33D17F590}" type="datetimeFigureOut">
              <a:rPr lang="en-GB" smtClean="0">
                <a:solidFill>
                  <a:prstClr val="black">
                    <a:tint val="75000"/>
                  </a:prstClr>
                </a:solidFill>
              </a:rPr>
              <a:pPr defTabSz="914358"/>
              <a:t>14/04/2025</a:t>
            </a:fld>
            <a:endParaRPr lang="en-GB">
              <a:solidFill>
                <a:prstClr val="black">
                  <a:tint val="75000"/>
                </a:prstClr>
              </a:solidFill>
            </a:endParaRPr>
          </a:p>
        </p:txBody>
      </p:sp>
      <p:sp>
        <p:nvSpPr>
          <p:cNvPr id="6" name="Footer Placeholder 5"/>
          <p:cNvSpPr>
            <a:spLocks noGrp="1"/>
          </p:cNvSpPr>
          <p:nvPr>
            <p:ph type="ftr" sz="quarter" idx="11"/>
          </p:nvPr>
        </p:nvSpPr>
        <p:spPr/>
        <p:txBody>
          <a:bodyPr/>
          <a:lstStyle/>
          <a:p>
            <a:pPr defTabSz="914358"/>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pPr defTabSz="914358"/>
            <a:fld id="{370EBA60-93D0-4AB8-8100-29781706C516}" type="slidenum">
              <a:rPr lang="en-GB" smtClean="0">
                <a:solidFill>
                  <a:prstClr val="black">
                    <a:tint val="75000"/>
                  </a:prstClr>
                </a:solidFill>
              </a:rPr>
              <a:pPr defTabSz="914358"/>
              <a:t>‹#›</a:t>
            </a:fld>
            <a:endParaRPr lang="en-GB">
              <a:solidFill>
                <a:prstClr val="black">
                  <a:tint val="75000"/>
                </a:prstClr>
              </a:solidFill>
            </a:endParaRPr>
          </a:p>
        </p:txBody>
      </p:sp>
    </p:spTree>
    <p:extLst>
      <p:ext uri="{BB962C8B-B14F-4D97-AF65-F5344CB8AC3E}">
        <p14:creationId xmlns:p14="http://schemas.microsoft.com/office/powerpoint/2010/main" val="3874814892"/>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6"/>
            <a:ext cx="10515600" cy="1325563"/>
          </a:xfrm>
        </p:spPr>
        <p:txBody>
          <a:bodyPr/>
          <a:lstStyle/>
          <a:p>
            <a:r>
              <a:rPr lang="en-US" smtClean="0"/>
              <a:t>Click to edit Master title style</a:t>
            </a:r>
            <a:endParaRPr lang="en-GB"/>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179" indent="0">
              <a:buNone/>
              <a:defRPr sz="2000" b="1"/>
            </a:lvl2pPr>
            <a:lvl3pPr marL="914358" indent="0">
              <a:buNone/>
              <a:defRPr sz="1800" b="1"/>
            </a:lvl3pPr>
            <a:lvl4pPr marL="1371536" indent="0">
              <a:buNone/>
              <a:defRPr sz="1600" b="1"/>
            </a:lvl4pPr>
            <a:lvl5pPr marL="1828715" indent="0">
              <a:buNone/>
              <a:defRPr sz="1600" b="1"/>
            </a:lvl5pPr>
            <a:lvl6pPr marL="2285894" indent="0">
              <a:buNone/>
              <a:defRPr sz="1600" b="1"/>
            </a:lvl6pPr>
            <a:lvl7pPr marL="2743073" indent="0">
              <a:buNone/>
              <a:defRPr sz="1600" b="1"/>
            </a:lvl7pPr>
            <a:lvl8pPr marL="3200252" indent="0">
              <a:buNone/>
              <a:defRPr sz="1600" b="1"/>
            </a:lvl8pPr>
            <a:lvl9pPr marL="365743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6172201" y="1681163"/>
            <a:ext cx="5183188" cy="823912"/>
          </a:xfrm>
        </p:spPr>
        <p:txBody>
          <a:bodyPr anchor="b"/>
          <a:lstStyle>
            <a:lvl1pPr marL="0" indent="0">
              <a:buNone/>
              <a:defRPr sz="2400" b="1"/>
            </a:lvl1pPr>
            <a:lvl2pPr marL="457179" indent="0">
              <a:buNone/>
              <a:defRPr sz="2000" b="1"/>
            </a:lvl2pPr>
            <a:lvl3pPr marL="914358" indent="0">
              <a:buNone/>
              <a:defRPr sz="1800" b="1"/>
            </a:lvl3pPr>
            <a:lvl4pPr marL="1371536" indent="0">
              <a:buNone/>
              <a:defRPr sz="1600" b="1"/>
            </a:lvl4pPr>
            <a:lvl5pPr marL="1828715" indent="0">
              <a:buNone/>
              <a:defRPr sz="1600" b="1"/>
            </a:lvl5pPr>
            <a:lvl6pPr marL="2285894" indent="0">
              <a:buNone/>
              <a:defRPr sz="1600" b="1"/>
            </a:lvl6pPr>
            <a:lvl7pPr marL="2743073" indent="0">
              <a:buNone/>
              <a:defRPr sz="1600" b="1"/>
            </a:lvl7pPr>
            <a:lvl8pPr marL="3200252" indent="0">
              <a:buNone/>
              <a:defRPr sz="1600" b="1"/>
            </a:lvl8pPr>
            <a:lvl9pPr marL="365743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1"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pPr defTabSz="914358"/>
            <a:fld id="{D3305297-4383-4357-B930-5EC33D17F590}" type="datetimeFigureOut">
              <a:rPr lang="en-GB" smtClean="0">
                <a:solidFill>
                  <a:prstClr val="black">
                    <a:tint val="75000"/>
                  </a:prstClr>
                </a:solidFill>
              </a:rPr>
              <a:pPr defTabSz="914358"/>
              <a:t>14/04/2025</a:t>
            </a:fld>
            <a:endParaRPr lang="en-GB">
              <a:solidFill>
                <a:prstClr val="black">
                  <a:tint val="75000"/>
                </a:prstClr>
              </a:solidFill>
            </a:endParaRPr>
          </a:p>
        </p:txBody>
      </p:sp>
      <p:sp>
        <p:nvSpPr>
          <p:cNvPr id="8" name="Footer Placeholder 7"/>
          <p:cNvSpPr>
            <a:spLocks noGrp="1"/>
          </p:cNvSpPr>
          <p:nvPr>
            <p:ph type="ftr" sz="quarter" idx="11"/>
          </p:nvPr>
        </p:nvSpPr>
        <p:spPr/>
        <p:txBody>
          <a:bodyPr/>
          <a:lstStyle/>
          <a:p>
            <a:pPr defTabSz="914358"/>
            <a:endParaRPr lang="en-GB">
              <a:solidFill>
                <a:prstClr val="black">
                  <a:tint val="75000"/>
                </a:prstClr>
              </a:solidFill>
            </a:endParaRPr>
          </a:p>
        </p:txBody>
      </p:sp>
      <p:sp>
        <p:nvSpPr>
          <p:cNvPr id="9" name="Slide Number Placeholder 8"/>
          <p:cNvSpPr>
            <a:spLocks noGrp="1"/>
          </p:cNvSpPr>
          <p:nvPr>
            <p:ph type="sldNum" sz="quarter" idx="12"/>
          </p:nvPr>
        </p:nvSpPr>
        <p:spPr/>
        <p:txBody>
          <a:bodyPr/>
          <a:lstStyle/>
          <a:p>
            <a:pPr defTabSz="914358"/>
            <a:fld id="{370EBA60-93D0-4AB8-8100-29781706C516}" type="slidenum">
              <a:rPr lang="en-GB" smtClean="0">
                <a:solidFill>
                  <a:prstClr val="black">
                    <a:tint val="75000"/>
                  </a:prstClr>
                </a:solidFill>
              </a:rPr>
              <a:pPr defTabSz="914358"/>
              <a:t>‹#›</a:t>
            </a:fld>
            <a:endParaRPr lang="en-GB">
              <a:solidFill>
                <a:prstClr val="black">
                  <a:tint val="75000"/>
                </a:prstClr>
              </a:solidFill>
            </a:endParaRPr>
          </a:p>
        </p:txBody>
      </p:sp>
    </p:spTree>
    <p:extLst>
      <p:ext uri="{BB962C8B-B14F-4D97-AF65-F5344CB8AC3E}">
        <p14:creationId xmlns:p14="http://schemas.microsoft.com/office/powerpoint/2010/main" val="3313628193"/>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pPr defTabSz="914358"/>
            <a:fld id="{D3305297-4383-4357-B930-5EC33D17F590}" type="datetimeFigureOut">
              <a:rPr lang="en-GB" smtClean="0">
                <a:solidFill>
                  <a:prstClr val="black">
                    <a:tint val="75000"/>
                  </a:prstClr>
                </a:solidFill>
              </a:rPr>
              <a:pPr defTabSz="914358"/>
              <a:t>14/04/2025</a:t>
            </a:fld>
            <a:endParaRPr lang="en-GB">
              <a:solidFill>
                <a:prstClr val="black">
                  <a:tint val="75000"/>
                </a:prstClr>
              </a:solidFill>
            </a:endParaRPr>
          </a:p>
        </p:txBody>
      </p:sp>
      <p:sp>
        <p:nvSpPr>
          <p:cNvPr id="4" name="Footer Placeholder 3"/>
          <p:cNvSpPr>
            <a:spLocks noGrp="1"/>
          </p:cNvSpPr>
          <p:nvPr>
            <p:ph type="ftr" sz="quarter" idx="11"/>
          </p:nvPr>
        </p:nvSpPr>
        <p:spPr/>
        <p:txBody>
          <a:bodyPr/>
          <a:lstStyle/>
          <a:p>
            <a:pPr defTabSz="914358"/>
            <a:endParaRPr lang="en-GB">
              <a:solidFill>
                <a:prstClr val="black">
                  <a:tint val="75000"/>
                </a:prstClr>
              </a:solidFill>
            </a:endParaRPr>
          </a:p>
        </p:txBody>
      </p:sp>
      <p:sp>
        <p:nvSpPr>
          <p:cNvPr id="5" name="Slide Number Placeholder 4"/>
          <p:cNvSpPr>
            <a:spLocks noGrp="1"/>
          </p:cNvSpPr>
          <p:nvPr>
            <p:ph type="sldNum" sz="quarter" idx="12"/>
          </p:nvPr>
        </p:nvSpPr>
        <p:spPr/>
        <p:txBody>
          <a:bodyPr/>
          <a:lstStyle/>
          <a:p>
            <a:pPr defTabSz="914358"/>
            <a:fld id="{370EBA60-93D0-4AB8-8100-29781706C516}" type="slidenum">
              <a:rPr lang="en-GB" smtClean="0">
                <a:solidFill>
                  <a:prstClr val="black">
                    <a:tint val="75000"/>
                  </a:prstClr>
                </a:solidFill>
              </a:rPr>
              <a:pPr defTabSz="914358"/>
              <a:t>‹#›</a:t>
            </a:fld>
            <a:endParaRPr lang="en-GB">
              <a:solidFill>
                <a:prstClr val="black">
                  <a:tint val="75000"/>
                </a:prstClr>
              </a:solidFill>
            </a:endParaRPr>
          </a:p>
        </p:txBody>
      </p:sp>
    </p:spTree>
    <p:extLst>
      <p:ext uri="{BB962C8B-B14F-4D97-AF65-F5344CB8AC3E}">
        <p14:creationId xmlns:p14="http://schemas.microsoft.com/office/powerpoint/2010/main" val="279935013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838201"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6172201"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pPr defTabSz="914358">
              <a:defRPr/>
            </a:pPr>
            <a:fld id="{B7938270-B965-4555-B3AA-0F5AC3140255}" type="datetimeFigureOut">
              <a:rPr lang="en-GB" smtClean="0">
                <a:solidFill>
                  <a:prstClr val="black">
                    <a:tint val="75000"/>
                  </a:prstClr>
                </a:solidFill>
              </a:rPr>
              <a:pPr defTabSz="914358">
                <a:defRPr/>
              </a:pPr>
              <a:t>14/04/2025</a:t>
            </a:fld>
            <a:endParaRPr lang="en-GB">
              <a:solidFill>
                <a:prstClr val="black">
                  <a:tint val="75000"/>
                </a:prstClr>
              </a:solidFill>
            </a:endParaRPr>
          </a:p>
        </p:txBody>
      </p:sp>
      <p:sp>
        <p:nvSpPr>
          <p:cNvPr id="6" name="Footer Placeholder 5"/>
          <p:cNvSpPr>
            <a:spLocks noGrp="1"/>
          </p:cNvSpPr>
          <p:nvPr>
            <p:ph type="ftr" sz="quarter" idx="11"/>
          </p:nvPr>
        </p:nvSpPr>
        <p:spPr/>
        <p:txBody>
          <a:bodyPr/>
          <a:lstStyle/>
          <a:p>
            <a:pPr defTabSz="914358">
              <a:defRPr/>
            </a:pPr>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pPr defTabSz="914358">
              <a:defRPr/>
            </a:pPr>
            <a:fld id="{3D9341B5-D370-47BD-904A-50E95B2A1933}" type="slidenum">
              <a:rPr lang="en-GB" smtClean="0">
                <a:solidFill>
                  <a:prstClr val="black">
                    <a:tint val="75000"/>
                  </a:prstClr>
                </a:solidFill>
              </a:rPr>
              <a:pPr defTabSz="914358">
                <a:defRPr/>
              </a:pPr>
              <a:t>‹#›</a:t>
            </a:fld>
            <a:endParaRPr lang="en-GB">
              <a:solidFill>
                <a:prstClr val="black">
                  <a:tint val="75000"/>
                </a:prstClr>
              </a:solidFill>
            </a:endParaRPr>
          </a:p>
        </p:txBody>
      </p:sp>
    </p:spTree>
    <p:extLst>
      <p:ext uri="{BB962C8B-B14F-4D97-AF65-F5344CB8AC3E}">
        <p14:creationId xmlns:p14="http://schemas.microsoft.com/office/powerpoint/2010/main" val="3426611410"/>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defTabSz="914358"/>
            <a:fld id="{D3305297-4383-4357-B930-5EC33D17F590}" type="datetimeFigureOut">
              <a:rPr lang="en-GB" smtClean="0">
                <a:solidFill>
                  <a:prstClr val="black">
                    <a:tint val="75000"/>
                  </a:prstClr>
                </a:solidFill>
              </a:rPr>
              <a:pPr defTabSz="914358"/>
              <a:t>14/04/2025</a:t>
            </a:fld>
            <a:endParaRPr lang="en-GB">
              <a:solidFill>
                <a:prstClr val="black">
                  <a:tint val="75000"/>
                </a:prstClr>
              </a:solidFill>
            </a:endParaRPr>
          </a:p>
        </p:txBody>
      </p:sp>
      <p:sp>
        <p:nvSpPr>
          <p:cNvPr id="3" name="Footer Placeholder 2"/>
          <p:cNvSpPr>
            <a:spLocks noGrp="1"/>
          </p:cNvSpPr>
          <p:nvPr>
            <p:ph type="ftr" sz="quarter" idx="11"/>
          </p:nvPr>
        </p:nvSpPr>
        <p:spPr/>
        <p:txBody>
          <a:bodyPr/>
          <a:lstStyle/>
          <a:p>
            <a:pPr defTabSz="914358"/>
            <a:endParaRPr lang="en-GB">
              <a:solidFill>
                <a:prstClr val="black">
                  <a:tint val="75000"/>
                </a:prstClr>
              </a:solidFill>
            </a:endParaRPr>
          </a:p>
        </p:txBody>
      </p:sp>
      <p:sp>
        <p:nvSpPr>
          <p:cNvPr id="4" name="Slide Number Placeholder 3"/>
          <p:cNvSpPr>
            <a:spLocks noGrp="1"/>
          </p:cNvSpPr>
          <p:nvPr>
            <p:ph type="sldNum" sz="quarter" idx="12"/>
          </p:nvPr>
        </p:nvSpPr>
        <p:spPr/>
        <p:txBody>
          <a:bodyPr/>
          <a:lstStyle/>
          <a:p>
            <a:pPr defTabSz="914358"/>
            <a:fld id="{370EBA60-93D0-4AB8-8100-29781706C516}" type="slidenum">
              <a:rPr lang="en-GB" smtClean="0">
                <a:solidFill>
                  <a:prstClr val="black">
                    <a:tint val="75000"/>
                  </a:prstClr>
                </a:solidFill>
              </a:rPr>
              <a:pPr defTabSz="914358"/>
              <a:t>‹#›</a:t>
            </a:fld>
            <a:endParaRPr lang="en-GB">
              <a:solidFill>
                <a:prstClr val="black">
                  <a:tint val="75000"/>
                </a:prstClr>
              </a:solidFill>
            </a:endParaRPr>
          </a:p>
        </p:txBody>
      </p:sp>
    </p:spTree>
    <p:extLst>
      <p:ext uri="{BB962C8B-B14F-4D97-AF65-F5344CB8AC3E}">
        <p14:creationId xmlns:p14="http://schemas.microsoft.com/office/powerpoint/2010/main" val="731893512"/>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9" y="457200"/>
            <a:ext cx="3932237" cy="1600200"/>
          </a:xfrm>
        </p:spPr>
        <p:txBody>
          <a:bodyPr anchor="b"/>
          <a:lstStyle>
            <a:lvl1pPr>
              <a:defRPr sz="3200"/>
            </a:lvl1pPr>
          </a:lstStyle>
          <a:p>
            <a:r>
              <a:rPr lang="en-US" smtClean="0"/>
              <a:t>Click to edit Master title style</a:t>
            </a:r>
            <a:endParaRPr lang="en-GB"/>
          </a:p>
        </p:txBody>
      </p:sp>
      <p:sp>
        <p:nvSpPr>
          <p:cNvPr id="3" name="Content Placeholder 2"/>
          <p:cNvSpPr>
            <a:spLocks noGrp="1"/>
          </p:cNvSpPr>
          <p:nvPr>
            <p:ph idx="1"/>
          </p:nvPr>
        </p:nvSpPr>
        <p:spPr>
          <a:xfrm>
            <a:off x="5183188" y="987426"/>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839789" y="2057400"/>
            <a:ext cx="3932237" cy="3811588"/>
          </a:xfrm>
        </p:spPr>
        <p:txBody>
          <a:bodyPr/>
          <a:lstStyle>
            <a:lvl1pPr marL="0" indent="0">
              <a:buNone/>
              <a:defRPr sz="1600"/>
            </a:lvl1pPr>
            <a:lvl2pPr marL="457179" indent="0">
              <a:buNone/>
              <a:defRPr sz="1400"/>
            </a:lvl2pPr>
            <a:lvl3pPr marL="914358" indent="0">
              <a:buNone/>
              <a:defRPr sz="1200"/>
            </a:lvl3pPr>
            <a:lvl4pPr marL="1371536" indent="0">
              <a:buNone/>
              <a:defRPr sz="1000"/>
            </a:lvl4pPr>
            <a:lvl5pPr marL="1828715" indent="0">
              <a:buNone/>
              <a:defRPr sz="1000"/>
            </a:lvl5pPr>
            <a:lvl6pPr marL="2285894" indent="0">
              <a:buNone/>
              <a:defRPr sz="1000"/>
            </a:lvl6pPr>
            <a:lvl7pPr marL="2743073" indent="0">
              <a:buNone/>
              <a:defRPr sz="1000"/>
            </a:lvl7pPr>
            <a:lvl8pPr marL="3200252" indent="0">
              <a:buNone/>
              <a:defRPr sz="1000"/>
            </a:lvl8pPr>
            <a:lvl9pPr marL="365743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pPr defTabSz="914358"/>
            <a:fld id="{D3305297-4383-4357-B930-5EC33D17F590}" type="datetimeFigureOut">
              <a:rPr lang="en-GB" smtClean="0">
                <a:solidFill>
                  <a:prstClr val="black">
                    <a:tint val="75000"/>
                  </a:prstClr>
                </a:solidFill>
              </a:rPr>
              <a:pPr defTabSz="914358"/>
              <a:t>14/04/2025</a:t>
            </a:fld>
            <a:endParaRPr lang="en-GB">
              <a:solidFill>
                <a:prstClr val="black">
                  <a:tint val="75000"/>
                </a:prstClr>
              </a:solidFill>
            </a:endParaRPr>
          </a:p>
        </p:txBody>
      </p:sp>
      <p:sp>
        <p:nvSpPr>
          <p:cNvPr id="6" name="Footer Placeholder 5"/>
          <p:cNvSpPr>
            <a:spLocks noGrp="1"/>
          </p:cNvSpPr>
          <p:nvPr>
            <p:ph type="ftr" sz="quarter" idx="11"/>
          </p:nvPr>
        </p:nvSpPr>
        <p:spPr/>
        <p:txBody>
          <a:bodyPr/>
          <a:lstStyle/>
          <a:p>
            <a:pPr defTabSz="914358"/>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pPr defTabSz="914358"/>
            <a:fld id="{370EBA60-93D0-4AB8-8100-29781706C516}" type="slidenum">
              <a:rPr lang="en-GB" smtClean="0">
                <a:solidFill>
                  <a:prstClr val="black">
                    <a:tint val="75000"/>
                  </a:prstClr>
                </a:solidFill>
              </a:rPr>
              <a:pPr defTabSz="914358"/>
              <a:t>‹#›</a:t>
            </a:fld>
            <a:endParaRPr lang="en-GB">
              <a:solidFill>
                <a:prstClr val="black">
                  <a:tint val="75000"/>
                </a:prstClr>
              </a:solidFill>
            </a:endParaRPr>
          </a:p>
        </p:txBody>
      </p:sp>
    </p:spTree>
    <p:extLst>
      <p:ext uri="{BB962C8B-B14F-4D97-AF65-F5344CB8AC3E}">
        <p14:creationId xmlns:p14="http://schemas.microsoft.com/office/powerpoint/2010/main" val="4004805344"/>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9" y="457200"/>
            <a:ext cx="3932237" cy="1600200"/>
          </a:xfrm>
        </p:spPr>
        <p:txBody>
          <a:bodyPr anchor="b"/>
          <a:lstStyle>
            <a:lvl1pPr>
              <a:defRPr sz="3200"/>
            </a:lvl1pPr>
          </a:lstStyle>
          <a:p>
            <a:r>
              <a:rPr lang="en-US" smtClean="0"/>
              <a:t>Click to edit Master title style</a:t>
            </a:r>
            <a:endParaRPr lang="en-GB"/>
          </a:p>
        </p:txBody>
      </p:sp>
      <p:sp>
        <p:nvSpPr>
          <p:cNvPr id="3" name="Picture Placeholder 2"/>
          <p:cNvSpPr>
            <a:spLocks noGrp="1"/>
          </p:cNvSpPr>
          <p:nvPr>
            <p:ph type="pic" idx="1"/>
          </p:nvPr>
        </p:nvSpPr>
        <p:spPr>
          <a:xfrm>
            <a:off x="5183188" y="987426"/>
            <a:ext cx="6172200" cy="4873625"/>
          </a:xfrm>
        </p:spPr>
        <p:txBody>
          <a:bodyPr/>
          <a:lstStyle>
            <a:lvl1pPr marL="0" indent="0">
              <a:buNone/>
              <a:defRPr sz="3200"/>
            </a:lvl1pPr>
            <a:lvl2pPr marL="457179" indent="0">
              <a:buNone/>
              <a:defRPr sz="2800"/>
            </a:lvl2pPr>
            <a:lvl3pPr marL="914358" indent="0">
              <a:buNone/>
              <a:defRPr sz="2400"/>
            </a:lvl3pPr>
            <a:lvl4pPr marL="1371536" indent="0">
              <a:buNone/>
              <a:defRPr sz="2000"/>
            </a:lvl4pPr>
            <a:lvl5pPr marL="1828715" indent="0">
              <a:buNone/>
              <a:defRPr sz="2000"/>
            </a:lvl5pPr>
            <a:lvl6pPr marL="2285894" indent="0">
              <a:buNone/>
              <a:defRPr sz="2000"/>
            </a:lvl6pPr>
            <a:lvl7pPr marL="2743073" indent="0">
              <a:buNone/>
              <a:defRPr sz="2000"/>
            </a:lvl7pPr>
            <a:lvl8pPr marL="3200252" indent="0">
              <a:buNone/>
              <a:defRPr sz="2000"/>
            </a:lvl8pPr>
            <a:lvl9pPr marL="3657430" indent="0">
              <a:buNone/>
              <a:defRPr sz="2000"/>
            </a:lvl9pPr>
          </a:lstStyle>
          <a:p>
            <a:endParaRPr lang="en-GB"/>
          </a:p>
        </p:txBody>
      </p:sp>
      <p:sp>
        <p:nvSpPr>
          <p:cNvPr id="4" name="Text Placeholder 3"/>
          <p:cNvSpPr>
            <a:spLocks noGrp="1"/>
          </p:cNvSpPr>
          <p:nvPr>
            <p:ph type="body" sz="half" idx="2"/>
          </p:nvPr>
        </p:nvSpPr>
        <p:spPr>
          <a:xfrm>
            <a:off x="839789" y="2057400"/>
            <a:ext cx="3932237" cy="3811588"/>
          </a:xfrm>
        </p:spPr>
        <p:txBody>
          <a:bodyPr/>
          <a:lstStyle>
            <a:lvl1pPr marL="0" indent="0">
              <a:buNone/>
              <a:defRPr sz="1600"/>
            </a:lvl1pPr>
            <a:lvl2pPr marL="457179" indent="0">
              <a:buNone/>
              <a:defRPr sz="1400"/>
            </a:lvl2pPr>
            <a:lvl3pPr marL="914358" indent="0">
              <a:buNone/>
              <a:defRPr sz="1200"/>
            </a:lvl3pPr>
            <a:lvl4pPr marL="1371536" indent="0">
              <a:buNone/>
              <a:defRPr sz="1000"/>
            </a:lvl4pPr>
            <a:lvl5pPr marL="1828715" indent="0">
              <a:buNone/>
              <a:defRPr sz="1000"/>
            </a:lvl5pPr>
            <a:lvl6pPr marL="2285894" indent="0">
              <a:buNone/>
              <a:defRPr sz="1000"/>
            </a:lvl6pPr>
            <a:lvl7pPr marL="2743073" indent="0">
              <a:buNone/>
              <a:defRPr sz="1000"/>
            </a:lvl7pPr>
            <a:lvl8pPr marL="3200252" indent="0">
              <a:buNone/>
              <a:defRPr sz="1000"/>
            </a:lvl8pPr>
            <a:lvl9pPr marL="365743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pPr defTabSz="914358"/>
            <a:fld id="{D3305297-4383-4357-B930-5EC33D17F590}" type="datetimeFigureOut">
              <a:rPr lang="en-GB" smtClean="0">
                <a:solidFill>
                  <a:prstClr val="black">
                    <a:tint val="75000"/>
                  </a:prstClr>
                </a:solidFill>
              </a:rPr>
              <a:pPr defTabSz="914358"/>
              <a:t>14/04/2025</a:t>
            </a:fld>
            <a:endParaRPr lang="en-GB">
              <a:solidFill>
                <a:prstClr val="black">
                  <a:tint val="75000"/>
                </a:prstClr>
              </a:solidFill>
            </a:endParaRPr>
          </a:p>
        </p:txBody>
      </p:sp>
      <p:sp>
        <p:nvSpPr>
          <p:cNvPr id="6" name="Footer Placeholder 5"/>
          <p:cNvSpPr>
            <a:spLocks noGrp="1"/>
          </p:cNvSpPr>
          <p:nvPr>
            <p:ph type="ftr" sz="quarter" idx="11"/>
          </p:nvPr>
        </p:nvSpPr>
        <p:spPr/>
        <p:txBody>
          <a:bodyPr/>
          <a:lstStyle/>
          <a:p>
            <a:pPr defTabSz="914358"/>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pPr defTabSz="914358"/>
            <a:fld id="{370EBA60-93D0-4AB8-8100-29781706C516}" type="slidenum">
              <a:rPr lang="en-GB" smtClean="0">
                <a:solidFill>
                  <a:prstClr val="black">
                    <a:tint val="75000"/>
                  </a:prstClr>
                </a:solidFill>
              </a:rPr>
              <a:pPr defTabSz="914358"/>
              <a:t>‹#›</a:t>
            </a:fld>
            <a:endParaRPr lang="en-GB">
              <a:solidFill>
                <a:prstClr val="black">
                  <a:tint val="75000"/>
                </a:prstClr>
              </a:solidFill>
            </a:endParaRPr>
          </a:p>
        </p:txBody>
      </p:sp>
    </p:spTree>
    <p:extLst>
      <p:ext uri="{BB962C8B-B14F-4D97-AF65-F5344CB8AC3E}">
        <p14:creationId xmlns:p14="http://schemas.microsoft.com/office/powerpoint/2010/main" val="1620378899"/>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pPr defTabSz="914358"/>
            <a:fld id="{D3305297-4383-4357-B930-5EC33D17F590}" type="datetimeFigureOut">
              <a:rPr lang="en-GB" smtClean="0">
                <a:solidFill>
                  <a:prstClr val="black">
                    <a:tint val="75000"/>
                  </a:prstClr>
                </a:solidFill>
              </a:rPr>
              <a:pPr defTabSz="914358"/>
              <a:t>14/04/2025</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pPr defTabSz="914358"/>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pPr defTabSz="914358"/>
            <a:fld id="{370EBA60-93D0-4AB8-8100-29781706C516}" type="slidenum">
              <a:rPr lang="en-GB" smtClean="0">
                <a:solidFill>
                  <a:prstClr val="black">
                    <a:tint val="75000"/>
                  </a:prstClr>
                </a:solidFill>
              </a:rPr>
              <a:pPr defTabSz="914358"/>
              <a:t>‹#›</a:t>
            </a:fld>
            <a:endParaRPr lang="en-GB">
              <a:solidFill>
                <a:prstClr val="black">
                  <a:tint val="75000"/>
                </a:prstClr>
              </a:solidFill>
            </a:endParaRPr>
          </a:p>
        </p:txBody>
      </p:sp>
    </p:spTree>
    <p:extLst>
      <p:ext uri="{BB962C8B-B14F-4D97-AF65-F5344CB8AC3E}">
        <p14:creationId xmlns:p14="http://schemas.microsoft.com/office/powerpoint/2010/main" val="1551649841"/>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pPr defTabSz="914358"/>
            <a:fld id="{D3305297-4383-4357-B930-5EC33D17F590}" type="datetimeFigureOut">
              <a:rPr lang="en-GB" smtClean="0">
                <a:solidFill>
                  <a:prstClr val="black">
                    <a:tint val="75000"/>
                  </a:prstClr>
                </a:solidFill>
              </a:rPr>
              <a:pPr defTabSz="914358"/>
              <a:t>14/04/2025</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pPr defTabSz="914358"/>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pPr defTabSz="914358"/>
            <a:fld id="{370EBA60-93D0-4AB8-8100-29781706C516}" type="slidenum">
              <a:rPr lang="en-GB" smtClean="0">
                <a:solidFill>
                  <a:prstClr val="black">
                    <a:tint val="75000"/>
                  </a:prstClr>
                </a:solidFill>
              </a:rPr>
              <a:pPr defTabSz="914358"/>
              <a:t>‹#›</a:t>
            </a:fld>
            <a:endParaRPr lang="en-GB">
              <a:solidFill>
                <a:prstClr val="black">
                  <a:tint val="75000"/>
                </a:prstClr>
              </a:solidFill>
            </a:endParaRPr>
          </a:p>
        </p:txBody>
      </p:sp>
    </p:spTree>
    <p:extLst>
      <p:ext uri="{BB962C8B-B14F-4D97-AF65-F5344CB8AC3E}">
        <p14:creationId xmlns:p14="http://schemas.microsoft.com/office/powerpoint/2010/main" val="15705995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9" y="365126"/>
            <a:ext cx="10515600" cy="1325563"/>
          </a:xfrm>
        </p:spPr>
        <p:txBody>
          <a:bodyPr/>
          <a:lstStyle/>
          <a:p>
            <a:r>
              <a:rPr lang="en-US" smtClean="0"/>
              <a:t>Click to edit Master title style</a:t>
            </a:r>
            <a:endParaRPr lang="en-GB"/>
          </a:p>
        </p:txBody>
      </p:sp>
      <p:sp>
        <p:nvSpPr>
          <p:cNvPr id="3" name="Text Placeholder 2"/>
          <p:cNvSpPr>
            <a:spLocks noGrp="1"/>
          </p:cNvSpPr>
          <p:nvPr>
            <p:ph type="body" idx="1"/>
          </p:nvPr>
        </p:nvSpPr>
        <p:spPr>
          <a:xfrm>
            <a:off x="839790" y="1681163"/>
            <a:ext cx="5157787" cy="823912"/>
          </a:xfrm>
        </p:spPr>
        <p:txBody>
          <a:bodyPr anchor="b"/>
          <a:lstStyle>
            <a:lvl1pPr marL="0" indent="0">
              <a:buNone/>
              <a:defRPr sz="2400" b="1"/>
            </a:lvl1pPr>
            <a:lvl2pPr marL="457185" indent="0">
              <a:buNone/>
              <a:defRPr sz="2000" b="1"/>
            </a:lvl2pPr>
            <a:lvl3pPr marL="914369" indent="0">
              <a:buNone/>
              <a:defRPr sz="1801" b="1"/>
            </a:lvl3pPr>
            <a:lvl4pPr marL="1371553" indent="0">
              <a:buNone/>
              <a:defRPr sz="1600" b="1"/>
            </a:lvl4pPr>
            <a:lvl5pPr marL="1828738" indent="0">
              <a:buNone/>
              <a:defRPr sz="1600" b="1"/>
            </a:lvl5pPr>
            <a:lvl6pPr marL="2285923" indent="0">
              <a:buNone/>
              <a:defRPr sz="1600" b="1"/>
            </a:lvl6pPr>
            <a:lvl7pPr marL="2743107" indent="0">
              <a:buNone/>
              <a:defRPr sz="1600" b="1"/>
            </a:lvl7pPr>
            <a:lvl8pPr marL="3200292" indent="0">
              <a:buNone/>
              <a:defRPr sz="1600" b="1"/>
            </a:lvl8pPr>
            <a:lvl9pPr marL="3657476"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90" y="2505077"/>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6172202" y="1681163"/>
            <a:ext cx="5183188" cy="823912"/>
          </a:xfrm>
        </p:spPr>
        <p:txBody>
          <a:bodyPr anchor="b"/>
          <a:lstStyle>
            <a:lvl1pPr marL="0" indent="0">
              <a:buNone/>
              <a:defRPr sz="2400" b="1"/>
            </a:lvl1pPr>
            <a:lvl2pPr marL="457185" indent="0">
              <a:buNone/>
              <a:defRPr sz="2000" b="1"/>
            </a:lvl2pPr>
            <a:lvl3pPr marL="914369" indent="0">
              <a:buNone/>
              <a:defRPr sz="1801" b="1"/>
            </a:lvl3pPr>
            <a:lvl4pPr marL="1371553" indent="0">
              <a:buNone/>
              <a:defRPr sz="1600" b="1"/>
            </a:lvl4pPr>
            <a:lvl5pPr marL="1828738" indent="0">
              <a:buNone/>
              <a:defRPr sz="1600" b="1"/>
            </a:lvl5pPr>
            <a:lvl6pPr marL="2285923" indent="0">
              <a:buNone/>
              <a:defRPr sz="1600" b="1"/>
            </a:lvl6pPr>
            <a:lvl7pPr marL="2743107" indent="0">
              <a:buNone/>
              <a:defRPr sz="1600" b="1"/>
            </a:lvl7pPr>
            <a:lvl8pPr marL="3200292" indent="0">
              <a:buNone/>
              <a:defRPr sz="1600" b="1"/>
            </a:lvl8pPr>
            <a:lvl9pPr marL="3657476"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2" y="2505077"/>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pPr defTabSz="914358">
              <a:defRPr/>
            </a:pPr>
            <a:fld id="{B7938270-B965-4555-B3AA-0F5AC3140255}" type="datetimeFigureOut">
              <a:rPr lang="en-GB" smtClean="0">
                <a:solidFill>
                  <a:prstClr val="black">
                    <a:tint val="75000"/>
                  </a:prstClr>
                </a:solidFill>
              </a:rPr>
              <a:pPr defTabSz="914358">
                <a:defRPr/>
              </a:pPr>
              <a:t>14/04/2025</a:t>
            </a:fld>
            <a:endParaRPr lang="en-GB">
              <a:solidFill>
                <a:prstClr val="black">
                  <a:tint val="75000"/>
                </a:prstClr>
              </a:solidFill>
            </a:endParaRPr>
          </a:p>
        </p:txBody>
      </p:sp>
      <p:sp>
        <p:nvSpPr>
          <p:cNvPr id="8" name="Footer Placeholder 7"/>
          <p:cNvSpPr>
            <a:spLocks noGrp="1"/>
          </p:cNvSpPr>
          <p:nvPr>
            <p:ph type="ftr" sz="quarter" idx="11"/>
          </p:nvPr>
        </p:nvSpPr>
        <p:spPr/>
        <p:txBody>
          <a:bodyPr/>
          <a:lstStyle/>
          <a:p>
            <a:pPr defTabSz="914358">
              <a:defRPr/>
            </a:pPr>
            <a:endParaRPr lang="en-GB">
              <a:solidFill>
                <a:prstClr val="black">
                  <a:tint val="75000"/>
                </a:prstClr>
              </a:solidFill>
            </a:endParaRPr>
          </a:p>
        </p:txBody>
      </p:sp>
      <p:sp>
        <p:nvSpPr>
          <p:cNvPr id="9" name="Slide Number Placeholder 8"/>
          <p:cNvSpPr>
            <a:spLocks noGrp="1"/>
          </p:cNvSpPr>
          <p:nvPr>
            <p:ph type="sldNum" sz="quarter" idx="12"/>
          </p:nvPr>
        </p:nvSpPr>
        <p:spPr/>
        <p:txBody>
          <a:bodyPr/>
          <a:lstStyle/>
          <a:p>
            <a:pPr defTabSz="914358">
              <a:defRPr/>
            </a:pPr>
            <a:fld id="{3D9341B5-D370-47BD-904A-50E95B2A1933}" type="slidenum">
              <a:rPr lang="en-GB" smtClean="0">
                <a:solidFill>
                  <a:prstClr val="black">
                    <a:tint val="75000"/>
                  </a:prstClr>
                </a:solidFill>
              </a:rPr>
              <a:pPr defTabSz="914358">
                <a:defRPr/>
              </a:pPr>
              <a:t>‹#›</a:t>
            </a:fld>
            <a:endParaRPr lang="en-GB">
              <a:solidFill>
                <a:prstClr val="black">
                  <a:tint val="75000"/>
                </a:prstClr>
              </a:solidFill>
            </a:endParaRPr>
          </a:p>
        </p:txBody>
      </p:sp>
    </p:spTree>
    <p:extLst>
      <p:ext uri="{BB962C8B-B14F-4D97-AF65-F5344CB8AC3E}">
        <p14:creationId xmlns:p14="http://schemas.microsoft.com/office/powerpoint/2010/main" val="400290519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pPr defTabSz="914358">
              <a:defRPr/>
            </a:pPr>
            <a:fld id="{B7938270-B965-4555-B3AA-0F5AC3140255}" type="datetimeFigureOut">
              <a:rPr lang="en-GB" smtClean="0">
                <a:solidFill>
                  <a:prstClr val="black">
                    <a:tint val="75000"/>
                  </a:prstClr>
                </a:solidFill>
              </a:rPr>
              <a:pPr defTabSz="914358">
                <a:defRPr/>
              </a:pPr>
              <a:t>14/04/2025</a:t>
            </a:fld>
            <a:endParaRPr lang="en-GB">
              <a:solidFill>
                <a:prstClr val="black">
                  <a:tint val="75000"/>
                </a:prstClr>
              </a:solidFill>
            </a:endParaRPr>
          </a:p>
        </p:txBody>
      </p:sp>
      <p:sp>
        <p:nvSpPr>
          <p:cNvPr id="4" name="Footer Placeholder 3"/>
          <p:cNvSpPr>
            <a:spLocks noGrp="1"/>
          </p:cNvSpPr>
          <p:nvPr>
            <p:ph type="ftr" sz="quarter" idx="11"/>
          </p:nvPr>
        </p:nvSpPr>
        <p:spPr/>
        <p:txBody>
          <a:bodyPr/>
          <a:lstStyle/>
          <a:p>
            <a:pPr defTabSz="914358">
              <a:defRPr/>
            </a:pPr>
            <a:endParaRPr lang="en-GB">
              <a:solidFill>
                <a:prstClr val="black">
                  <a:tint val="75000"/>
                </a:prstClr>
              </a:solidFill>
            </a:endParaRPr>
          </a:p>
        </p:txBody>
      </p:sp>
      <p:sp>
        <p:nvSpPr>
          <p:cNvPr id="5" name="Slide Number Placeholder 4"/>
          <p:cNvSpPr>
            <a:spLocks noGrp="1"/>
          </p:cNvSpPr>
          <p:nvPr>
            <p:ph type="sldNum" sz="quarter" idx="12"/>
          </p:nvPr>
        </p:nvSpPr>
        <p:spPr/>
        <p:txBody>
          <a:bodyPr/>
          <a:lstStyle/>
          <a:p>
            <a:pPr defTabSz="914358">
              <a:defRPr/>
            </a:pPr>
            <a:fld id="{3D9341B5-D370-47BD-904A-50E95B2A1933}" type="slidenum">
              <a:rPr lang="en-GB" smtClean="0">
                <a:solidFill>
                  <a:prstClr val="black">
                    <a:tint val="75000"/>
                  </a:prstClr>
                </a:solidFill>
              </a:rPr>
              <a:pPr defTabSz="914358">
                <a:defRPr/>
              </a:pPr>
              <a:t>‹#›</a:t>
            </a:fld>
            <a:endParaRPr lang="en-GB">
              <a:solidFill>
                <a:prstClr val="black">
                  <a:tint val="75000"/>
                </a:prstClr>
              </a:solidFill>
            </a:endParaRPr>
          </a:p>
        </p:txBody>
      </p:sp>
    </p:spTree>
    <p:extLst>
      <p:ext uri="{BB962C8B-B14F-4D97-AF65-F5344CB8AC3E}">
        <p14:creationId xmlns:p14="http://schemas.microsoft.com/office/powerpoint/2010/main" val="110279247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defTabSz="914358">
              <a:defRPr/>
            </a:pPr>
            <a:fld id="{B7938270-B965-4555-B3AA-0F5AC3140255}" type="datetimeFigureOut">
              <a:rPr lang="en-GB" smtClean="0">
                <a:solidFill>
                  <a:prstClr val="black">
                    <a:tint val="75000"/>
                  </a:prstClr>
                </a:solidFill>
              </a:rPr>
              <a:pPr defTabSz="914358">
                <a:defRPr/>
              </a:pPr>
              <a:t>14/04/2025</a:t>
            </a:fld>
            <a:endParaRPr lang="en-GB">
              <a:solidFill>
                <a:prstClr val="black">
                  <a:tint val="75000"/>
                </a:prstClr>
              </a:solidFill>
            </a:endParaRPr>
          </a:p>
        </p:txBody>
      </p:sp>
      <p:sp>
        <p:nvSpPr>
          <p:cNvPr id="3" name="Footer Placeholder 2"/>
          <p:cNvSpPr>
            <a:spLocks noGrp="1"/>
          </p:cNvSpPr>
          <p:nvPr>
            <p:ph type="ftr" sz="quarter" idx="11"/>
          </p:nvPr>
        </p:nvSpPr>
        <p:spPr/>
        <p:txBody>
          <a:bodyPr/>
          <a:lstStyle/>
          <a:p>
            <a:pPr defTabSz="914358">
              <a:defRPr/>
            </a:pPr>
            <a:endParaRPr lang="en-GB">
              <a:solidFill>
                <a:prstClr val="black">
                  <a:tint val="75000"/>
                </a:prstClr>
              </a:solidFill>
            </a:endParaRPr>
          </a:p>
        </p:txBody>
      </p:sp>
      <p:sp>
        <p:nvSpPr>
          <p:cNvPr id="4" name="Slide Number Placeholder 3"/>
          <p:cNvSpPr>
            <a:spLocks noGrp="1"/>
          </p:cNvSpPr>
          <p:nvPr>
            <p:ph type="sldNum" sz="quarter" idx="12"/>
          </p:nvPr>
        </p:nvSpPr>
        <p:spPr/>
        <p:txBody>
          <a:bodyPr/>
          <a:lstStyle/>
          <a:p>
            <a:pPr defTabSz="914358">
              <a:defRPr/>
            </a:pPr>
            <a:fld id="{3D9341B5-D370-47BD-904A-50E95B2A1933}" type="slidenum">
              <a:rPr lang="en-GB" smtClean="0">
                <a:solidFill>
                  <a:prstClr val="black">
                    <a:tint val="75000"/>
                  </a:prstClr>
                </a:solidFill>
              </a:rPr>
              <a:pPr defTabSz="914358">
                <a:defRPr/>
              </a:pPr>
              <a:t>‹#›</a:t>
            </a:fld>
            <a:endParaRPr lang="en-GB">
              <a:solidFill>
                <a:prstClr val="black">
                  <a:tint val="75000"/>
                </a:prstClr>
              </a:solidFill>
            </a:endParaRPr>
          </a:p>
        </p:txBody>
      </p:sp>
    </p:spTree>
    <p:extLst>
      <p:ext uri="{BB962C8B-B14F-4D97-AF65-F5344CB8AC3E}">
        <p14:creationId xmlns:p14="http://schemas.microsoft.com/office/powerpoint/2010/main" val="174867778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90" y="457200"/>
            <a:ext cx="3932236" cy="1600200"/>
          </a:xfrm>
        </p:spPr>
        <p:txBody>
          <a:bodyPr anchor="b"/>
          <a:lstStyle>
            <a:lvl1pPr>
              <a:defRPr sz="3200"/>
            </a:lvl1pPr>
          </a:lstStyle>
          <a:p>
            <a:r>
              <a:rPr lang="en-US" smtClean="0"/>
              <a:t>Click to edit Master title style</a:t>
            </a:r>
            <a:endParaRPr lang="en-GB"/>
          </a:p>
        </p:txBody>
      </p:sp>
      <p:sp>
        <p:nvSpPr>
          <p:cNvPr id="3" name="Content Placeholder 2"/>
          <p:cNvSpPr>
            <a:spLocks noGrp="1"/>
          </p:cNvSpPr>
          <p:nvPr>
            <p:ph idx="1"/>
          </p:nvPr>
        </p:nvSpPr>
        <p:spPr>
          <a:xfrm>
            <a:off x="5183188" y="987426"/>
            <a:ext cx="6172201"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839790" y="2057400"/>
            <a:ext cx="3932236" cy="3811588"/>
          </a:xfrm>
        </p:spPr>
        <p:txBody>
          <a:bodyPr/>
          <a:lstStyle>
            <a:lvl1pPr marL="0" indent="0">
              <a:buNone/>
              <a:defRPr sz="1600"/>
            </a:lvl1pPr>
            <a:lvl2pPr marL="457185" indent="0">
              <a:buNone/>
              <a:defRPr sz="1401"/>
            </a:lvl2pPr>
            <a:lvl3pPr marL="914369" indent="0">
              <a:buNone/>
              <a:defRPr sz="1200"/>
            </a:lvl3pPr>
            <a:lvl4pPr marL="1371553" indent="0">
              <a:buNone/>
              <a:defRPr sz="1001"/>
            </a:lvl4pPr>
            <a:lvl5pPr marL="1828738" indent="0">
              <a:buNone/>
              <a:defRPr sz="1001"/>
            </a:lvl5pPr>
            <a:lvl6pPr marL="2285923" indent="0">
              <a:buNone/>
              <a:defRPr sz="1001"/>
            </a:lvl6pPr>
            <a:lvl7pPr marL="2743107" indent="0">
              <a:buNone/>
              <a:defRPr sz="1001"/>
            </a:lvl7pPr>
            <a:lvl8pPr marL="3200292" indent="0">
              <a:buNone/>
              <a:defRPr sz="1001"/>
            </a:lvl8pPr>
            <a:lvl9pPr marL="3657476" indent="0">
              <a:buNone/>
              <a:defRPr sz="1001"/>
            </a:lvl9pPr>
          </a:lstStyle>
          <a:p>
            <a:pPr lvl="0"/>
            <a:r>
              <a:rPr lang="en-US" smtClean="0"/>
              <a:t>Edit Master text styles</a:t>
            </a:r>
          </a:p>
        </p:txBody>
      </p:sp>
      <p:sp>
        <p:nvSpPr>
          <p:cNvPr id="5" name="Date Placeholder 4"/>
          <p:cNvSpPr>
            <a:spLocks noGrp="1"/>
          </p:cNvSpPr>
          <p:nvPr>
            <p:ph type="dt" sz="half" idx="10"/>
          </p:nvPr>
        </p:nvSpPr>
        <p:spPr/>
        <p:txBody>
          <a:bodyPr/>
          <a:lstStyle/>
          <a:p>
            <a:pPr defTabSz="914358">
              <a:defRPr/>
            </a:pPr>
            <a:fld id="{B7938270-B965-4555-B3AA-0F5AC3140255}" type="datetimeFigureOut">
              <a:rPr lang="en-GB" smtClean="0">
                <a:solidFill>
                  <a:prstClr val="black">
                    <a:tint val="75000"/>
                  </a:prstClr>
                </a:solidFill>
              </a:rPr>
              <a:pPr defTabSz="914358">
                <a:defRPr/>
              </a:pPr>
              <a:t>14/04/2025</a:t>
            </a:fld>
            <a:endParaRPr lang="en-GB">
              <a:solidFill>
                <a:prstClr val="black">
                  <a:tint val="75000"/>
                </a:prstClr>
              </a:solidFill>
            </a:endParaRPr>
          </a:p>
        </p:txBody>
      </p:sp>
      <p:sp>
        <p:nvSpPr>
          <p:cNvPr id="6" name="Footer Placeholder 5"/>
          <p:cNvSpPr>
            <a:spLocks noGrp="1"/>
          </p:cNvSpPr>
          <p:nvPr>
            <p:ph type="ftr" sz="quarter" idx="11"/>
          </p:nvPr>
        </p:nvSpPr>
        <p:spPr/>
        <p:txBody>
          <a:bodyPr/>
          <a:lstStyle/>
          <a:p>
            <a:pPr defTabSz="914358">
              <a:defRPr/>
            </a:pPr>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pPr defTabSz="914358">
              <a:defRPr/>
            </a:pPr>
            <a:fld id="{3D9341B5-D370-47BD-904A-50E95B2A1933}" type="slidenum">
              <a:rPr lang="en-GB" smtClean="0">
                <a:solidFill>
                  <a:prstClr val="black">
                    <a:tint val="75000"/>
                  </a:prstClr>
                </a:solidFill>
              </a:rPr>
              <a:pPr defTabSz="914358">
                <a:defRPr/>
              </a:pPr>
              <a:t>‹#›</a:t>
            </a:fld>
            <a:endParaRPr lang="en-GB">
              <a:solidFill>
                <a:prstClr val="black">
                  <a:tint val="75000"/>
                </a:prstClr>
              </a:solidFill>
            </a:endParaRPr>
          </a:p>
        </p:txBody>
      </p:sp>
    </p:spTree>
    <p:extLst>
      <p:ext uri="{BB962C8B-B14F-4D97-AF65-F5344CB8AC3E}">
        <p14:creationId xmlns:p14="http://schemas.microsoft.com/office/powerpoint/2010/main" val="343935872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90" y="457200"/>
            <a:ext cx="3932236" cy="1600200"/>
          </a:xfrm>
        </p:spPr>
        <p:txBody>
          <a:bodyPr anchor="b"/>
          <a:lstStyle>
            <a:lvl1pPr>
              <a:defRPr sz="3200"/>
            </a:lvl1pPr>
          </a:lstStyle>
          <a:p>
            <a:r>
              <a:rPr lang="en-US" smtClean="0"/>
              <a:t>Click to edit Master title style</a:t>
            </a:r>
            <a:endParaRPr lang="en-GB"/>
          </a:p>
        </p:txBody>
      </p:sp>
      <p:sp>
        <p:nvSpPr>
          <p:cNvPr id="3" name="Picture Placeholder 2"/>
          <p:cNvSpPr>
            <a:spLocks noGrp="1"/>
          </p:cNvSpPr>
          <p:nvPr>
            <p:ph type="pic" idx="1"/>
          </p:nvPr>
        </p:nvSpPr>
        <p:spPr>
          <a:xfrm>
            <a:off x="5183188" y="987426"/>
            <a:ext cx="6172201" cy="4873625"/>
          </a:xfrm>
        </p:spPr>
        <p:txBody>
          <a:bodyPr/>
          <a:lstStyle>
            <a:lvl1pPr marL="0" indent="0">
              <a:buNone/>
              <a:defRPr sz="3200"/>
            </a:lvl1pPr>
            <a:lvl2pPr marL="457185" indent="0">
              <a:buNone/>
              <a:defRPr sz="2800"/>
            </a:lvl2pPr>
            <a:lvl3pPr marL="914369" indent="0">
              <a:buNone/>
              <a:defRPr sz="2400"/>
            </a:lvl3pPr>
            <a:lvl4pPr marL="1371553" indent="0">
              <a:buNone/>
              <a:defRPr sz="2000"/>
            </a:lvl4pPr>
            <a:lvl5pPr marL="1828738" indent="0">
              <a:buNone/>
              <a:defRPr sz="2000"/>
            </a:lvl5pPr>
            <a:lvl6pPr marL="2285923" indent="0">
              <a:buNone/>
              <a:defRPr sz="2000"/>
            </a:lvl6pPr>
            <a:lvl7pPr marL="2743107" indent="0">
              <a:buNone/>
              <a:defRPr sz="2000"/>
            </a:lvl7pPr>
            <a:lvl8pPr marL="3200292" indent="0">
              <a:buNone/>
              <a:defRPr sz="2000"/>
            </a:lvl8pPr>
            <a:lvl9pPr marL="3657476" indent="0">
              <a:buNone/>
              <a:defRPr sz="2000"/>
            </a:lvl9pPr>
          </a:lstStyle>
          <a:p>
            <a:endParaRPr lang="en-GB"/>
          </a:p>
        </p:txBody>
      </p:sp>
      <p:sp>
        <p:nvSpPr>
          <p:cNvPr id="4" name="Text Placeholder 3"/>
          <p:cNvSpPr>
            <a:spLocks noGrp="1"/>
          </p:cNvSpPr>
          <p:nvPr>
            <p:ph type="body" sz="half" idx="2"/>
          </p:nvPr>
        </p:nvSpPr>
        <p:spPr>
          <a:xfrm>
            <a:off x="839790" y="2057400"/>
            <a:ext cx="3932236" cy="3811588"/>
          </a:xfrm>
        </p:spPr>
        <p:txBody>
          <a:bodyPr/>
          <a:lstStyle>
            <a:lvl1pPr marL="0" indent="0">
              <a:buNone/>
              <a:defRPr sz="1600"/>
            </a:lvl1pPr>
            <a:lvl2pPr marL="457185" indent="0">
              <a:buNone/>
              <a:defRPr sz="1401"/>
            </a:lvl2pPr>
            <a:lvl3pPr marL="914369" indent="0">
              <a:buNone/>
              <a:defRPr sz="1200"/>
            </a:lvl3pPr>
            <a:lvl4pPr marL="1371553" indent="0">
              <a:buNone/>
              <a:defRPr sz="1001"/>
            </a:lvl4pPr>
            <a:lvl5pPr marL="1828738" indent="0">
              <a:buNone/>
              <a:defRPr sz="1001"/>
            </a:lvl5pPr>
            <a:lvl6pPr marL="2285923" indent="0">
              <a:buNone/>
              <a:defRPr sz="1001"/>
            </a:lvl6pPr>
            <a:lvl7pPr marL="2743107" indent="0">
              <a:buNone/>
              <a:defRPr sz="1001"/>
            </a:lvl7pPr>
            <a:lvl8pPr marL="3200292" indent="0">
              <a:buNone/>
              <a:defRPr sz="1001"/>
            </a:lvl8pPr>
            <a:lvl9pPr marL="3657476" indent="0">
              <a:buNone/>
              <a:defRPr sz="1001"/>
            </a:lvl9pPr>
          </a:lstStyle>
          <a:p>
            <a:pPr lvl="0"/>
            <a:r>
              <a:rPr lang="en-US" smtClean="0"/>
              <a:t>Edit Master text styles</a:t>
            </a:r>
          </a:p>
        </p:txBody>
      </p:sp>
      <p:sp>
        <p:nvSpPr>
          <p:cNvPr id="5" name="Date Placeholder 4"/>
          <p:cNvSpPr>
            <a:spLocks noGrp="1"/>
          </p:cNvSpPr>
          <p:nvPr>
            <p:ph type="dt" sz="half" idx="10"/>
          </p:nvPr>
        </p:nvSpPr>
        <p:spPr/>
        <p:txBody>
          <a:bodyPr/>
          <a:lstStyle/>
          <a:p>
            <a:pPr defTabSz="914358">
              <a:defRPr/>
            </a:pPr>
            <a:fld id="{B7938270-B965-4555-B3AA-0F5AC3140255}" type="datetimeFigureOut">
              <a:rPr lang="en-GB" smtClean="0">
                <a:solidFill>
                  <a:prstClr val="black">
                    <a:tint val="75000"/>
                  </a:prstClr>
                </a:solidFill>
              </a:rPr>
              <a:pPr defTabSz="914358">
                <a:defRPr/>
              </a:pPr>
              <a:t>14/04/2025</a:t>
            </a:fld>
            <a:endParaRPr lang="en-GB">
              <a:solidFill>
                <a:prstClr val="black">
                  <a:tint val="75000"/>
                </a:prstClr>
              </a:solidFill>
            </a:endParaRPr>
          </a:p>
        </p:txBody>
      </p:sp>
      <p:sp>
        <p:nvSpPr>
          <p:cNvPr id="6" name="Footer Placeholder 5"/>
          <p:cNvSpPr>
            <a:spLocks noGrp="1"/>
          </p:cNvSpPr>
          <p:nvPr>
            <p:ph type="ftr" sz="quarter" idx="11"/>
          </p:nvPr>
        </p:nvSpPr>
        <p:spPr/>
        <p:txBody>
          <a:bodyPr/>
          <a:lstStyle/>
          <a:p>
            <a:pPr defTabSz="914358">
              <a:defRPr/>
            </a:pPr>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pPr defTabSz="914358">
              <a:defRPr/>
            </a:pPr>
            <a:fld id="{3D9341B5-D370-47BD-904A-50E95B2A1933}" type="slidenum">
              <a:rPr lang="en-GB" smtClean="0">
                <a:solidFill>
                  <a:prstClr val="black">
                    <a:tint val="75000"/>
                  </a:prstClr>
                </a:solidFill>
              </a:rPr>
              <a:pPr defTabSz="914358">
                <a:defRPr/>
              </a:pPr>
              <a:t>‹#›</a:t>
            </a:fld>
            <a:endParaRPr lang="en-GB">
              <a:solidFill>
                <a:prstClr val="black">
                  <a:tint val="75000"/>
                </a:prstClr>
              </a:solidFill>
            </a:endParaRPr>
          </a:p>
        </p:txBody>
      </p:sp>
    </p:spTree>
    <p:extLst>
      <p:ext uri="{BB962C8B-B14F-4D97-AF65-F5344CB8AC3E}">
        <p14:creationId xmlns:p14="http://schemas.microsoft.com/office/powerpoint/2010/main" val="78815581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pn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2" y="365126"/>
            <a:ext cx="10515600" cy="1325563"/>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838202"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838201" y="6356352"/>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defTabSz="914358">
              <a:defRPr/>
            </a:pPr>
            <a:fld id="{B7938270-B965-4555-B3AA-0F5AC3140255}" type="datetimeFigureOut">
              <a:rPr lang="en-GB" smtClean="0">
                <a:solidFill>
                  <a:prstClr val="black">
                    <a:tint val="75000"/>
                  </a:prstClr>
                </a:solidFill>
              </a:rPr>
              <a:pPr defTabSz="914358">
                <a:defRPr/>
              </a:pPr>
              <a:t>14/04/2025</a:t>
            </a:fld>
            <a:endParaRPr lang="en-GB">
              <a:solidFill>
                <a:prstClr val="black">
                  <a:tint val="75000"/>
                </a:prstClr>
              </a:solidFill>
            </a:endParaRPr>
          </a:p>
        </p:txBody>
      </p:sp>
      <p:sp>
        <p:nvSpPr>
          <p:cNvPr id="5" name="Footer Placeholder 4"/>
          <p:cNvSpPr>
            <a:spLocks noGrp="1"/>
          </p:cNvSpPr>
          <p:nvPr>
            <p:ph type="ftr" sz="quarter" idx="3"/>
          </p:nvPr>
        </p:nvSpPr>
        <p:spPr>
          <a:xfrm>
            <a:off x="4038602" y="6356352"/>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defTabSz="914358">
              <a:defRPr/>
            </a:pPr>
            <a:endParaRPr lang="en-GB">
              <a:solidFill>
                <a:prstClr val="black">
                  <a:tint val="75000"/>
                </a:prstClr>
              </a:solidFill>
            </a:endParaRPr>
          </a:p>
        </p:txBody>
      </p:sp>
      <p:sp>
        <p:nvSpPr>
          <p:cNvPr id="6" name="Slide Number Placeholder 5"/>
          <p:cNvSpPr>
            <a:spLocks noGrp="1"/>
          </p:cNvSpPr>
          <p:nvPr>
            <p:ph type="sldNum" sz="quarter" idx="4"/>
          </p:nvPr>
        </p:nvSpPr>
        <p:spPr>
          <a:xfrm>
            <a:off x="8610601" y="6356352"/>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defTabSz="914358">
              <a:defRPr/>
            </a:pPr>
            <a:fld id="{3D9341B5-D370-47BD-904A-50E95B2A1933}" type="slidenum">
              <a:rPr lang="en-GB" smtClean="0">
                <a:solidFill>
                  <a:prstClr val="black">
                    <a:tint val="75000"/>
                  </a:prstClr>
                </a:solidFill>
              </a:rPr>
              <a:pPr defTabSz="914358">
                <a:defRPr/>
              </a:pPr>
              <a:t>‹#›</a:t>
            </a:fld>
            <a:endParaRPr lang="en-GB">
              <a:solidFill>
                <a:prstClr val="black">
                  <a:tint val="75000"/>
                </a:prstClr>
              </a:solidFill>
            </a:endParaRPr>
          </a:p>
        </p:txBody>
      </p:sp>
    </p:spTree>
    <p:extLst>
      <p:ext uri="{BB962C8B-B14F-4D97-AF65-F5344CB8AC3E}">
        <p14:creationId xmlns:p14="http://schemas.microsoft.com/office/powerpoint/2010/main" val="412565372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369"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593" indent="-228593" algn="l" defTabSz="914369" rtl="0" eaLnBrk="1" latinLnBrk="0" hangingPunct="1">
        <a:lnSpc>
          <a:spcPct val="90000"/>
        </a:lnSpc>
        <a:spcBef>
          <a:spcPts val="1001"/>
        </a:spcBef>
        <a:buFont typeface="Arial" panose="020B0604020202020204" pitchFamily="34" charset="0"/>
        <a:buChar char="•"/>
        <a:defRPr sz="2800" kern="1200">
          <a:solidFill>
            <a:schemeClr val="tx1"/>
          </a:solidFill>
          <a:latin typeface="+mn-lt"/>
          <a:ea typeface="+mn-ea"/>
          <a:cs typeface="+mn-cs"/>
        </a:defRPr>
      </a:lvl1pPr>
      <a:lvl2pPr marL="685777" indent="-228593" algn="l" defTabSz="914369"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962" indent="-228593" algn="l" defTabSz="914369"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146" indent="-228593" algn="l" defTabSz="914369"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4pPr>
      <a:lvl5pPr marL="2057331" indent="-228593" algn="l" defTabSz="914369"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5pPr>
      <a:lvl6pPr marL="2514515" indent="-228593" algn="l" defTabSz="914369"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6pPr>
      <a:lvl7pPr marL="2971700" indent="-228593" algn="l" defTabSz="914369"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7pPr>
      <a:lvl8pPr marL="3428885" indent="-228593" algn="l" defTabSz="914369"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8pPr>
      <a:lvl9pPr marL="3886069" indent="-228593" algn="l" defTabSz="914369"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9pPr>
    </p:bodyStyle>
    <p:otherStyle>
      <a:defPPr>
        <a:defRPr lang="en-US"/>
      </a:defPPr>
      <a:lvl1pPr marL="0" algn="l" defTabSz="914369" rtl="0" eaLnBrk="1" latinLnBrk="0" hangingPunct="1">
        <a:defRPr sz="1801" kern="1200">
          <a:solidFill>
            <a:schemeClr val="tx1"/>
          </a:solidFill>
          <a:latin typeface="+mn-lt"/>
          <a:ea typeface="+mn-ea"/>
          <a:cs typeface="+mn-cs"/>
        </a:defRPr>
      </a:lvl1pPr>
      <a:lvl2pPr marL="457185" algn="l" defTabSz="914369" rtl="0" eaLnBrk="1" latinLnBrk="0" hangingPunct="1">
        <a:defRPr sz="1801" kern="1200">
          <a:solidFill>
            <a:schemeClr val="tx1"/>
          </a:solidFill>
          <a:latin typeface="+mn-lt"/>
          <a:ea typeface="+mn-ea"/>
          <a:cs typeface="+mn-cs"/>
        </a:defRPr>
      </a:lvl2pPr>
      <a:lvl3pPr marL="914369" algn="l" defTabSz="914369" rtl="0" eaLnBrk="1" latinLnBrk="0" hangingPunct="1">
        <a:defRPr sz="1801" kern="1200">
          <a:solidFill>
            <a:schemeClr val="tx1"/>
          </a:solidFill>
          <a:latin typeface="+mn-lt"/>
          <a:ea typeface="+mn-ea"/>
          <a:cs typeface="+mn-cs"/>
        </a:defRPr>
      </a:lvl3pPr>
      <a:lvl4pPr marL="1371553" algn="l" defTabSz="914369" rtl="0" eaLnBrk="1" latinLnBrk="0" hangingPunct="1">
        <a:defRPr sz="1801" kern="1200">
          <a:solidFill>
            <a:schemeClr val="tx1"/>
          </a:solidFill>
          <a:latin typeface="+mn-lt"/>
          <a:ea typeface="+mn-ea"/>
          <a:cs typeface="+mn-cs"/>
        </a:defRPr>
      </a:lvl4pPr>
      <a:lvl5pPr marL="1828738" algn="l" defTabSz="914369" rtl="0" eaLnBrk="1" latinLnBrk="0" hangingPunct="1">
        <a:defRPr sz="1801" kern="1200">
          <a:solidFill>
            <a:schemeClr val="tx1"/>
          </a:solidFill>
          <a:latin typeface="+mn-lt"/>
          <a:ea typeface="+mn-ea"/>
          <a:cs typeface="+mn-cs"/>
        </a:defRPr>
      </a:lvl5pPr>
      <a:lvl6pPr marL="2285923" algn="l" defTabSz="914369" rtl="0" eaLnBrk="1" latinLnBrk="0" hangingPunct="1">
        <a:defRPr sz="1801" kern="1200">
          <a:solidFill>
            <a:schemeClr val="tx1"/>
          </a:solidFill>
          <a:latin typeface="+mn-lt"/>
          <a:ea typeface="+mn-ea"/>
          <a:cs typeface="+mn-cs"/>
        </a:defRPr>
      </a:lvl6pPr>
      <a:lvl7pPr marL="2743107" algn="l" defTabSz="914369" rtl="0" eaLnBrk="1" latinLnBrk="0" hangingPunct="1">
        <a:defRPr sz="1801" kern="1200">
          <a:solidFill>
            <a:schemeClr val="tx1"/>
          </a:solidFill>
          <a:latin typeface="+mn-lt"/>
          <a:ea typeface="+mn-ea"/>
          <a:cs typeface="+mn-cs"/>
        </a:defRPr>
      </a:lvl7pPr>
      <a:lvl8pPr marL="3200292" algn="l" defTabSz="914369" rtl="0" eaLnBrk="1" latinLnBrk="0" hangingPunct="1">
        <a:defRPr sz="1801" kern="1200">
          <a:solidFill>
            <a:schemeClr val="tx1"/>
          </a:solidFill>
          <a:latin typeface="+mn-lt"/>
          <a:ea typeface="+mn-ea"/>
          <a:cs typeface="+mn-cs"/>
        </a:defRPr>
      </a:lvl8pPr>
      <a:lvl9pPr marL="3657476" algn="l" defTabSz="914369" rtl="0" eaLnBrk="1" latinLnBrk="0" hangingPunct="1">
        <a:defRPr sz="1801"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6"/>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838201" y="6356351"/>
            <a:ext cx="2743200" cy="365125"/>
          </a:xfrm>
          <a:prstGeom prst="rect">
            <a:avLst/>
          </a:prstGeom>
        </p:spPr>
        <p:txBody>
          <a:bodyPr vert="horz" lIns="91440" tIns="45720" rIns="91440" bIns="45720" rtlCol="0" anchor="ctr"/>
          <a:lstStyle>
            <a:lvl1pPr algn="l">
              <a:defRPr sz="1200">
                <a:solidFill>
                  <a:schemeClr val="tx1">
                    <a:tint val="75000"/>
                  </a:schemeClr>
                </a:solidFill>
                <a:latin typeface="Calibri" panose="020F0502020204030204" pitchFamily="34" charset="0"/>
                <a:cs typeface="Calibri" panose="020F0502020204030204" pitchFamily="34" charset="0"/>
              </a:defRPr>
            </a:lvl1pPr>
          </a:lstStyle>
          <a:p>
            <a:pPr defTabSz="277246"/>
            <a:fld id="{1D8BD707-D9CF-40AE-B4C6-C98DA3205C09}" type="datetimeFigureOut">
              <a:rPr lang="en-US" smtClean="0">
                <a:solidFill>
                  <a:srgbClr val="2A2C65">
                    <a:tint val="75000"/>
                  </a:srgbClr>
                </a:solidFill>
              </a:rPr>
              <a:pPr defTabSz="277246"/>
              <a:t>4/14/2025</a:t>
            </a:fld>
            <a:endParaRPr lang="en-US" dirty="0">
              <a:solidFill>
                <a:srgbClr val="2A2C65">
                  <a:tint val="75000"/>
                </a:srgbClr>
              </a:solidFill>
            </a:endParaRPr>
          </a:p>
        </p:txBody>
      </p:sp>
      <p:sp>
        <p:nvSpPr>
          <p:cNvPr id="5" name="Footer Placeholder 4"/>
          <p:cNvSpPr>
            <a:spLocks noGrp="1"/>
          </p:cNvSpPr>
          <p:nvPr>
            <p:ph type="ftr" sz="quarter" idx="3"/>
          </p:nvPr>
        </p:nvSpPr>
        <p:spPr>
          <a:xfrm>
            <a:off x="4038600" y="6356351"/>
            <a:ext cx="4114800" cy="365125"/>
          </a:xfrm>
          <a:prstGeom prst="rect">
            <a:avLst/>
          </a:prstGeom>
        </p:spPr>
        <p:txBody>
          <a:bodyPr vert="horz" lIns="91440" tIns="45720" rIns="91440" bIns="45720" rtlCol="0" anchor="ctr"/>
          <a:lstStyle>
            <a:lvl1pPr algn="ctr">
              <a:defRPr sz="1200">
                <a:solidFill>
                  <a:schemeClr val="tx1">
                    <a:tint val="75000"/>
                  </a:schemeClr>
                </a:solidFill>
                <a:latin typeface="Calibri" panose="020F0502020204030204" pitchFamily="34" charset="0"/>
                <a:cs typeface="Calibri" panose="020F0502020204030204" pitchFamily="34" charset="0"/>
              </a:defRPr>
            </a:lvl1pPr>
          </a:lstStyle>
          <a:p>
            <a:pPr defTabSz="277246"/>
            <a:endParaRPr lang="en-GB" dirty="0">
              <a:solidFill>
                <a:srgbClr val="2A2C65">
                  <a:tint val="75000"/>
                </a:srgbClr>
              </a:solidFill>
            </a:endParaRPr>
          </a:p>
        </p:txBody>
      </p:sp>
      <p:sp>
        <p:nvSpPr>
          <p:cNvPr id="6" name="Slide Number Placeholder 5"/>
          <p:cNvSpPr>
            <a:spLocks noGrp="1"/>
          </p:cNvSpPr>
          <p:nvPr>
            <p:ph type="sldNum" sz="quarter" idx="4"/>
          </p:nvPr>
        </p:nvSpPr>
        <p:spPr>
          <a:xfrm>
            <a:off x="8610600" y="6356351"/>
            <a:ext cx="2743200" cy="365125"/>
          </a:xfrm>
          <a:prstGeom prst="rect">
            <a:avLst/>
          </a:prstGeom>
        </p:spPr>
        <p:txBody>
          <a:bodyPr vert="horz" lIns="91440" tIns="45720" rIns="91440" bIns="45720" rtlCol="0" anchor="ctr"/>
          <a:lstStyle>
            <a:lvl1pPr algn="r">
              <a:defRPr sz="1200">
                <a:solidFill>
                  <a:schemeClr val="tx1">
                    <a:tint val="75000"/>
                  </a:schemeClr>
                </a:solidFill>
                <a:latin typeface="Calibri" panose="020F0502020204030204" pitchFamily="34" charset="0"/>
                <a:cs typeface="Calibri" panose="020F0502020204030204" pitchFamily="34" charset="0"/>
              </a:defRPr>
            </a:lvl1pPr>
          </a:lstStyle>
          <a:p>
            <a:pPr defTabSz="277246"/>
            <a:fld id="{B6F15528-21DE-4FAA-801E-634DDDAF4B2B}" type="slidenum">
              <a:rPr lang="en-GB" smtClean="0">
                <a:solidFill>
                  <a:srgbClr val="2A2C65">
                    <a:tint val="75000"/>
                  </a:srgbClr>
                </a:solidFill>
              </a:rPr>
              <a:pPr defTabSz="277246"/>
              <a:t>‹#›</a:t>
            </a:fld>
            <a:endParaRPr lang="en-GB" dirty="0">
              <a:solidFill>
                <a:srgbClr val="2A2C65">
                  <a:tint val="75000"/>
                </a:srgbClr>
              </a:solidFill>
            </a:endParaRPr>
          </a:p>
        </p:txBody>
      </p:sp>
      <p:pic>
        <p:nvPicPr>
          <p:cNvPr id="7" name="Picture 6">
            <a:extLst>
              <a:ext uri="{FF2B5EF4-FFF2-40B4-BE49-F238E27FC236}">
                <a16:creationId xmlns:a16="http://schemas.microsoft.com/office/drawing/2014/main" id="{15D0A0B7-B72F-0645-9E36-A4A9FEF7E163}"/>
              </a:ext>
            </a:extLst>
          </p:cNvPr>
          <p:cNvPicPr>
            <a:picLocks noChangeAspect="1"/>
          </p:cNvPicPr>
          <p:nvPr userDrawn="1"/>
        </p:nvPicPr>
        <p:blipFill>
          <a:blip r:embed="rId13">
            <a:extLst>
              <a:ext uri="{28A0092B-C50C-407E-A947-70E740481C1C}">
                <a14:useLocalDpi xmlns:a14="http://schemas.microsoft.com/office/drawing/2010/main" val="0"/>
              </a:ext>
            </a:extLst>
          </a:blip>
          <a:srcRect/>
          <a:stretch/>
        </p:blipFill>
        <p:spPr>
          <a:xfrm>
            <a:off x="-6325" y="-3357"/>
            <a:ext cx="12191953" cy="105399"/>
          </a:xfrm>
          <a:prstGeom prst="rect">
            <a:avLst/>
          </a:prstGeom>
        </p:spPr>
      </p:pic>
    </p:spTree>
    <p:extLst>
      <p:ext uri="{BB962C8B-B14F-4D97-AF65-F5344CB8AC3E}">
        <p14:creationId xmlns:p14="http://schemas.microsoft.com/office/powerpoint/2010/main" val="995981937"/>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l" defTabSz="914358" rtl="0" eaLnBrk="1" latinLnBrk="0" hangingPunct="1">
        <a:lnSpc>
          <a:spcPct val="90000"/>
        </a:lnSpc>
        <a:spcBef>
          <a:spcPct val="0"/>
        </a:spcBef>
        <a:buNone/>
        <a:defRPr sz="4400" b="1" i="0" kern="1200">
          <a:solidFill>
            <a:srgbClr val="142A33"/>
          </a:solidFill>
          <a:latin typeface="Calibri" panose="020F0502020204030204" pitchFamily="34" charset="0"/>
          <a:ea typeface="Calibri" panose="020F0502020204030204" pitchFamily="34" charset="0"/>
          <a:cs typeface="Calibri" panose="020F0502020204030204" pitchFamily="34" charset="0"/>
        </a:defRPr>
      </a:lvl1pPr>
    </p:titleStyle>
    <p:bodyStyle>
      <a:lvl1pPr marL="228589" indent="-228589" algn="l" defTabSz="914358" rtl="0" eaLnBrk="1" latinLnBrk="0" hangingPunct="1">
        <a:lnSpc>
          <a:spcPct val="90000"/>
        </a:lnSpc>
        <a:spcBef>
          <a:spcPts val="1000"/>
        </a:spcBef>
        <a:buFont typeface="Arial" panose="020B0604020202020204" pitchFamily="34" charset="0"/>
        <a:buChar char="•"/>
        <a:defRPr sz="2800" kern="1200">
          <a:solidFill>
            <a:srgbClr val="142A33"/>
          </a:solidFill>
          <a:latin typeface="Calibri" panose="020F0502020204030204" pitchFamily="34" charset="0"/>
          <a:ea typeface="Calibri" panose="020F0502020204030204" pitchFamily="34" charset="0"/>
          <a:cs typeface="Calibri" panose="020F0502020204030204" pitchFamily="34" charset="0"/>
        </a:defRPr>
      </a:lvl1pPr>
      <a:lvl2pPr marL="685768" indent="-228589" algn="l" defTabSz="914358" rtl="0" eaLnBrk="1" latinLnBrk="0" hangingPunct="1">
        <a:lnSpc>
          <a:spcPct val="90000"/>
        </a:lnSpc>
        <a:spcBef>
          <a:spcPts val="500"/>
        </a:spcBef>
        <a:buFont typeface="Arial" panose="020B0604020202020204" pitchFamily="34" charset="0"/>
        <a:buChar char="•"/>
        <a:defRPr sz="2400" kern="1200">
          <a:solidFill>
            <a:srgbClr val="142A33"/>
          </a:solidFill>
          <a:latin typeface="Calibri" panose="020F0502020204030204" pitchFamily="34" charset="0"/>
          <a:ea typeface="Calibri" panose="020F0502020204030204" pitchFamily="34" charset="0"/>
          <a:cs typeface="Calibri" panose="020F0502020204030204" pitchFamily="34" charset="0"/>
        </a:defRPr>
      </a:lvl2pPr>
      <a:lvl3pPr marL="1142947" indent="-228589" algn="l" defTabSz="914358" rtl="0" eaLnBrk="1" latinLnBrk="0" hangingPunct="1">
        <a:lnSpc>
          <a:spcPct val="90000"/>
        </a:lnSpc>
        <a:spcBef>
          <a:spcPts val="500"/>
        </a:spcBef>
        <a:buFont typeface="Arial" panose="020B0604020202020204" pitchFamily="34" charset="0"/>
        <a:buChar char="•"/>
        <a:defRPr sz="2000" kern="1200">
          <a:solidFill>
            <a:srgbClr val="142A33"/>
          </a:solidFill>
          <a:latin typeface="Calibri" panose="020F0502020204030204" pitchFamily="34" charset="0"/>
          <a:ea typeface="Calibri" panose="020F0502020204030204" pitchFamily="34" charset="0"/>
          <a:cs typeface="Calibri" panose="020F0502020204030204" pitchFamily="34" charset="0"/>
        </a:defRPr>
      </a:lvl3pPr>
      <a:lvl4pPr marL="1600126" indent="-228589" algn="l" defTabSz="914358" rtl="0" eaLnBrk="1" latinLnBrk="0" hangingPunct="1">
        <a:lnSpc>
          <a:spcPct val="90000"/>
        </a:lnSpc>
        <a:spcBef>
          <a:spcPts val="500"/>
        </a:spcBef>
        <a:buFont typeface="Arial" panose="020B0604020202020204" pitchFamily="34" charset="0"/>
        <a:buChar char="•"/>
        <a:defRPr sz="1800" kern="1200">
          <a:solidFill>
            <a:srgbClr val="142A33"/>
          </a:solidFill>
          <a:latin typeface="Calibri" panose="020F0502020204030204" pitchFamily="34" charset="0"/>
          <a:ea typeface="Calibri" panose="020F0502020204030204" pitchFamily="34" charset="0"/>
          <a:cs typeface="Calibri" panose="020F0502020204030204" pitchFamily="34" charset="0"/>
        </a:defRPr>
      </a:lvl4pPr>
      <a:lvl5pPr marL="2057305" indent="-228589" algn="l" defTabSz="914358" rtl="0" eaLnBrk="1" latinLnBrk="0" hangingPunct="1">
        <a:lnSpc>
          <a:spcPct val="90000"/>
        </a:lnSpc>
        <a:spcBef>
          <a:spcPts val="500"/>
        </a:spcBef>
        <a:buFont typeface="Arial" panose="020B0604020202020204" pitchFamily="34" charset="0"/>
        <a:buChar char="•"/>
        <a:defRPr sz="1800" kern="1200">
          <a:solidFill>
            <a:srgbClr val="142A33"/>
          </a:solidFill>
          <a:latin typeface="Calibri" panose="020F0502020204030204" pitchFamily="34" charset="0"/>
          <a:ea typeface="Calibri" panose="020F0502020204030204" pitchFamily="34" charset="0"/>
          <a:cs typeface="Calibri" panose="020F0502020204030204" pitchFamily="34" charset="0"/>
        </a:defRPr>
      </a:lvl5pPr>
      <a:lvl6pPr marL="2514483" indent="-228589" algn="l" defTabSz="914358"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62" indent="-228589" algn="l" defTabSz="914358"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41" indent="-228589" algn="l" defTabSz="914358"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20" indent="-228589" algn="l" defTabSz="914358"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58" rtl="0" eaLnBrk="1" latinLnBrk="0" hangingPunct="1">
        <a:defRPr sz="1800" kern="1200">
          <a:solidFill>
            <a:schemeClr val="tx1"/>
          </a:solidFill>
          <a:latin typeface="+mn-lt"/>
          <a:ea typeface="+mn-ea"/>
          <a:cs typeface="+mn-cs"/>
        </a:defRPr>
      </a:lvl1pPr>
      <a:lvl2pPr marL="457179" algn="l" defTabSz="914358" rtl="0" eaLnBrk="1" latinLnBrk="0" hangingPunct="1">
        <a:defRPr sz="1800" kern="1200">
          <a:solidFill>
            <a:schemeClr val="tx1"/>
          </a:solidFill>
          <a:latin typeface="+mn-lt"/>
          <a:ea typeface="+mn-ea"/>
          <a:cs typeface="+mn-cs"/>
        </a:defRPr>
      </a:lvl2pPr>
      <a:lvl3pPr marL="914358" algn="l" defTabSz="914358" rtl="0" eaLnBrk="1" latinLnBrk="0" hangingPunct="1">
        <a:defRPr sz="1800" kern="1200">
          <a:solidFill>
            <a:schemeClr val="tx1"/>
          </a:solidFill>
          <a:latin typeface="+mn-lt"/>
          <a:ea typeface="+mn-ea"/>
          <a:cs typeface="+mn-cs"/>
        </a:defRPr>
      </a:lvl3pPr>
      <a:lvl4pPr marL="1371536" algn="l" defTabSz="914358" rtl="0" eaLnBrk="1" latinLnBrk="0" hangingPunct="1">
        <a:defRPr sz="1800" kern="1200">
          <a:solidFill>
            <a:schemeClr val="tx1"/>
          </a:solidFill>
          <a:latin typeface="+mn-lt"/>
          <a:ea typeface="+mn-ea"/>
          <a:cs typeface="+mn-cs"/>
        </a:defRPr>
      </a:lvl4pPr>
      <a:lvl5pPr marL="1828715" algn="l" defTabSz="914358" rtl="0" eaLnBrk="1" latinLnBrk="0" hangingPunct="1">
        <a:defRPr sz="1800" kern="1200">
          <a:solidFill>
            <a:schemeClr val="tx1"/>
          </a:solidFill>
          <a:latin typeface="+mn-lt"/>
          <a:ea typeface="+mn-ea"/>
          <a:cs typeface="+mn-cs"/>
        </a:defRPr>
      </a:lvl5pPr>
      <a:lvl6pPr marL="2285894" algn="l" defTabSz="914358" rtl="0" eaLnBrk="1" latinLnBrk="0" hangingPunct="1">
        <a:defRPr sz="1800" kern="1200">
          <a:solidFill>
            <a:schemeClr val="tx1"/>
          </a:solidFill>
          <a:latin typeface="+mn-lt"/>
          <a:ea typeface="+mn-ea"/>
          <a:cs typeface="+mn-cs"/>
        </a:defRPr>
      </a:lvl6pPr>
      <a:lvl7pPr marL="2743073" algn="l" defTabSz="914358" rtl="0" eaLnBrk="1" latinLnBrk="0" hangingPunct="1">
        <a:defRPr sz="1800" kern="1200">
          <a:solidFill>
            <a:schemeClr val="tx1"/>
          </a:solidFill>
          <a:latin typeface="+mn-lt"/>
          <a:ea typeface="+mn-ea"/>
          <a:cs typeface="+mn-cs"/>
        </a:defRPr>
      </a:lvl7pPr>
      <a:lvl8pPr marL="3200252" algn="l" defTabSz="914358" rtl="0" eaLnBrk="1" latinLnBrk="0" hangingPunct="1">
        <a:defRPr sz="1800" kern="1200">
          <a:solidFill>
            <a:schemeClr val="tx1"/>
          </a:solidFill>
          <a:latin typeface="+mn-lt"/>
          <a:ea typeface="+mn-ea"/>
          <a:cs typeface="+mn-cs"/>
        </a:defRPr>
      </a:lvl8pPr>
      <a:lvl9pPr marL="3657430" algn="l" defTabSz="914358"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2" y="365126"/>
            <a:ext cx="10515600" cy="1325563"/>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838202"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838201" y="6356352"/>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defTabSz="914358">
              <a:defRPr/>
            </a:pPr>
            <a:fld id="{B7938270-B965-4555-B3AA-0F5AC3140255}" type="datetimeFigureOut">
              <a:rPr lang="en-GB" smtClean="0">
                <a:solidFill>
                  <a:prstClr val="black">
                    <a:tint val="75000"/>
                  </a:prstClr>
                </a:solidFill>
              </a:rPr>
              <a:pPr defTabSz="914358">
                <a:defRPr/>
              </a:pPr>
              <a:t>14/04/2025</a:t>
            </a:fld>
            <a:endParaRPr lang="en-GB">
              <a:solidFill>
                <a:prstClr val="black">
                  <a:tint val="75000"/>
                </a:prstClr>
              </a:solidFill>
            </a:endParaRPr>
          </a:p>
        </p:txBody>
      </p:sp>
      <p:sp>
        <p:nvSpPr>
          <p:cNvPr id="5" name="Footer Placeholder 4"/>
          <p:cNvSpPr>
            <a:spLocks noGrp="1"/>
          </p:cNvSpPr>
          <p:nvPr>
            <p:ph type="ftr" sz="quarter" idx="3"/>
          </p:nvPr>
        </p:nvSpPr>
        <p:spPr>
          <a:xfrm>
            <a:off x="4038602" y="6356352"/>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defTabSz="914358">
              <a:defRPr/>
            </a:pPr>
            <a:endParaRPr lang="en-GB">
              <a:solidFill>
                <a:prstClr val="black">
                  <a:tint val="75000"/>
                </a:prstClr>
              </a:solidFill>
            </a:endParaRPr>
          </a:p>
        </p:txBody>
      </p:sp>
      <p:sp>
        <p:nvSpPr>
          <p:cNvPr id="6" name="Slide Number Placeholder 5"/>
          <p:cNvSpPr>
            <a:spLocks noGrp="1"/>
          </p:cNvSpPr>
          <p:nvPr>
            <p:ph type="sldNum" sz="quarter" idx="4"/>
          </p:nvPr>
        </p:nvSpPr>
        <p:spPr>
          <a:xfrm>
            <a:off x="8610601" y="6356352"/>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defTabSz="914358">
              <a:defRPr/>
            </a:pPr>
            <a:fld id="{3D9341B5-D370-47BD-904A-50E95B2A1933}" type="slidenum">
              <a:rPr lang="en-GB" smtClean="0">
                <a:solidFill>
                  <a:prstClr val="black">
                    <a:tint val="75000"/>
                  </a:prstClr>
                </a:solidFill>
              </a:rPr>
              <a:pPr defTabSz="914358">
                <a:defRPr/>
              </a:pPr>
              <a:t>‹#›</a:t>
            </a:fld>
            <a:endParaRPr lang="en-GB">
              <a:solidFill>
                <a:prstClr val="black">
                  <a:tint val="75000"/>
                </a:prstClr>
              </a:solidFill>
            </a:endParaRPr>
          </a:p>
        </p:txBody>
      </p:sp>
    </p:spTree>
    <p:extLst>
      <p:ext uri="{BB962C8B-B14F-4D97-AF65-F5344CB8AC3E}">
        <p14:creationId xmlns:p14="http://schemas.microsoft.com/office/powerpoint/2010/main" val="2889365206"/>
      </p:ext>
    </p:extLst>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p:txStyles>
    <p:titleStyle>
      <a:lvl1pPr algn="l" defTabSz="914369"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593" indent="-228593" algn="l" defTabSz="914369" rtl="0" eaLnBrk="1" latinLnBrk="0" hangingPunct="1">
        <a:lnSpc>
          <a:spcPct val="90000"/>
        </a:lnSpc>
        <a:spcBef>
          <a:spcPts val="1001"/>
        </a:spcBef>
        <a:buFont typeface="Arial" panose="020B0604020202020204" pitchFamily="34" charset="0"/>
        <a:buChar char="•"/>
        <a:defRPr sz="2800" kern="1200">
          <a:solidFill>
            <a:schemeClr val="tx1"/>
          </a:solidFill>
          <a:latin typeface="+mn-lt"/>
          <a:ea typeface="+mn-ea"/>
          <a:cs typeface="+mn-cs"/>
        </a:defRPr>
      </a:lvl1pPr>
      <a:lvl2pPr marL="685777" indent="-228593" algn="l" defTabSz="914369"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962" indent="-228593" algn="l" defTabSz="914369"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146" indent="-228593" algn="l" defTabSz="914369"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4pPr>
      <a:lvl5pPr marL="2057331" indent="-228593" algn="l" defTabSz="914369"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5pPr>
      <a:lvl6pPr marL="2514515" indent="-228593" algn="l" defTabSz="914369"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6pPr>
      <a:lvl7pPr marL="2971700" indent="-228593" algn="l" defTabSz="914369"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7pPr>
      <a:lvl8pPr marL="3428885" indent="-228593" algn="l" defTabSz="914369"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8pPr>
      <a:lvl9pPr marL="3886069" indent="-228593" algn="l" defTabSz="914369"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9pPr>
    </p:bodyStyle>
    <p:otherStyle>
      <a:defPPr>
        <a:defRPr lang="en-US"/>
      </a:defPPr>
      <a:lvl1pPr marL="0" algn="l" defTabSz="914369" rtl="0" eaLnBrk="1" latinLnBrk="0" hangingPunct="1">
        <a:defRPr sz="1801" kern="1200">
          <a:solidFill>
            <a:schemeClr val="tx1"/>
          </a:solidFill>
          <a:latin typeface="+mn-lt"/>
          <a:ea typeface="+mn-ea"/>
          <a:cs typeface="+mn-cs"/>
        </a:defRPr>
      </a:lvl1pPr>
      <a:lvl2pPr marL="457185" algn="l" defTabSz="914369" rtl="0" eaLnBrk="1" latinLnBrk="0" hangingPunct="1">
        <a:defRPr sz="1801" kern="1200">
          <a:solidFill>
            <a:schemeClr val="tx1"/>
          </a:solidFill>
          <a:latin typeface="+mn-lt"/>
          <a:ea typeface="+mn-ea"/>
          <a:cs typeface="+mn-cs"/>
        </a:defRPr>
      </a:lvl2pPr>
      <a:lvl3pPr marL="914369" algn="l" defTabSz="914369" rtl="0" eaLnBrk="1" latinLnBrk="0" hangingPunct="1">
        <a:defRPr sz="1801" kern="1200">
          <a:solidFill>
            <a:schemeClr val="tx1"/>
          </a:solidFill>
          <a:latin typeface="+mn-lt"/>
          <a:ea typeface="+mn-ea"/>
          <a:cs typeface="+mn-cs"/>
        </a:defRPr>
      </a:lvl3pPr>
      <a:lvl4pPr marL="1371553" algn="l" defTabSz="914369" rtl="0" eaLnBrk="1" latinLnBrk="0" hangingPunct="1">
        <a:defRPr sz="1801" kern="1200">
          <a:solidFill>
            <a:schemeClr val="tx1"/>
          </a:solidFill>
          <a:latin typeface="+mn-lt"/>
          <a:ea typeface="+mn-ea"/>
          <a:cs typeface="+mn-cs"/>
        </a:defRPr>
      </a:lvl4pPr>
      <a:lvl5pPr marL="1828738" algn="l" defTabSz="914369" rtl="0" eaLnBrk="1" latinLnBrk="0" hangingPunct="1">
        <a:defRPr sz="1801" kern="1200">
          <a:solidFill>
            <a:schemeClr val="tx1"/>
          </a:solidFill>
          <a:latin typeface="+mn-lt"/>
          <a:ea typeface="+mn-ea"/>
          <a:cs typeface="+mn-cs"/>
        </a:defRPr>
      </a:lvl5pPr>
      <a:lvl6pPr marL="2285923" algn="l" defTabSz="914369" rtl="0" eaLnBrk="1" latinLnBrk="0" hangingPunct="1">
        <a:defRPr sz="1801" kern="1200">
          <a:solidFill>
            <a:schemeClr val="tx1"/>
          </a:solidFill>
          <a:latin typeface="+mn-lt"/>
          <a:ea typeface="+mn-ea"/>
          <a:cs typeface="+mn-cs"/>
        </a:defRPr>
      </a:lvl6pPr>
      <a:lvl7pPr marL="2743107" algn="l" defTabSz="914369" rtl="0" eaLnBrk="1" latinLnBrk="0" hangingPunct="1">
        <a:defRPr sz="1801" kern="1200">
          <a:solidFill>
            <a:schemeClr val="tx1"/>
          </a:solidFill>
          <a:latin typeface="+mn-lt"/>
          <a:ea typeface="+mn-ea"/>
          <a:cs typeface="+mn-cs"/>
        </a:defRPr>
      </a:lvl7pPr>
      <a:lvl8pPr marL="3200292" algn="l" defTabSz="914369" rtl="0" eaLnBrk="1" latinLnBrk="0" hangingPunct="1">
        <a:defRPr sz="1801" kern="1200">
          <a:solidFill>
            <a:schemeClr val="tx1"/>
          </a:solidFill>
          <a:latin typeface="+mn-lt"/>
          <a:ea typeface="+mn-ea"/>
          <a:cs typeface="+mn-cs"/>
        </a:defRPr>
      </a:lvl8pPr>
      <a:lvl9pPr marL="3657476" algn="l" defTabSz="914369" rtl="0" eaLnBrk="1" latinLnBrk="0" hangingPunct="1">
        <a:defRPr sz="1801"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6"/>
            <a:ext cx="10515600" cy="1325563"/>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838201" y="6356351"/>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defTabSz="914358"/>
            <a:fld id="{D3305297-4383-4357-B930-5EC33D17F590}" type="datetimeFigureOut">
              <a:rPr lang="en-GB" smtClean="0">
                <a:solidFill>
                  <a:prstClr val="black">
                    <a:tint val="75000"/>
                  </a:prstClr>
                </a:solidFill>
              </a:rPr>
              <a:pPr defTabSz="914358"/>
              <a:t>14/04/2025</a:t>
            </a:fld>
            <a:endParaRPr lang="en-GB">
              <a:solidFill>
                <a:prstClr val="black">
                  <a:tint val="75000"/>
                </a:prstClr>
              </a:solidFill>
            </a:endParaRPr>
          </a:p>
        </p:txBody>
      </p:sp>
      <p:sp>
        <p:nvSpPr>
          <p:cNvPr id="5" name="Footer Placeholder 4"/>
          <p:cNvSpPr>
            <a:spLocks noGrp="1"/>
          </p:cNvSpPr>
          <p:nvPr>
            <p:ph type="ftr" sz="quarter" idx="3"/>
          </p:nvPr>
        </p:nvSpPr>
        <p:spPr>
          <a:xfrm>
            <a:off x="4038600" y="6356351"/>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defTabSz="914358"/>
            <a:endParaRPr lang="en-GB">
              <a:solidFill>
                <a:prstClr val="black">
                  <a:tint val="75000"/>
                </a:prstClr>
              </a:solidFill>
            </a:endParaRPr>
          </a:p>
        </p:txBody>
      </p:sp>
      <p:sp>
        <p:nvSpPr>
          <p:cNvPr id="6" name="Slide Number Placeholder 5"/>
          <p:cNvSpPr>
            <a:spLocks noGrp="1"/>
          </p:cNvSpPr>
          <p:nvPr>
            <p:ph type="sldNum" sz="quarter" idx="4"/>
          </p:nvPr>
        </p:nvSpPr>
        <p:spPr>
          <a:xfrm>
            <a:off x="8610600" y="6356351"/>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defTabSz="914358"/>
            <a:fld id="{370EBA60-93D0-4AB8-8100-29781706C516}" type="slidenum">
              <a:rPr lang="en-GB" smtClean="0">
                <a:solidFill>
                  <a:prstClr val="black">
                    <a:tint val="75000"/>
                  </a:prstClr>
                </a:solidFill>
              </a:rPr>
              <a:pPr defTabSz="914358"/>
              <a:t>‹#›</a:t>
            </a:fld>
            <a:endParaRPr lang="en-GB">
              <a:solidFill>
                <a:prstClr val="black">
                  <a:tint val="75000"/>
                </a:prstClr>
              </a:solidFill>
            </a:endParaRPr>
          </a:p>
        </p:txBody>
      </p:sp>
    </p:spTree>
    <p:extLst>
      <p:ext uri="{BB962C8B-B14F-4D97-AF65-F5344CB8AC3E}">
        <p14:creationId xmlns:p14="http://schemas.microsoft.com/office/powerpoint/2010/main" val="3233023635"/>
      </p:ext>
    </p:extLst>
  </p:cSld>
  <p:clrMap bg1="lt1" tx1="dk1" bg2="lt2" tx2="dk2" accent1="accent1" accent2="accent2" accent3="accent3" accent4="accent4" accent5="accent5" accent6="accent6" hlink="hlink" folHlink="folHlink"/>
  <p:sldLayoutIdLst>
    <p:sldLayoutId id="2147483829" r:id="rId1"/>
    <p:sldLayoutId id="2147483830" r:id="rId2"/>
    <p:sldLayoutId id="2147483831" r:id="rId3"/>
    <p:sldLayoutId id="2147483832" r:id="rId4"/>
    <p:sldLayoutId id="2147483833" r:id="rId5"/>
    <p:sldLayoutId id="2147483834" r:id="rId6"/>
    <p:sldLayoutId id="2147483835" r:id="rId7"/>
    <p:sldLayoutId id="2147483836" r:id="rId8"/>
    <p:sldLayoutId id="2147483837" r:id="rId9"/>
    <p:sldLayoutId id="2147483838" r:id="rId10"/>
    <p:sldLayoutId id="2147483839" r:id="rId11"/>
  </p:sldLayoutIdLst>
  <p:txStyles>
    <p:titleStyle>
      <a:lvl1pPr algn="l" defTabSz="914358"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589" indent="-228589" algn="l" defTabSz="914358"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768" indent="-228589" algn="l" defTabSz="914358"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947" indent="-228589" algn="l" defTabSz="914358"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126" indent="-228589" algn="l" defTabSz="914358"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305" indent="-228589" algn="l" defTabSz="914358"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483" indent="-228589" algn="l" defTabSz="914358"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62" indent="-228589" algn="l" defTabSz="914358"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41" indent="-228589" algn="l" defTabSz="914358"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20" indent="-228589" algn="l" defTabSz="914358"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58" rtl="0" eaLnBrk="1" latinLnBrk="0" hangingPunct="1">
        <a:defRPr sz="1800" kern="1200">
          <a:solidFill>
            <a:schemeClr val="tx1"/>
          </a:solidFill>
          <a:latin typeface="+mn-lt"/>
          <a:ea typeface="+mn-ea"/>
          <a:cs typeface="+mn-cs"/>
        </a:defRPr>
      </a:lvl1pPr>
      <a:lvl2pPr marL="457179" algn="l" defTabSz="914358" rtl="0" eaLnBrk="1" latinLnBrk="0" hangingPunct="1">
        <a:defRPr sz="1800" kern="1200">
          <a:solidFill>
            <a:schemeClr val="tx1"/>
          </a:solidFill>
          <a:latin typeface="+mn-lt"/>
          <a:ea typeface="+mn-ea"/>
          <a:cs typeface="+mn-cs"/>
        </a:defRPr>
      </a:lvl2pPr>
      <a:lvl3pPr marL="914358" algn="l" defTabSz="914358" rtl="0" eaLnBrk="1" latinLnBrk="0" hangingPunct="1">
        <a:defRPr sz="1800" kern="1200">
          <a:solidFill>
            <a:schemeClr val="tx1"/>
          </a:solidFill>
          <a:latin typeface="+mn-lt"/>
          <a:ea typeface="+mn-ea"/>
          <a:cs typeface="+mn-cs"/>
        </a:defRPr>
      </a:lvl3pPr>
      <a:lvl4pPr marL="1371536" algn="l" defTabSz="914358" rtl="0" eaLnBrk="1" latinLnBrk="0" hangingPunct="1">
        <a:defRPr sz="1800" kern="1200">
          <a:solidFill>
            <a:schemeClr val="tx1"/>
          </a:solidFill>
          <a:latin typeface="+mn-lt"/>
          <a:ea typeface="+mn-ea"/>
          <a:cs typeface="+mn-cs"/>
        </a:defRPr>
      </a:lvl4pPr>
      <a:lvl5pPr marL="1828715" algn="l" defTabSz="914358" rtl="0" eaLnBrk="1" latinLnBrk="0" hangingPunct="1">
        <a:defRPr sz="1800" kern="1200">
          <a:solidFill>
            <a:schemeClr val="tx1"/>
          </a:solidFill>
          <a:latin typeface="+mn-lt"/>
          <a:ea typeface="+mn-ea"/>
          <a:cs typeface="+mn-cs"/>
        </a:defRPr>
      </a:lvl5pPr>
      <a:lvl6pPr marL="2285894" algn="l" defTabSz="914358" rtl="0" eaLnBrk="1" latinLnBrk="0" hangingPunct="1">
        <a:defRPr sz="1800" kern="1200">
          <a:solidFill>
            <a:schemeClr val="tx1"/>
          </a:solidFill>
          <a:latin typeface="+mn-lt"/>
          <a:ea typeface="+mn-ea"/>
          <a:cs typeface="+mn-cs"/>
        </a:defRPr>
      </a:lvl6pPr>
      <a:lvl7pPr marL="2743073" algn="l" defTabSz="914358" rtl="0" eaLnBrk="1" latinLnBrk="0" hangingPunct="1">
        <a:defRPr sz="1800" kern="1200">
          <a:solidFill>
            <a:schemeClr val="tx1"/>
          </a:solidFill>
          <a:latin typeface="+mn-lt"/>
          <a:ea typeface="+mn-ea"/>
          <a:cs typeface="+mn-cs"/>
        </a:defRPr>
      </a:lvl7pPr>
      <a:lvl8pPr marL="3200252" algn="l" defTabSz="914358" rtl="0" eaLnBrk="1" latinLnBrk="0" hangingPunct="1">
        <a:defRPr sz="1800" kern="1200">
          <a:solidFill>
            <a:schemeClr val="tx1"/>
          </a:solidFill>
          <a:latin typeface="+mn-lt"/>
          <a:ea typeface="+mn-ea"/>
          <a:cs typeface="+mn-cs"/>
        </a:defRPr>
      </a:lvl8pPr>
      <a:lvl9pPr marL="3657430" algn="l" defTabSz="914358"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13.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13.png"/></Relationships>
</file>

<file path=ppt/slides/_rels/slide1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13.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13.png"/></Relationships>
</file>

<file path=ppt/slides/_rels/slide1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35.xml"/></Relationships>
</file>

<file path=ppt/slides/_rels/slide1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35.xml"/><Relationship Id="rId4" Type="http://schemas.openxmlformats.org/officeDocument/2006/relationships/image" Target="../media/image18.png"/></Relationships>
</file>

<file path=ppt/slides/_rels/slide1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35.xml"/><Relationship Id="rId4" Type="http://schemas.openxmlformats.org/officeDocument/2006/relationships/image" Target="../media/image18.png"/></Relationships>
</file>

<file path=ppt/slides/_rels/slide1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35.xml"/><Relationship Id="rId4" Type="http://schemas.openxmlformats.org/officeDocument/2006/relationships/image" Target="../media/image18.png"/></Relationships>
</file>

<file path=ppt/slides/_rels/slide1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35.xml"/><Relationship Id="rId4" Type="http://schemas.openxmlformats.org/officeDocument/2006/relationships/image" Target="../media/image18.png"/></Relationships>
</file>

<file path=ppt/slides/_rels/slide1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13.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13.png"/></Relationships>
</file>

<file path=ppt/slides/_rels/slide2.xml.rels><?xml version="1.0" encoding="UTF-8" standalone="yes"?>
<Relationships xmlns="http://schemas.openxmlformats.org/package/2006/relationships"><Relationship Id="rId8" Type="http://schemas.microsoft.com/office/2007/relationships/hdphoto" Target="../media/hdphoto1.wdp"/><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image" Target="../media/image3.png"/><Relationship Id="rId1" Type="http://schemas.openxmlformats.org/officeDocument/2006/relationships/slideLayout" Target="../slideLayouts/slideLayout23.xml"/><Relationship Id="rId6" Type="http://schemas.openxmlformats.org/officeDocument/2006/relationships/image" Target="../media/image7.png"/><Relationship Id="rId11" Type="http://schemas.openxmlformats.org/officeDocument/2006/relationships/image" Target="../media/image10.png"/><Relationship Id="rId5" Type="http://schemas.openxmlformats.org/officeDocument/2006/relationships/image" Target="../media/image6.png"/><Relationship Id="rId10" Type="http://schemas.microsoft.com/office/2007/relationships/hdphoto" Target="../media/hdphoto2.wdp"/><Relationship Id="rId4" Type="http://schemas.openxmlformats.org/officeDocument/2006/relationships/image" Target="../media/image5.png"/><Relationship Id="rId9" Type="http://schemas.openxmlformats.org/officeDocument/2006/relationships/image" Target="../media/image9.png"/></Relationships>
</file>

<file path=ppt/slides/_rels/slide2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13.xml"/><Relationship Id="rId4" Type="http://schemas.openxmlformats.org/officeDocument/2006/relationships/image" Target="../media/image16.png"/></Relationships>
</file>

<file path=ppt/slides/_rels/slide2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13.xml"/><Relationship Id="rId4" Type="http://schemas.openxmlformats.org/officeDocument/2006/relationships/image" Target="../media/image17.png"/></Relationships>
</file>

<file path=ppt/slides/_rels/slide2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13.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13.png"/></Relationships>
</file>

<file path=ppt/slides/_rels/slide2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13.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13.png"/></Relationships>
</file>

<file path=ppt/slides/_rels/slide2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13.xml"/><Relationship Id="rId4" Type="http://schemas.openxmlformats.org/officeDocument/2006/relationships/image" Target="../media/image16.png"/></Relationships>
</file>

<file path=ppt/slides/_rels/slide2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13.xml"/><Relationship Id="rId4" Type="http://schemas.openxmlformats.org/officeDocument/2006/relationships/image" Target="../media/image17.png"/></Relationships>
</file>

<file path=ppt/slides/_rels/slide2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13.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13.png"/></Relationships>
</file>

<file path=ppt/slides/_rels/slide2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13.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13.png"/></Relationships>
</file>

<file path=ppt/slides/_rels/slide2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13.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13.png"/></Relationships>
</file>

<file path=ppt/slides/_rels/slide29.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3.xml"/><Relationship Id="rId1" Type="http://schemas.openxmlformats.org/officeDocument/2006/relationships/video" Target="https://www.youtube.com/embed/xBEpOOlhNVQ?si=NnP267A55pgTdaI6" TargetMode="External"/><Relationship Id="rId6" Type="http://schemas.openxmlformats.org/officeDocument/2006/relationships/image" Target="../media/image19.png"/><Relationship Id="rId5" Type="http://schemas.openxmlformats.org/officeDocument/2006/relationships/image" Target="../media/image12.png"/><Relationship Id="rId4" Type="http://schemas.openxmlformats.org/officeDocument/2006/relationships/image" Target="../media/image11.png"/></Relationships>
</file>

<file path=ppt/slides/_rels/slide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13.xml"/><Relationship Id="rId4" Type="http://schemas.openxmlformats.org/officeDocument/2006/relationships/image" Target="../media/image17.png"/></Relationships>
</file>

<file path=ppt/slides/_rels/slide3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13.xml"/><Relationship Id="rId6" Type="http://schemas.openxmlformats.org/officeDocument/2006/relationships/image" Target="../media/image22.png"/><Relationship Id="rId5" Type="http://schemas.openxmlformats.org/officeDocument/2006/relationships/image" Target="../media/image21.png"/><Relationship Id="rId4" Type="http://schemas.openxmlformats.org/officeDocument/2006/relationships/image" Target="../media/image20.png"/></Relationships>
</file>

<file path=ppt/slides/_rels/slide3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13.xml"/></Relationships>
</file>

<file path=ppt/slides/_rels/slide3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13.xml"/></Relationships>
</file>

<file path=ppt/slides/_rels/slide3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13.xml"/></Relationships>
</file>

<file path=ppt/slides/_rels/slide3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13.xml"/></Relationships>
</file>

<file path=ppt/slides/_rels/slide36.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13.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13.png"/></Relationships>
</file>

<file path=ppt/slides/_rels/slide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13.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13.png"/></Relationships>
</file>

<file path=ppt/slides/_rels/slide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13.xml"/><Relationship Id="rId4" Type="http://schemas.openxmlformats.org/officeDocument/2006/relationships/image" Target="../media/image16.png"/></Relationships>
</file>

<file path=ppt/slides/_rels/slide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13.xml"/><Relationship Id="rId4" Type="http://schemas.openxmlformats.org/officeDocument/2006/relationships/image" Target="../media/image17.png"/></Relationships>
</file>

<file path=ppt/slides/_rels/slide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13.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13.png"/></Relationships>
</file>

<file path=ppt/slides/_rels/slide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13.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1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28" y="241"/>
            <a:ext cx="12191144" cy="6857519"/>
          </a:xfrm>
          <a:prstGeom prst="rect">
            <a:avLst/>
          </a:prstGeom>
        </p:spPr>
      </p:pic>
    </p:spTree>
    <p:extLst>
      <p:ext uri="{BB962C8B-B14F-4D97-AF65-F5344CB8AC3E}">
        <p14:creationId xmlns:p14="http://schemas.microsoft.com/office/powerpoint/2010/main" val="198678910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Background pattern&#10;&#10;Description automatically generated">
            <a:extLst>
              <a:ext uri="{FF2B5EF4-FFF2-40B4-BE49-F238E27FC236}">
                <a16:creationId xmlns:a16="http://schemas.microsoft.com/office/drawing/2014/main" id="{9A43A601-11BE-3A1A-75CF-3A77D2922B43}"/>
              </a:ext>
            </a:extLst>
          </p:cNvPr>
          <p:cNvPicPr>
            <a:picLocks noChangeAspect="1"/>
          </p:cNvPicPr>
          <p:nvPr/>
        </p:nvPicPr>
        <p:blipFill>
          <a:blip r:embed="rId2">
            <a:alphaModFix amt="10000"/>
            <a:extLst>
              <a:ext uri="{28A0092B-C50C-407E-A947-70E740481C1C}">
                <a14:useLocalDpi xmlns:a14="http://schemas.microsoft.com/office/drawing/2010/main" val="0"/>
              </a:ext>
            </a:extLst>
          </a:blip>
          <a:stretch>
            <a:fillRect/>
          </a:stretch>
        </p:blipFill>
        <p:spPr>
          <a:xfrm>
            <a:off x="6544599" y="1211027"/>
            <a:ext cx="5647533" cy="5647533"/>
          </a:xfrm>
          <a:prstGeom prst="rect">
            <a:avLst/>
          </a:prstGeom>
        </p:spPr>
      </p:pic>
      <p:sp>
        <p:nvSpPr>
          <p:cNvPr id="34" name="object 22">
            <a:extLst>
              <a:ext uri="{FF2B5EF4-FFF2-40B4-BE49-F238E27FC236}">
                <a16:creationId xmlns:a16="http://schemas.microsoft.com/office/drawing/2014/main" id="{D5FE940C-2C04-754D-9DB6-F0FED3E467E0}"/>
              </a:ext>
            </a:extLst>
          </p:cNvPr>
          <p:cNvSpPr/>
          <p:nvPr/>
        </p:nvSpPr>
        <p:spPr>
          <a:xfrm>
            <a:off x="689694" y="1040445"/>
            <a:ext cx="508285" cy="31960"/>
          </a:xfrm>
          <a:custGeom>
            <a:avLst/>
            <a:gdLst/>
            <a:ahLst/>
            <a:cxnLst/>
            <a:rect l="l" t="t" r="r" b="b"/>
            <a:pathLst>
              <a:path w="838200" h="52705">
                <a:moveTo>
                  <a:pt x="0" y="52354"/>
                </a:moveTo>
                <a:lnTo>
                  <a:pt x="0" y="0"/>
                </a:lnTo>
                <a:lnTo>
                  <a:pt x="837670" y="0"/>
                </a:lnTo>
                <a:lnTo>
                  <a:pt x="837670" y="52354"/>
                </a:lnTo>
                <a:lnTo>
                  <a:pt x="0" y="52354"/>
                </a:lnTo>
                <a:close/>
              </a:path>
            </a:pathLst>
          </a:custGeom>
          <a:solidFill>
            <a:srgbClr val="C12827">
              <a:alpha val="49804"/>
            </a:srgbClr>
          </a:solidFill>
        </p:spPr>
        <p:txBody>
          <a:bodyPr wrap="square" lIns="0" tIns="0" rIns="0" bIns="0" rtlCol="0"/>
          <a:lstStyle/>
          <a:p>
            <a:pPr defTabSz="277246"/>
            <a:endParaRPr sz="1092" dirty="0">
              <a:solidFill>
                <a:srgbClr val="2A2C65"/>
              </a:solidFill>
              <a:highlight>
                <a:srgbClr val="2A2C65"/>
              </a:highlight>
              <a:latin typeface="Lato" panose="020F0502020204030203" pitchFamily="34" charset="0"/>
              <a:ea typeface="Lato" panose="020F0502020204030203" pitchFamily="34" charset="0"/>
              <a:cs typeface="Lato" panose="020F0502020204030203" pitchFamily="34" charset="0"/>
            </a:endParaRPr>
          </a:p>
        </p:txBody>
      </p:sp>
      <p:pic>
        <p:nvPicPr>
          <p:cNvPr id="8" name="Picture 7" descr="Logo&#10;&#10;Description automatically generated">
            <a:extLst>
              <a:ext uri="{FF2B5EF4-FFF2-40B4-BE49-F238E27FC236}">
                <a16:creationId xmlns:a16="http://schemas.microsoft.com/office/drawing/2014/main" id="{5D06B489-480E-2B03-AE76-515035BCCE8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805687" y="375737"/>
            <a:ext cx="3949362" cy="604252"/>
          </a:xfrm>
          <a:prstGeom prst="rect">
            <a:avLst/>
          </a:prstGeom>
        </p:spPr>
      </p:pic>
      <p:sp>
        <p:nvSpPr>
          <p:cNvPr id="6" name="Content Placeholder 2"/>
          <p:cNvSpPr>
            <a:spLocks noGrp="1"/>
          </p:cNvSpPr>
          <p:nvPr>
            <p:ph idx="1"/>
          </p:nvPr>
        </p:nvSpPr>
        <p:spPr>
          <a:xfrm>
            <a:off x="670590" y="1261997"/>
            <a:ext cx="5979903" cy="5860189"/>
          </a:xfrm>
        </p:spPr>
        <p:txBody>
          <a:bodyPr>
            <a:normAutofit lnSpcReduction="10000"/>
          </a:bodyPr>
          <a:lstStyle/>
          <a:p>
            <a:pPr marL="0" indent="0">
              <a:buNone/>
            </a:pPr>
            <a:r>
              <a:rPr lang="en-US" sz="3638" dirty="0" smtClean="0"/>
              <a:t>Although there are many eating disorders, today we are going to look at 4 of the most common eating disorders. They are:</a:t>
            </a:r>
          </a:p>
          <a:p>
            <a:pPr marL="0" indent="0">
              <a:buNone/>
            </a:pPr>
            <a:endParaRPr lang="en-US" sz="3638" dirty="0"/>
          </a:p>
          <a:p>
            <a:pPr marL="0" indent="0">
              <a:buNone/>
            </a:pPr>
            <a:r>
              <a:rPr lang="en-US" sz="3638" b="1" dirty="0" smtClean="0"/>
              <a:t>3. Binge eating disorder</a:t>
            </a:r>
            <a:r>
              <a:rPr lang="en-US" sz="3638" dirty="0" smtClean="0"/>
              <a:t> – This is when a person has frequent episode of eating large amounts of food without the purging </a:t>
            </a:r>
            <a:r>
              <a:rPr lang="en-US" sz="3638" dirty="0" err="1" smtClean="0"/>
              <a:t>behaviours</a:t>
            </a:r>
            <a:r>
              <a:rPr lang="en-US" sz="3638" dirty="0" smtClean="0"/>
              <a:t> associated with bulimia.</a:t>
            </a:r>
            <a:endParaRPr lang="en-US" sz="3638" b="1" dirty="0" smtClean="0"/>
          </a:p>
          <a:p>
            <a:pPr marL="0" indent="0">
              <a:buNone/>
            </a:pPr>
            <a:endParaRPr lang="en-US" sz="3638" dirty="0"/>
          </a:p>
          <a:p>
            <a:pPr marL="0" indent="0">
              <a:buNone/>
            </a:pPr>
            <a:endParaRPr lang="en-US" sz="3638" dirty="0"/>
          </a:p>
          <a:p>
            <a:pPr marL="0" indent="0">
              <a:buNone/>
            </a:pPr>
            <a:endParaRPr lang="en-US" sz="3638" dirty="0"/>
          </a:p>
          <a:p>
            <a:pPr marL="0" indent="0">
              <a:buNone/>
            </a:pPr>
            <a:endParaRPr lang="en-US" sz="3638" dirty="0"/>
          </a:p>
        </p:txBody>
      </p:sp>
      <p:sp>
        <p:nvSpPr>
          <p:cNvPr id="7" name="object 24">
            <a:extLst>
              <a:ext uri="{FF2B5EF4-FFF2-40B4-BE49-F238E27FC236}">
                <a16:creationId xmlns:a16="http://schemas.microsoft.com/office/drawing/2014/main" id="{EBD43D26-D495-FA47-9753-E5AFDAE44C4E}"/>
              </a:ext>
            </a:extLst>
          </p:cNvPr>
          <p:cNvSpPr txBox="1">
            <a:spLocks noGrp="1"/>
          </p:cNvSpPr>
          <p:nvPr>
            <p:ph type="title"/>
          </p:nvPr>
        </p:nvSpPr>
        <p:spPr>
          <a:xfrm>
            <a:off x="627682" y="566706"/>
            <a:ext cx="6022811" cy="380695"/>
          </a:xfrm>
          <a:prstGeom prst="rect">
            <a:avLst/>
          </a:prstGeom>
        </p:spPr>
        <p:txBody>
          <a:bodyPr vert="horz" wrap="square" lIns="0" tIns="7316" rIns="0" bIns="0" rtlCol="0" anchor="ctr">
            <a:spAutoFit/>
          </a:bodyPr>
          <a:lstStyle/>
          <a:p>
            <a:pPr marL="7701">
              <a:lnSpc>
                <a:spcPct val="100000"/>
              </a:lnSpc>
              <a:spcBef>
                <a:spcPts val="58"/>
              </a:spcBef>
            </a:pPr>
            <a:r>
              <a:rPr lang="en-US" sz="2426" spc="6" dirty="0" smtClean="0"/>
              <a:t>Types of eating disorders</a:t>
            </a:r>
            <a:endParaRPr sz="2426" spc="27" dirty="0"/>
          </a:p>
        </p:txBody>
      </p:sp>
      <p:pic>
        <p:nvPicPr>
          <p:cNvPr id="13" name="Picture 12"/>
          <p:cNvPicPr>
            <a:picLocks noChangeAspect="1"/>
          </p:cNvPicPr>
          <p:nvPr/>
        </p:nvPicPr>
        <p:blipFill>
          <a:blip r:embed="rId4"/>
          <a:stretch>
            <a:fillRect/>
          </a:stretch>
        </p:blipFill>
        <p:spPr>
          <a:xfrm>
            <a:off x="7805687" y="1418473"/>
            <a:ext cx="2619375" cy="1743075"/>
          </a:xfrm>
          <a:prstGeom prst="rect">
            <a:avLst/>
          </a:prstGeom>
        </p:spPr>
      </p:pic>
      <p:pic>
        <p:nvPicPr>
          <p:cNvPr id="14" name="Picture 13"/>
          <p:cNvPicPr>
            <a:picLocks noChangeAspect="1"/>
          </p:cNvPicPr>
          <p:nvPr/>
        </p:nvPicPr>
        <p:blipFill>
          <a:blip r:embed="rId5"/>
          <a:stretch>
            <a:fillRect/>
          </a:stretch>
        </p:blipFill>
        <p:spPr>
          <a:xfrm>
            <a:off x="8846567" y="3161548"/>
            <a:ext cx="2819400" cy="1619250"/>
          </a:xfrm>
          <a:prstGeom prst="rect">
            <a:avLst/>
          </a:prstGeom>
        </p:spPr>
      </p:pic>
      <p:pic>
        <p:nvPicPr>
          <p:cNvPr id="15" name="Picture 14"/>
          <p:cNvPicPr>
            <a:picLocks noChangeAspect="1"/>
          </p:cNvPicPr>
          <p:nvPr/>
        </p:nvPicPr>
        <p:blipFill>
          <a:blip r:embed="rId6"/>
          <a:stretch>
            <a:fillRect/>
          </a:stretch>
        </p:blipFill>
        <p:spPr>
          <a:xfrm>
            <a:off x="7805687" y="4567200"/>
            <a:ext cx="1956673" cy="1956673"/>
          </a:xfrm>
          <a:prstGeom prst="rect">
            <a:avLst/>
          </a:prstGeom>
        </p:spPr>
      </p:pic>
    </p:spTree>
    <p:extLst>
      <p:ext uri="{BB962C8B-B14F-4D97-AF65-F5344CB8AC3E}">
        <p14:creationId xmlns:p14="http://schemas.microsoft.com/office/powerpoint/2010/main" val="270065380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Background pattern&#10;&#10;Description automatically generated">
            <a:extLst>
              <a:ext uri="{FF2B5EF4-FFF2-40B4-BE49-F238E27FC236}">
                <a16:creationId xmlns:a16="http://schemas.microsoft.com/office/drawing/2014/main" id="{9A43A601-11BE-3A1A-75CF-3A77D2922B43}"/>
              </a:ext>
            </a:extLst>
          </p:cNvPr>
          <p:cNvPicPr>
            <a:picLocks noChangeAspect="1"/>
          </p:cNvPicPr>
          <p:nvPr/>
        </p:nvPicPr>
        <p:blipFill>
          <a:blip r:embed="rId2">
            <a:alphaModFix amt="10000"/>
            <a:extLst>
              <a:ext uri="{28A0092B-C50C-407E-A947-70E740481C1C}">
                <a14:useLocalDpi xmlns:a14="http://schemas.microsoft.com/office/drawing/2010/main" val="0"/>
              </a:ext>
            </a:extLst>
          </a:blip>
          <a:stretch>
            <a:fillRect/>
          </a:stretch>
        </p:blipFill>
        <p:spPr>
          <a:xfrm>
            <a:off x="6544599" y="1211027"/>
            <a:ext cx="5647533" cy="5647533"/>
          </a:xfrm>
          <a:prstGeom prst="rect">
            <a:avLst/>
          </a:prstGeom>
        </p:spPr>
      </p:pic>
      <p:sp>
        <p:nvSpPr>
          <p:cNvPr id="34" name="object 22">
            <a:extLst>
              <a:ext uri="{FF2B5EF4-FFF2-40B4-BE49-F238E27FC236}">
                <a16:creationId xmlns:a16="http://schemas.microsoft.com/office/drawing/2014/main" id="{D5FE940C-2C04-754D-9DB6-F0FED3E467E0}"/>
              </a:ext>
            </a:extLst>
          </p:cNvPr>
          <p:cNvSpPr/>
          <p:nvPr/>
        </p:nvSpPr>
        <p:spPr>
          <a:xfrm>
            <a:off x="689694" y="1040445"/>
            <a:ext cx="508285" cy="31960"/>
          </a:xfrm>
          <a:custGeom>
            <a:avLst/>
            <a:gdLst/>
            <a:ahLst/>
            <a:cxnLst/>
            <a:rect l="l" t="t" r="r" b="b"/>
            <a:pathLst>
              <a:path w="838200" h="52705">
                <a:moveTo>
                  <a:pt x="0" y="52354"/>
                </a:moveTo>
                <a:lnTo>
                  <a:pt x="0" y="0"/>
                </a:lnTo>
                <a:lnTo>
                  <a:pt x="837670" y="0"/>
                </a:lnTo>
                <a:lnTo>
                  <a:pt x="837670" y="52354"/>
                </a:lnTo>
                <a:lnTo>
                  <a:pt x="0" y="52354"/>
                </a:lnTo>
                <a:close/>
              </a:path>
            </a:pathLst>
          </a:custGeom>
          <a:solidFill>
            <a:srgbClr val="C12827">
              <a:alpha val="49804"/>
            </a:srgbClr>
          </a:solidFill>
        </p:spPr>
        <p:txBody>
          <a:bodyPr wrap="square" lIns="0" tIns="0" rIns="0" bIns="0" rtlCol="0"/>
          <a:lstStyle/>
          <a:p>
            <a:pPr defTabSz="277246"/>
            <a:endParaRPr sz="1092" dirty="0">
              <a:solidFill>
                <a:srgbClr val="2A2C65"/>
              </a:solidFill>
              <a:highlight>
                <a:srgbClr val="2A2C65"/>
              </a:highlight>
              <a:latin typeface="Lato" panose="020F0502020204030203" pitchFamily="34" charset="0"/>
              <a:ea typeface="Lato" panose="020F0502020204030203" pitchFamily="34" charset="0"/>
              <a:cs typeface="Lato" panose="020F0502020204030203" pitchFamily="34" charset="0"/>
            </a:endParaRPr>
          </a:p>
        </p:txBody>
      </p:sp>
      <p:pic>
        <p:nvPicPr>
          <p:cNvPr id="8" name="Picture 7" descr="Logo&#10;&#10;Description automatically generated">
            <a:extLst>
              <a:ext uri="{FF2B5EF4-FFF2-40B4-BE49-F238E27FC236}">
                <a16:creationId xmlns:a16="http://schemas.microsoft.com/office/drawing/2014/main" id="{5D06B489-480E-2B03-AE76-515035BCCE8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805687" y="375737"/>
            <a:ext cx="3949362" cy="604252"/>
          </a:xfrm>
          <a:prstGeom prst="rect">
            <a:avLst/>
          </a:prstGeom>
        </p:spPr>
      </p:pic>
      <p:sp>
        <p:nvSpPr>
          <p:cNvPr id="6" name="Content Placeholder 2"/>
          <p:cNvSpPr>
            <a:spLocks noGrp="1"/>
          </p:cNvSpPr>
          <p:nvPr>
            <p:ph idx="1"/>
          </p:nvPr>
        </p:nvSpPr>
        <p:spPr>
          <a:xfrm>
            <a:off x="670590" y="1261997"/>
            <a:ext cx="5979903" cy="5860189"/>
          </a:xfrm>
        </p:spPr>
        <p:txBody>
          <a:bodyPr>
            <a:normAutofit/>
          </a:bodyPr>
          <a:lstStyle/>
          <a:p>
            <a:pPr marL="0" indent="0">
              <a:buNone/>
            </a:pPr>
            <a:r>
              <a:rPr lang="en-US" sz="3638" dirty="0" smtClean="0"/>
              <a:t>Although there are many eating disorders, today we are going to look at 4 of the most common eating disorders. They are:</a:t>
            </a:r>
          </a:p>
          <a:p>
            <a:pPr marL="0" indent="0">
              <a:buNone/>
            </a:pPr>
            <a:endParaRPr lang="en-US" sz="3638" dirty="0"/>
          </a:p>
          <a:p>
            <a:pPr marL="0" indent="0">
              <a:buNone/>
            </a:pPr>
            <a:r>
              <a:rPr lang="en-US" sz="3638" b="1" dirty="0" smtClean="0"/>
              <a:t>4. Orthorexia</a:t>
            </a:r>
            <a:r>
              <a:rPr lang="en-US" sz="3638" dirty="0" smtClean="0"/>
              <a:t> – This is when a person has an unhealthy obsession with “healthy” eating.</a:t>
            </a:r>
            <a:endParaRPr lang="en-US" sz="3638" b="1" dirty="0" smtClean="0"/>
          </a:p>
          <a:p>
            <a:pPr marL="0" indent="0">
              <a:buNone/>
            </a:pPr>
            <a:endParaRPr lang="en-US" sz="3638" dirty="0"/>
          </a:p>
          <a:p>
            <a:pPr marL="0" indent="0">
              <a:buNone/>
            </a:pPr>
            <a:endParaRPr lang="en-US" sz="3638" dirty="0"/>
          </a:p>
          <a:p>
            <a:pPr marL="0" indent="0">
              <a:buNone/>
            </a:pPr>
            <a:endParaRPr lang="en-US" sz="3638" dirty="0"/>
          </a:p>
          <a:p>
            <a:pPr marL="0" indent="0">
              <a:buNone/>
            </a:pPr>
            <a:endParaRPr lang="en-US" sz="3638" dirty="0"/>
          </a:p>
        </p:txBody>
      </p:sp>
      <p:sp>
        <p:nvSpPr>
          <p:cNvPr id="7" name="object 24">
            <a:extLst>
              <a:ext uri="{FF2B5EF4-FFF2-40B4-BE49-F238E27FC236}">
                <a16:creationId xmlns:a16="http://schemas.microsoft.com/office/drawing/2014/main" id="{EBD43D26-D495-FA47-9753-E5AFDAE44C4E}"/>
              </a:ext>
            </a:extLst>
          </p:cNvPr>
          <p:cNvSpPr txBox="1">
            <a:spLocks noGrp="1"/>
          </p:cNvSpPr>
          <p:nvPr>
            <p:ph type="title"/>
          </p:nvPr>
        </p:nvSpPr>
        <p:spPr>
          <a:xfrm>
            <a:off x="627682" y="566706"/>
            <a:ext cx="6022811" cy="380695"/>
          </a:xfrm>
          <a:prstGeom prst="rect">
            <a:avLst/>
          </a:prstGeom>
        </p:spPr>
        <p:txBody>
          <a:bodyPr vert="horz" wrap="square" lIns="0" tIns="7316" rIns="0" bIns="0" rtlCol="0" anchor="ctr">
            <a:spAutoFit/>
          </a:bodyPr>
          <a:lstStyle/>
          <a:p>
            <a:pPr marL="7701">
              <a:lnSpc>
                <a:spcPct val="100000"/>
              </a:lnSpc>
              <a:spcBef>
                <a:spcPts val="58"/>
              </a:spcBef>
            </a:pPr>
            <a:r>
              <a:rPr lang="en-US" sz="2426" spc="6" dirty="0" smtClean="0"/>
              <a:t>Types of eating disorders</a:t>
            </a:r>
            <a:endParaRPr sz="2426" spc="27" dirty="0"/>
          </a:p>
        </p:txBody>
      </p:sp>
      <p:pic>
        <p:nvPicPr>
          <p:cNvPr id="13" name="Picture 12"/>
          <p:cNvPicPr>
            <a:picLocks noChangeAspect="1"/>
          </p:cNvPicPr>
          <p:nvPr/>
        </p:nvPicPr>
        <p:blipFill>
          <a:blip r:embed="rId4"/>
          <a:stretch>
            <a:fillRect/>
          </a:stretch>
        </p:blipFill>
        <p:spPr>
          <a:xfrm>
            <a:off x="7805687" y="1418473"/>
            <a:ext cx="2619375" cy="1743075"/>
          </a:xfrm>
          <a:prstGeom prst="rect">
            <a:avLst/>
          </a:prstGeom>
        </p:spPr>
      </p:pic>
      <p:pic>
        <p:nvPicPr>
          <p:cNvPr id="14" name="Picture 13"/>
          <p:cNvPicPr>
            <a:picLocks noChangeAspect="1"/>
          </p:cNvPicPr>
          <p:nvPr/>
        </p:nvPicPr>
        <p:blipFill>
          <a:blip r:embed="rId5"/>
          <a:stretch>
            <a:fillRect/>
          </a:stretch>
        </p:blipFill>
        <p:spPr>
          <a:xfrm>
            <a:off x="8846567" y="3161548"/>
            <a:ext cx="2819400" cy="1619250"/>
          </a:xfrm>
          <a:prstGeom prst="rect">
            <a:avLst/>
          </a:prstGeom>
        </p:spPr>
      </p:pic>
      <p:pic>
        <p:nvPicPr>
          <p:cNvPr id="15" name="Picture 14"/>
          <p:cNvPicPr>
            <a:picLocks noChangeAspect="1"/>
          </p:cNvPicPr>
          <p:nvPr/>
        </p:nvPicPr>
        <p:blipFill>
          <a:blip r:embed="rId6"/>
          <a:stretch>
            <a:fillRect/>
          </a:stretch>
        </p:blipFill>
        <p:spPr>
          <a:xfrm>
            <a:off x="7805687" y="4567200"/>
            <a:ext cx="1956673" cy="1956673"/>
          </a:xfrm>
          <a:prstGeom prst="rect">
            <a:avLst/>
          </a:prstGeom>
        </p:spPr>
      </p:pic>
    </p:spTree>
    <p:extLst>
      <p:ext uri="{BB962C8B-B14F-4D97-AF65-F5344CB8AC3E}">
        <p14:creationId xmlns:p14="http://schemas.microsoft.com/office/powerpoint/2010/main" val="364041955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Background pattern&#10;&#10;Description automatically generated">
            <a:extLst>
              <a:ext uri="{FF2B5EF4-FFF2-40B4-BE49-F238E27FC236}">
                <a16:creationId xmlns:a16="http://schemas.microsoft.com/office/drawing/2014/main" id="{5B4D47FF-7603-DEA5-E88A-94F99ADD1097}"/>
              </a:ext>
            </a:extLst>
          </p:cNvPr>
          <p:cNvPicPr>
            <a:picLocks noChangeAspect="1"/>
          </p:cNvPicPr>
          <p:nvPr/>
        </p:nvPicPr>
        <p:blipFill>
          <a:blip r:embed="rId2">
            <a:alphaModFix amt="10000"/>
            <a:extLst>
              <a:ext uri="{28A0092B-C50C-407E-A947-70E740481C1C}">
                <a14:useLocalDpi xmlns:a14="http://schemas.microsoft.com/office/drawing/2010/main" val="0"/>
              </a:ext>
            </a:extLst>
          </a:blip>
          <a:stretch>
            <a:fillRect/>
          </a:stretch>
        </p:blipFill>
        <p:spPr>
          <a:xfrm>
            <a:off x="6544436" y="1210623"/>
            <a:ext cx="5647137" cy="5647137"/>
          </a:xfrm>
          <a:prstGeom prst="rect">
            <a:avLst/>
          </a:prstGeom>
        </p:spPr>
      </p:pic>
      <p:sp>
        <p:nvSpPr>
          <p:cNvPr id="3" name="Rounded Rectangle 2"/>
          <p:cNvSpPr/>
          <p:nvPr/>
        </p:nvSpPr>
        <p:spPr>
          <a:xfrm>
            <a:off x="1277832" y="2172506"/>
            <a:ext cx="7208276" cy="4324333"/>
          </a:xfrm>
          <a:prstGeom prst="roundRect">
            <a:avLst/>
          </a:prstGeom>
          <a:effectLst>
            <a:glow rad="101600">
              <a:srgbClr val="FF0000">
                <a:alpha val="60000"/>
              </a:srgbClr>
            </a:glow>
          </a:effectLst>
        </p:spPr>
        <p:style>
          <a:lnRef idx="2">
            <a:schemeClr val="accent2"/>
          </a:lnRef>
          <a:fillRef idx="1">
            <a:schemeClr val="lt1"/>
          </a:fillRef>
          <a:effectRef idx="0">
            <a:schemeClr val="accent2"/>
          </a:effectRef>
          <a:fontRef idx="minor">
            <a:schemeClr val="dk1"/>
          </a:fontRef>
        </p:style>
        <p:txBody>
          <a:bodyPr rtlCol="0" anchor="ctr"/>
          <a:lstStyle/>
          <a:p>
            <a:pPr algn="ctr" defTabSz="914358">
              <a:defRPr/>
            </a:pPr>
            <a:r>
              <a:rPr lang="en-US" dirty="0">
                <a:solidFill>
                  <a:prstClr val="black"/>
                </a:solidFill>
                <a:latin typeface="Comic Sans MS" panose="030F0702030302020204" pitchFamily="66" charset="0"/>
              </a:rPr>
              <a:t>Rules!</a:t>
            </a:r>
          </a:p>
          <a:p>
            <a:pPr algn="ctr" defTabSz="914358">
              <a:defRPr/>
            </a:pPr>
            <a:endParaRPr lang="en-US" dirty="0">
              <a:solidFill>
                <a:prstClr val="black"/>
              </a:solidFill>
              <a:latin typeface="Comic Sans MS" panose="030F0702030302020204" pitchFamily="66" charset="0"/>
            </a:endParaRPr>
          </a:p>
          <a:p>
            <a:pPr algn="ctr" defTabSz="914358">
              <a:defRPr/>
            </a:pPr>
            <a:r>
              <a:rPr lang="en-US" dirty="0">
                <a:solidFill>
                  <a:prstClr val="black"/>
                </a:solidFill>
                <a:latin typeface="Comic Sans MS" panose="030F0702030302020204" pitchFamily="66" charset="0"/>
              </a:rPr>
              <a:t>I will ask the question and give you some thinking time. (no more than 10 seconds)</a:t>
            </a:r>
          </a:p>
          <a:p>
            <a:pPr algn="ctr" defTabSz="914358">
              <a:defRPr/>
            </a:pPr>
            <a:endParaRPr lang="en-US" dirty="0">
              <a:solidFill>
                <a:prstClr val="black"/>
              </a:solidFill>
              <a:latin typeface="Comic Sans MS" panose="030F0702030302020204" pitchFamily="66" charset="0"/>
            </a:endParaRPr>
          </a:p>
          <a:p>
            <a:pPr algn="ctr" defTabSz="914358">
              <a:defRPr/>
            </a:pPr>
            <a:r>
              <a:rPr lang="en-US" dirty="0">
                <a:solidFill>
                  <a:prstClr val="black"/>
                </a:solidFill>
                <a:latin typeface="Comic Sans MS" panose="030F0702030302020204" pitchFamily="66" charset="0"/>
              </a:rPr>
              <a:t>Write the answer and turn your whiteboard over so nobody can see it.</a:t>
            </a:r>
          </a:p>
          <a:p>
            <a:pPr algn="ctr" defTabSz="914358">
              <a:defRPr/>
            </a:pPr>
            <a:endParaRPr lang="en-US" dirty="0">
              <a:solidFill>
                <a:prstClr val="black"/>
              </a:solidFill>
              <a:latin typeface="Comic Sans MS" panose="030F0702030302020204" pitchFamily="66" charset="0"/>
            </a:endParaRPr>
          </a:p>
          <a:p>
            <a:pPr algn="ctr" defTabSz="914358">
              <a:defRPr/>
            </a:pPr>
            <a:r>
              <a:rPr lang="en-US" dirty="0">
                <a:solidFill>
                  <a:prstClr val="black"/>
                </a:solidFill>
                <a:latin typeface="Comic Sans MS" panose="030F0702030302020204" pitchFamily="66" charset="0"/>
              </a:rPr>
              <a:t>When I am ready I will put on the 3 to 1 counter.</a:t>
            </a:r>
          </a:p>
          <a:p>
            <a:pPr algn="ctr" defTabSz="914358">
              <a:defRPr/>
            </a:pPr>
            <a:endParaRPr lang="en-US" dirty="0">
              <a:solidFill>
                <a:prstClr val="black"/>
              </a:solidFill>
              <a:latin typeface="Comic Sans MS" panose="030F0702030302020204" pitchFamily="66" charset="0"/>
            </a:endParaRPr>
          </a:p>
          <a:p>
            <a:pPr algn="ctr" defTabSz="914358">
              <a:defRPr/>
            </a:pPr>
            <a:r>
              <a:rPr lang="en-US" dirty="0">
                <a:solidFill>
                  <a:prstClr val="black"/>
                </a:solidFill>
                <a:latin typeface="Comic Sans MS" panose="030F0702030302020204" pitchFamily="66" charset="0"/>
              </a:rPr>
              <a:t>When ‘Show me’ appears on the board you must hold up your whiteboard (even if you don’t know the answer and there is nothing on your board)</a:t>
            </a:r>
          </a:p>
        </p:txBody>
      </p:sp>
      <p:sp>
        <p:nvSpPr>
          <p:cNvPr id="6" name="Rounded Rectangle 5"/>
          <p:cNvSpPr/>
          <p:nvPr/>
        </p:nvSpPr>
        <p:spPr>
          <a:xfrm>
            <a:off x="1277832" y="2129036"/>
            <a:ext cx="7208276" cy="4324333"/>
          </a:xfrm>
          <a:prstGeom prst="roundRect">
            <a:avLst/>
          </a:prstGeom>
          <a:effectLst>
            <a:glow rad="101600">
              <a:srgbClr val="FF0000">
                <a:alpha val="60000"/>
              </a:srgbClr>
            </a:glow>
          </a:effectLst>
        </p:spPr>
        <p:style>
          <a:lnRef idx="2">
            <a:schemeClr val="accent2"/>
          </a:lnRef>
          <a:fillRef idx="1">
            <a:schemeClr val="lt1"/>
          </a:fillRef>
          <a:effectRef idx="0">
            <a:schemeClr val="accent2"/>
          </a:effectRef>
          <a:fontRef idx="minor">
            <a:schemeClr val="dk1"/>
          </a:fontRef>
        </p:style>
        <p:txBody>
          <a:bodyPr rtlCol="0" anchor="ctr"/>
          <a:lstStyle/>
          <a:p>
            <a:pPr algn="ctr" defTabSz="914358">
              <a:defRPr/>
            </a:pPr>
            <a:r>
              <a:rPr lang="en-US" sz="9599" dirty="0">
                <a:solidFill>
                  <a:prstClr val="black"/>
                </a:solidFill>
                <a:latin typeface="Comic Sans MS" panose="030F0702030302020204" pitchFamily="66" charset="0"/>
              </a:rPr>
              <a:t>3</a:t>
            </a:r>
          </a:p>
        </p:txBody>
      </p:sp>
      <p:sp>
        <p:nvSpPr>
          <p:cNvPr id="7" name="Rounded Rectangle 6"/>
          <p:cNvSpPr/>
          <p:nvPr/>
        </p:nvSpPr>
        <p:spPr>
          <a:xfrm>
            <a:off x="1277832" y="2172506"/>
            <a:ext cx="7208276" cy="4324333"/>
          </a:xfrm>
          <a:prstGeom prst="roundRect">
            <a:avLst/>
          </a:prstGeom>
          <a:effectLst>
            <a:glow rad="101600">
              <a:srgbClr val="FF0000">
                <a:alpha val="60000"/>
              </a:srgbClr>
            </a:glow>
          </a:effectLst>
        </p:spPr>
        <p:style>
          <a:lnRef idx="2">
            <a:schemeClr val="accent2"/>
          </a:lnRef>
          <a:fillRef idx="1">
            <a:schemeClr val="lt1"/>
          </a:fillRef>
          <a:effectRef idx="0">
            <a:schemeClr val="accent2"/>
          </a:effectRef>
          <a:fontRef idx="minor">
            <a:schemeClr val="dk1"/>
          </a:fontRef>
        </p:style>
        <p:txBody>
          <a:bodyPr rtlCol="0" anchor="ctr"/>
          <a:lstStyle/>
          <a:p>
            <a:pPr algn="ctr" defTabSz="914358">
              <a:defRPr/>
            </a:pPr>
            <a:r>
              <a:rPr lang="en-US" sz="9599" dirty="0">
                <a:solidFill>
                  <a:prstClr val="black"/>
                </a:solidFill>
                <a:latin typeface="Comic Sans MS" panose="030F0702030302020204" pitchFamily="66" charset="0"/>
              </a:rPr>
              <a:t>2</a:t>
            </a:r>
          </a:p>
        </p:txBody>
      </p:sp>
      <p:sp>
        <p:nvSpPr>
          <p:cNvPr id="8" name="Rounded Rectangle 7"/>
          <p:cNvSpPr/>
          <p:nvPr/>
        </p:nvSpPr>
        <p:spPr>
          <a:xfrm>
            <a:off x="1277832" y="2172506"/>
            <a:ext cx="7208276" cy="4324333"/>
          </a:xfrm>
          <a:prstGeom prst="roundRect">
            <a:avLst/>
          </a:prstGeom>
          <a:effectLst>
            <a:glow rad="101600">
              <a:srgbClr val="FF0000">
                <a:alpha val="60000"/>
              </a:srgbClr>
            </a:glow>
          </a:effectLst>
        </p:spPr>
        <p:style>
          <a:lnRef idx="2">
            <a:schemeClr val="accent2"/>
          </a:lnRef>
          <a:fillRef idx="1">
            <a:schemeClr val="lt1"/>
          </a:fillRef>
          <a:effectRef idx="0">
            <a:schemeClr val="accent2"/>
          </a:effectRef>
          <a:fontRef idx="minor">
            <a:schemeClr val="dk1"/>
          </a:fontRef>
        </p:style>
        <p:txBody>
          <a:bodyPr rtlCol="0" anchor="ctr"/>
          <a:lstStyle/>
          <a:p>
            <a:pPr algn="ctr" defTabSz="914358">
              <a:defRPr/>
            </a:pPr>
            <a:r>
              <a:rPr lang="en-US" sz="9599" dirty="0">
                <a:solidFill>
                  <a:prstClr val="black"/>
                </a:solidFill>
                <a:latin typeface="Comic Sans MS" panose="030F0702030302020204" pitchFamily="66" charset="0"/>
              </a:rPr>
              <a:t>1</a:t>
            </a:r>
          </a:p>
        </p:txBody>
      </p:sp>
      <p:sp>
        <p:nvSpPr>
          <p:cNvPr id="9" name="Rounded Rectangle 8"/>
          <p:cNvSpPr/>
          <p:nvPr/>
        </p:nvSpPr>
        <p:spPr>
          <a:xfrm>
            <a:off x="1277832" y="2172506"/>
            <a:ext cx="7208276" cy="4324333"/>
          </a:xfrm>
          <a:prstGeom prst="roundRect">
            <a:avLst/>
          </a:prstGeom>
          <a:effectLst>
            <a:glow rad="101600">
              <a:srgbClr val="FF0000">
                <a:alpha val="60000"/>
              </a:srgbClr>
            </a:glow>
          </a:effectLst>
        </p:spPr>
        <p:style>
          <a:lnRef idx="2">
            <a:schemeClr val="accent2"/>
          </a:lnRef>
          <a:fillRef idx="1">
            <a:schemeClr val="lt1"/>
          </a:fillRef>
          <a:effectRef idx="0">
            <a:schemeClr val="accent2"/>
          </a:effectRef>
          <a:fontRef idx="minor">
            <a:schemeClr val="dk1"/>
          </a:fontRef>
        </p:style>
        <p:txBody>
          <a:bodyPr rtlCol="0" anchor="ctr"/>
          <a:lstStyle/>
          <a:p>
            <a:pPr algn="ctr" defTabSz="914358">
              <a:defRPr/>
            </a:pPr>
            <a:r>
              <a:rPr lang="en-US" sz="4800" dirty="0">
                <a:solidFill>
                  <a:prstClr val="black"/>
                </a:solidFill>
                <a:latin typeface="Comic Sans MS" panose="030F0702030302020204" pitchFamily="66" charset="0"/>
              </a:rPr>
              <a:t>Show me! </a:t>
            </a:r>
          </a:p>
          <a:p>
            <a:pPr algn="ctr" defTabSz="914358">
              <a:defRPr/>
            </a:pPr>
            <a:r>
              <a:rPr lang="en-US" sz="3200" dirty="0">
                <a:solidFill>
                  <a:prstClr val="black"/>
                </a:solidFill>
                <a:latin typeface="Comic Sans MS" panose="030F0702030302020204" pitchFamily="66" charset="0"/>
              </a:rPr>
              <a:t>(even if your whiteboard is blank)</a:t>
            </a:r>
          </a:p>
        </p:txBody>
      </p:sp>
      <p:pic>
        <p:nvPicPr>
          <p:cNvPr id="11" name="Picture 10" descr="Logo&#10;&#10;Description automatically generated">
            <a:extLst>
              <a:ext uri="{FF2B5EF4-FFF2-40B4-BE49-F238E27FC236}">
                <a16:creationId xmlns:a16="http://schemas.microsoft.com/office/drawing/2014/main" id="{5D06B489-480E-2B03-AE76-515035BCCE8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805687" y="375737"/>
            <a:ext cx="3949362" cy="604252"/>
          </a:xfrm>
          <a:prstGeom prst="rect">
            <a:avLst/>
          </a:prstGeom>
        </p:spPr>
      </p:pic>
      <p:sp>
        <p:nvSpPr>
          <p:cNvPr id="12" name="Title 1"/>
          <p:cNvSpPr>
            <a:spLocks noGrp="1"/>
          </p:cNvSpPr>
          <p:nvPr>
            <p:ph type="title"/>
          </p:nvPr>
        </p:nvSpPr>
        <p:spPr>
          <a:xfrm>
            <a:off x="377386" y="407204"/>
            <a:ext cx="7203248" cy="803823"/>
          </a:xfrm>
        </p:spPr>
        <p:txBody>
          <a:bodyPr>
            <a:normAutofit fontScale="90000"/>
          </a:bodyPr>
          <a:lstStyle/>
          <a:p>
            <a:r>
              <a:rPr lang="en-GB" sz="4851" b="1" dirty="0"/>
              <a:t>Hinge Questions – whiteboard activity</a:t>
            </a:r>
          </a:p>
        </p:txBody>
      </p:sp>
    </p:spTree>
    <p:extLst>
      <p:ext uri="{BB962C8B-B14F-4D97-AF65-F5344CB8AC3E}">
        <p14:creationId xmlns:p14="http://schemas.microsoft.com/office/powerpoint/2010/main" val="18374978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bg/>
                                          </p:spTgt>
                                        </p:tgtEl>
                                        <p:attrNameLst>
                                          <p:attrName>style.visibility</p:attrName>
                                        </p:attrNameLst>
                                      </p:cBhvr>
                                      <p:to>
                                        <p:strVal val="visible"/>
                                      </p:to>
                                    </p:set>
                                    <p:animEffect transition="in" filter="fade">
                                      <p:cBhvr>
                                        <p:cTn id="7" dur="500"/>
                                        <p:tgtEl>
                                          <p:spTgt spid="3">
                                            <p:bg/>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fade">
                                      <p:cBhvr>
                                        <p:cTn id="22" dur="500"/>
                                        <p:tgtEl>
                                          <p:spTgt spid="3">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animEffect transition="in" filter="fade">
                                      <p:cBhvr>
                                        <p:cTn id="27" dur="500"/>
                                        <p:tgtEl>
                                          <p:spTgt spid="3">
                                            <p:txEl>
                                              <p:pRg st="6" end="6"/>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3">
                                            <p:txEl>
                                              <p:pRg st="8" end="8"/>
                                            </p:txEl>
                                          </p:spTgt>
                                        </p:tgtEl>
                                        <p:attrNameLst>
                                          <p:attrName>style.visibility</p:attrName>
                                        </p:attrNameLst>
                                      </p:cBhvr>
                                      <p:to>
                                        <p:strVal val="visible"/>
                                      </p:to>
                                    </p:set>
                                    <p:animEffect transition="in" filter="fade">
                                      <p:cBhvr>
                                        <p:cTn id="32" dur="500"/>
                                        <p:tgtEl>
                                          <p:spTgt spid="3">
                                            <p:txEl>
                                              <p:pRg st="8" end="8"/>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6"/>
                                        </p:tgtEl>
                                        <p:attrNameLst>
                                          <p:attrName>style.visibility</p:attrName>
                                        </p:attrNameLst>
                                      </p:cBhvr>
                                      <p:to>
                                        <p:strVal val="visible"/>
                                      </p:to>
                                    </p:set>
                                    <p:animEffect transition="in" filter="fade">
                                      <p:cBhvr>
                                        <p:cTn id="37" dur="500"/>
                                        <p:tgtEl>
                                          <p:spTgt spid="6"/>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7"/>
                                        </p:tgtEl>
                                        <p:attrNameLst>
                                          <p:attrName>style.visibility</p:attrName>
                                        </p:attrNameLst>
                                      </p:cBhvr>
                                      <p:to>
                                        <p:strVal val="visible"/>
                                      </p:to>
                                    </p:set>
                                    <p:animEffect transition="in" filter="fade">
                                      <p:cBhvr>
                                        <p:cTn id="42" dur="500"/>
                                        <p:tgtEl>
                                          <p:spTgt spid="7"/>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8"/>
                                        </p:tgtEl>
                                        <p:attrNameLst>
                                          <p:attrName>style.visibility</p:attrName>
                                        </p:attrNameLst>
                                      </p:cBhvr>
                                      <p:to>
                                        <p:strVal val="visible"/>
                                      </p:to>
                                    </p:set>
                                    <p:animEffect transition="in" filter="fade">
                                      <p:cBhvr>
                                        <p:cTn id="47" dur="500"/>
                                        <p:tgtEl>
                                          <p:spTgt spid="8"/>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grpId="0" nodeType="clickEffect">
                                  <p:stCondLst>
                                    <p:cond delay="0"/>
                                  </p:stCondLst>
                                  <p:childTnLst>
                                    <p:set>
                                      <p:cBhvr>
                                        <p:cTn id="51" dur="1" fill="hold">
                                          <p:stCondLst>
                                            <p:cond delay="0"/>
                                          </p:stCondLst>
                                        </p:cTn>
                                        <p:tgtEl>
                                          <p:spTgt spid="9"/>
                                        </p:tgtEl>
                                        <p:attrNameLst>
                                          <p:attrName>style.visibility</p:attrName>
                                        </p:attrNameLst>
                                      </p:cBhvr>
                                      <p:to>
                                        <p:strVal val="visible"/>
                                      </p:to>
                                    </p:set>
                                    <p:animEffect transition="in" filter="fade">
                                      <p:cBhvr>
                                        <p:cTn id="52"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nimBg="1"/>
      <p:bldP spid="6" grpId="0" animBg="1"/>
      <p:bldP spid="7" grpId="0" animBg="1"/>
      <p:bldP spid="8" grpId="0" animBg="1"/>
      <p:bldP spid="9"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Background pattern&#10;&#10;Description automatically generated">
            <a:extLst>
              <a:ext uri="{FF2B5EF4-FFF2-40B4-BE49-F238E27FC236}">
                <a16:creationId xmlns:a16="http://schemas.microsoft.com/office/drawing/2014/main" id="{5B4D47FF-7603-DEA5-E88A-94F99ADD1097}"/>
              </a:ext>
            </a:extLst>
          </p:cNvPr>
          <p:cNvPicPr>
            <a:picLocks noChangeAspect="1"/>
          </p:cNvPicPr>
          <p:nvPr/>
        </p:nvPicPr>
        <p:blipFill>
          <a:blip r:embed="rId2">
            <a:alphaModFix amt="10000"/>
            <a:extLst>
              <a:ext uri="{28A0092B-C50C-407E-A947-70E740481C1C}">
                <a14:useLocalDpi xmlns:a14="http://schemas.microsoft.com/office/drawing/2010/main" val="0"/>
              </a:ext>
            </a:extLst>
          </a:blip>
          <a:stretch>
            <a:fillRect/>
          </a:stretch>
        </p:blipFill>
        <p:spPr>
          <a:xfrm>
            <a:off x="6544436" y="1210623"/>
            <a:ext cx="5647137" cy="5647137"/>
          </a:xfrm>
          <a:prstGeom prst="rect">
            <a:avLst/>
          </a:prstGeom>
        </p:spPr>
      </p:pic>
      <p:pic>
        <p:nvPicPr>
          <p:cNvPr id="11" name="Picture 10" descr="Logo&#10;&#10;Description automatically generated">
            <a:extLst>
              <a:ext uri="{FF2B5EF4-FFF2-40B4-BE49-F238E27FC236}">
                <a16:creationId xmlns:a16="http://schemas.microsoft.com/office/drawing/2014/main" id="{5D06B489-480E-2B03-AE76-515035BCCE8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805687" y="375737"/>
            <a:ext cx="3949362" cy="604252"/>
          </a:xfrm>
          <a:prstGeom prst="rect">
            <a:avLst/>
          </a:prstGeom>
        </p:spPr>
      </p:pic>
      <p:sp>
        <p:nvSpPr>
          <p:cNvPr id="12" name="Title 1"/>
          <p:cNvSpPr>
            <a:spLocks noGrp="1"/>
          </p:cNvSpPr>
          <p:nvPr>
            <p:ph type="title"/>
          </p:nvPr>
        </p:nvSpPr>
        <p:spPr>
          <a:xfrm>
            <a:off x="377386" y="407204"/>
            <a:ext cx="7203248" cy="803823"/>
          </a:xfrm>
        </p:spPr>
        <p:txBody>
          <a:bodyPr>
            <a:normAutofit fontScale="90000"/>
          </a:bodyPr>
          <a:lstStyle/>
          <a:p>
            <a:r>
              <a:rPr lang="en-GB" sz="4851" b="1" dirty="0"/>
              <a:t>Hinge Questions – whiteboard activity</a:t>
            </a:r>
          </a:p>
        </p:txBody>
      </p:sp>
      <p:sp>
        <p:nvSpPr>
          <p:cNvPr id="13" name="Content Placeholder 2"/>
          <p:cNvSpPr>
            <a:spLocks noGrp="1"/>
          </p:cNvSpPr>
          <p:nvPr>
            <p:ph idx="1"/>
          </p:nvPr>
        </p:nvSpPr>
        <p:spPr>
          <a:xfrm>
            <a:off x="377386" y="1783812"/>
            <a:ext cx="11377663" cy="4876451"/>
          </a:xfrm>
        </p:spPr>
        <p:txBody>
          <a:bodyPr>
            <a:normAutofit fontScale="92500" lnSpcReduction="20000"/>
          </a:bodyPr>
          <a:lstStyle/>
          <a:p>
            <a:pPr marL="0" indent="0">
              <a:buNone/>
            </a:pPr>
            <a:r>
              <a:rPr lang="en-US" dirty="0" smtClean="0"/>
              <a:t>What is being described?</a:t>
            </a:r>
          </a:p>
          <a:p>
            <a:pPr marL="0" indent="0">
              <a:buNone/>
            </a:pPr>
            <a:endParaRPr lang="en-US" dirty="0" smtClean="0"/>
          </a:p>
          <a:p>
            <a:pPr marL="0" indent="0">
              <a:buNone/>
            </a:pPr>
            <a:r>
              <a:rPr lang="en-US" sz="2911" dirty="0" smtClean="0"/>
              <a:t>“</a:t>
            </a:r>
            <a:r>
              <a:rPr lang="en-US" sz="3200" dirty="0" smtClean="0"/>
              <a:t>episodes of binge eating followed by purging to prevent weight gain” </a:t>
            </a:r>
          </a:p>
          <a:p>
            <a:pPr marL="0" indent="0">
              <a:buNone/>
            </a:pPr>
            <a:endParaRPr lang="en-US" sz="2911" dirty="0">
              <a:solidFill>
                <a:prstClr val="black"/>
              </a:solidFill>
              <a:latin typeface="Calibri" panose="020F0502020204030204" pitchFamily="34" charset="0"/>
              <a:cs typeface="Calibri" panose="020F0502020204030204" pitchFamily="34" charset="0"/>
            </a:endParaRPr>
          </a:p>
          <a:p>
            <a:pPr marL="0" indent="0">
              <a:buNone/>
            </a:pPr>
            <a:r>
              <a:rPr lang="en-US" sz="2911" dirty="0" smtClean="0">
                <a:solidFill>
                  <a:srgbClr val="FF0000"/>
                </a:solidFill>
                <a:latin typeface="Calibri" panose="020F0502020204030204" pitchFamily="34" charset="0"/>
                <a:cs typeface="Calibri" panose="020F0502020204030204" pitchFamily="34" charset="0"/>
              </a:rPr>
              <a:t>A – Anorexia</a:t>
            </a:r>
          </a:p>
          <a:p>
            <a:pPr marL="0" indent="0">
              <a:buNone/>
            </a:pPr>
            <a:endParaRPr lang="en-US" sz="2911" dirty="0">
              <a:solidFill>
                <a:srgbClr val="FF0000"/>
              </a:solidFill>
              <a:latin typeface="Calibri" panose="020F0502020204030204" pitchFamily="34" charset="0"/>
              <a:cs typeface="Calibri" panose="020F0502020204030204" pitchFamily="34" charset="0"/>
            </a:endParaRPr>
          </a:p>
          <a:p>
            <a:pPr marL="0" indent="0">
              <a:buNone/>
            </a:pPr>
            <a:r>
              <a:rPr lang="en-US" sz="2911" dirty="0" smtClean="0">
                <a:solidFill>
                  <a:srgbClr val="FF0000"/>
                </a:solidFill>
                <a:latin typeface="Calibri" panose="020F0502020204030204" pitchFamily="34" charset="0"/>
                <a:cs typeface="Calibri" panose="020F0502020204030204" pitchFamily="34" charset="0"/>
              </a:rPr>
              <a:t>B – Bulimia</a:t>
            </a:r>
          </a:p>
          <a:p>
            <a:pPr marL="0" indent="0">
              <a:buNone/>
            </a:pPr>
            <a:endParaRPr lang="en-US" sz="2911" dirty="0">
              <a:solidFill>
                <a:srgbClr val="FF0000"/>
              </a:solidFill>
              <a:latin typeface="Calibri" panose="020F0502020204030204" pitchFamily="34" charset="0"/>
              <a:cs typeface="Calibri" panose="020F0502020204030204" pitchFamily="34" charset="0"/>
            </a:endParaRPr>
          </a:p>
          <a:p>
            <a:pPr marL="0" indent="0">
              <a:buNone/>
            </a:pPr>
            <a:r>
              <a:rPr lang="en-US" sz="2911" dirty="0" smtClean="0">
                <a:solidFill>
                  <a:srgbClr val="FF0000"/>
                </a:solidFill>
                <a:latin typeface="Calibri" panose="020F0502020204030204" pitchFamily="34" charset="0"/>
                <a:cs typeface="Calibri" panose="020F0502020204030204" pitchFamily="34" charset="0"/>
              </a:rPr>
              <a:t>C – Binge eating disorder</a:t>
            </a:r>
          </a:p>
          <a:p>
            <a:pPr marL="0" indent="0">
              <a:buNone/>
            </a:pPr>
            <a:endParaRPr lang="en-US" sz="2911" dirty="0">
              <a:solidFill>
                <a:srgbClr val="FF0000"/>
              </a:solidFill>
              <a:latin typeface="Calibri" panose="020F0502020204030204" pitchFamily="34" charset="0"/>
              <a:cs typeface="Calibri" panose="020F0502020204030204" pitchFamily="34" charset="0"/>
            </a:endParaRPr>
          </a:p>
          <a:p>
            <a:pPr marL="0" indent="0">
              <a:buNone/>
            </a:pPr>
            <a:r>
              <a:rPr lang="en-US" sz="2911" dirty="0" smtClean="0">
                <a:solidFill>
                  <a:srgbClr val="FF0000"/>
                </a:solidFill>
                <a:latin typeface="Calibri" panose="020F0502020204030204" pitchFamily="34" charset="0"/>
                <a:cs typeface="Calibri" panose="020F0502020204030204" pitchFamily="34" charset="0"/>
              </a:rPr>
              <a:t>D – Orthorexia</a:t>
            </a:r>
          </a:p>
          <a:p>
            <a:pPr marL="0" indent="0">
              <a:buNone/>
            </a:pPr>
            <a:endParaRPr lang="en-US" sz="2911" dirty="0" smtClean="0">
              <a:solidFill>
                <a:srgbClr val="FF0000"/>
              </a:solidFill>
              <a:latin typeface="Calibri" panose="020F0502020204030204" pitchFamily="34" charset="0"/>
              <a:cs typeface="Calibri" panose="020F0502020204030204" pitchFamily="34" charset="0"/>
            </a:endParaRPr>
          </a:p>
        </p:txBody>
      </p:sp>
      <p:pic>
        <p:nvPicPr>
          <p:cNvPr id="6" name="Picture 5"/>
          <p:cNvPicPr>
            <a:picLocks noChangeAspect="1"/>
          </p:cNvPicPr>
          <p:nvPr/>
        </p:nvPicPr>
        <p:blipFill>
          <a:blip r:embed="rId4"/>
          <a:stretch>
            <a:fillRect/>
          </a:stretch>
        </p:blipFill>
        <p:spPr>
          <a:xfrm>
            <a:off x="2291030" y="3734695"/>
            <a:ext cx="974684" cy="974684"/>
          </a:xfrm>
          <a:prstGeom prst="rect">
            <a:avLst/>
          </a:prstGeom>
        </p:spPr>
      </p:pic>
    </p:spTree>
    <p:extLst>
      <p:ext uri="{BB962C8B-B14F-4D97-AF65-F5344CB8AC3E}">
        <p14:creationId xmlns:p14="http://schemas.microsoft.com/office/powerpoint/2010/main" val="18707139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Background pattern&#10;&#10;Description automatically generated">
            <a:extLst>
              <a:ext uri="{FF2B5EF4-FFF2-40B4-BE49-F238E27FC236}">
                <a16:creationId xmlns:a16="http://schemas.microsoft.com/office/drawing/2014/main" id="{5B4D47FF-7603-DEA5-E88A-94F99ADD1097}"/>
              </a:ext>
            </a:extLst>
          </p:cNvPr>
          <p:cNvPicPr>
            <a:picLocks noChangeAspect="1"/>
          </p:cNvPicPr>
          <p:nvPr/>
        </p:nvPicPr>
        <p:blipFill>
          <a:blip r:embed="rId2">
            <a:alphaModFix amt="10000"/>
            <a:extLst>
              <a:ext uri="{28A0092B-C50C-407E-A947-70E740481C1C}">
                <a14:useLocalDpi xmlns:a14="http://schemas.microsoft.com/office/drawing/2010/main" val="0"/>
              </a:ext>
            </a:extLst>
          </a:blip>
          <a:stretch>
            <a:fillRect/>
          </a:stretch>
        </p:blipFill>
        <p:spPr>
          <a:xfrm>
            <a:off x="6544436" y="1210623"/>
            <a:ext cx="5647137" cy="5647137"/>
          </a:xfrm>
          <a:prstGeom prst="rect">
            <a:avLst/>
          </a:prstGeom>
        </p:spPr>
      </p:pic>
      <p:pic>
        <p:nvPicPr>
          <p:cNvPr id="11" name="Picture 10" descr="Logo&#10;&#10;Description automatically generated">
            <a:extLst>
              <a:ext uri="{FF2B5EF4-FFF2-40B4-BE49-F238E27FC236}">
                <a16:creationId xmlns:a16="http://schemas.microsoft.com/office/drawing/2014/main" id="{5D06B489-480E-2B03-AE76-515035BCCE8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805687" y="375737"/>
            <a:ext cx="3949362" cy="604252"/>
          </a:xfrm>
          <a:prstGeom prst="rect">
            <a:avLst/>
          </a:prstGeom>
        </p:spPr>
      </p:pic>
      <p:sp>
        <p:nvSpPr>
          <p:cNvPr id="12" name="Title 1"/>
          <p:cNvSpPr>
            <a:spLocks noGrp="1"/>
          </p:cNvSpPr>
          <p:nvPr>
            <p:ph type="title"/>
          </p:nvPr>
        </p:nvSpPr>
        <p:spPr>
          <a:xfrm>
            <a:off x="377386" y="407204"/>
            <a:ext cx="7203248" cy="803823"/>
          </a:xfrm>
        </p:spPr>
        <p:txBody>
          <a:bodyPr>
            <a:normAutofit fontScale="90000"/>
          </a:bodyPr>
          <a:lstStyle/>
          <a:p>
            <a:r>
              <a:rPr lang="en-GB" sz="4851" b="1" dirty="0"/>
              <a:t>Hinge Questions – whiteboard activity</a:t>
            </a:r>
          </a:p>
        </p:txBody>
      </p:sp>
      <p:sp>
        <p:nvSpPr>
          <p:cNvPr id="13" name="Content Placeholder 2"/>
          <p:cNvSpPr>
            <a:spLocks noGrp="1"/>
          </p:cNvSpPr>
          <p:nvPr>
            <p:ph idx="1"/>
          </p:nvPr>
        </p:nvSpPr>
        <p:spPr>
          <a:xfrm>
            <a:off x="377386" y="1783812"/>
            <a:ext cx="11377663" cy="4876451"/>
          </a:xfrm>
        </p:spPr>
        <p:txBody>
          <a:bodyPr>
            <a:normAutofit fontScale="92500" lnSpcReduction="20000"/>
          </a:bodyPr>
          <a:lstStyle/>
          <a:p>
            <a:pPr marL="0" indent="0">
              <a:buNone/>
            </a:pPr>
            <a:r>
              <a:rPr lang="en-US" dirty="0" smtClean="0"/>
              <a:t>What is being described?</a:t>
            </a:r>
          </a:p>
          <a:p>
            <a:pPr marL="0" indent="0">
              <a:buNone/>
            </a:pPr>
            <a:endParaRPr lang="en-US" dirty="0" smtClean="0"/>
          </a:p>
          <a:p>
            <a:pPr marL="0" indent="0">
              <a:buNone/>
            </a:pPr>
            <a:r>
              <a:rPr lang="en-US" sz="2911" dirty="0" smtClean="0"/>
              <a:t>“</a:t>
            </a:r>
            <a:r>
              <a:rPr lang="en-US" sz="3200" dirty="0" smtClean="0"/>
              <a:t>Unhealthy obsession with health eating” </a:t>
            </a:r>
          </a:p>
          <a:p>
            <a:pPr marL="0" indent="0">
              <a:buNone/>
            </a:pPr>
            <a:endParaRPr lang="en-US" sz="2911" dirty="0">
              <a:solidFill>
                <a:prstClr val="black"/>
              </a:solidFill>
              <a:latin typeface="Calibri" panose="020F0502020204030204" pitchFamily="34" charset="0"/>
              <a:cs typeface="Calibri" panose="020F0502020204030204" pitchFamily="34" charset="0"/>
            </a:endParaRPr>
          </a:p>
          <a:p>
            <a:pPr marL="0" indent="0">
              <a:buNone/>
            </a:pPr>
            <a:r>
              <a:rPr lang="en-US" sz="2911" dirty="0" smtClean="0">
                <a:solidFill>
                  <a:srgbClr val="FF0000"/>
                </a:solidFill>
                <a:latin typeface="Calibri" panose="020F0502020204030204" pitchFamily="34" charset="0"/>
                <a:cs typeface="Calibri" panose="020F0502020204030204" pitchFamily="34" charset="0"/>
              </a:rPr>
              <a:t>A – Orthorexia</a:t>
            </a:r>
          </a:p>
          <a:p>
            <a:pPr marL="0" indent="0">
              <a:buNone/>
            </a:pPr>
            <a:endParaRPr lang="en-US" sz="2911" dirty="0">
              <a:solidFill>
                <a:srgbClr val="FF0000"/>
              </a:solidFill>
              <a:latin typeface="Calibri" panose="020F0502020204030204" pitchFamily="34" charset="0"/>
              <a:cs typeface="Calibri" panose="020F0502020204030204" pitchFamily="34" charset="0"/>
            </a:endParaRPr>
          </a:p>
          <a:p>
            <a:pPr marL="0" indent="0">
              <a:buNone/>
            </a:pPr>
            <a:r>
              <a:rPr lang="en-US" sz="2911" dirty="0" smtClean="0">
                <a:solidFill>
                  <a:srgbClr val="FF0000"/>
                </a:solidFill>
                <a:latin typeface="Calibri" panose="020F0502020204030204" pitchFamily="34" charset="0"/>
                <a:cs typeface="Calibri" panose="020F0502020204030204" pitchFamily="34" charset="0"/>
              </a:rPr>
              <a:t>B – Bulimia</a:t>
            </a:r>
          </a:p>
          <a:p>
            <a:pPr marL="0" indent="0">
              <a:buNone/>
            </a:pPr>
            <a:endParaRPr lang="en-US" sz="2911" dirty="0">
              <a:solidFill>
                <a:srgbClr val="FF0000"/>
              </a:solidFill>
              <a:latin typeface="Calibri" panose="020F0502020204030204" pitchFamily="34" charset="0"/>
              <a:cs typeface="Calibri" panose="020F0502020204030204" pitchFamily="34" charset="0"/>
            </a:endParaRPr>
          </a:p>
          <a:p>
            <a:pPr marL="0" indent="0">
              <a:buNone/>
            </a:pPr>
            <a:r>
              <a:rPr lang="en-US" sz="2911" dirty="0" smtClean="0">
                <a:solidFill>
                  <a:srgbClr val="FF0000"/>
                </a:solidFill>
                <a:latin typeface="Calibri" panose="020F0502020204030204" pitchFamily="34" charset="0"/>
                <a:cs typeface="Calibri" panose="020F0502020204030204" pitchFamily="34" charset="0"/>
              </a:rPr>
              <a:t>C – Anorexia</a:t>
            </a:r>
          </a:p>
          <a:p>
            <a:pPr marL="0" indent="0">
              <a:buNone/>
            </a:pPr>
            <a:endParaRPr lang="en-US" sz="2911" dirty="0">
              <a:solidFill>
                <a:srgbClr val="FF0000"/>
              </a:solidFill>
              <a:latin typeface="Calibri" panose="020F0502020204030204" pitchFamily="34" charset="0"/>
              <a:cs typeface="Calibri" panose="020F0502020204030204" pitchFamily="34" charset="0"/>
            </a:endParaRPr>
          </a:p>
          <a:p>
            <a:pPr marL="0" indent="0">
              <a:buNone/>
            </a:pPr>
            <a:r>
              <a:rPr lang="en-US" sz="2911" dirty="0" smtClean="0">
                <a:solidFill>
                  <a:srgbClr val="FF0000"/>
                </a:solidFill>
                <a:latin typeface="Calibri" panose="020F0502020204030204" pitchFamily="34" charset="0"/>
                <a:cs typeface="Calibri" panose="020F0502020204030204" pitchFamily="34" charset="0"/>
              </a:rPr>
              <a:t>D – Binge eating disorder</a:t>
            </a:r>
          </a:p>
          <a:p>
            <a:pPr marL="0" indent="0">
              <a:buNone/>
            </a:pPr>
            <a:endParaRPr lang="en-US" sz="2911" dirty="0" smtClean="0">
              <a:solidFill>
                <a:srgbClr val="FF0000"/>
              </a:solidFill>
              <a:latin typeface="Calibri" panose="020F0502020204030204" pitchFamily="34" charset="0"/>
              <a:cs typeface="Calibri" panose="020F0502020204030204" pitchFamily="34" charset="0"/>
            </a:endParaRPr>
          </a:p>
        </p:txBody>
      </p:sp>
      <p:pic>
        <p:nvPicPr>
          <p:cNvPr id="6" name="Picture 5"/>
          <p:cNvPicPr>
            <a:picLocks noChangeAspect="1"/>
          </p:cNvPicPr>
          <p:nvPr/>
        </p:nvPicPr>
        <p:blipFill>
          <a:blip r:embed="rId4"/>
          <a:stretch>
            <a:fillRect/>
          </a:stretch>
        </p:blipFill>
        <p:spPr>
          <a:xfrm>
            <a:off x="2715573" y="3059507"/>
            <a:ext cx="974684" cy="974684"/>
          </a:xfrm>
          <a:prstGeom prst="rect">
            <a:avLst/>
          </a:prstGeom>
        </p:spPr>
      </p:pic>
    </p:spTree>
    <p:extLst>
      <p:ext uri="{BB962C8B-B14F-4D97-AF65-F5344CB8AC3E}">
        <p14:creationId xmlns:p14="http://schemas.microsoft.com/office/powerpoint/2010/main" val="19267961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Background pattern&#10;&#10;Description automatically generated">
            <a:extLst>
              <a:ext uri="{FF2B5EF4-FFF2-40B4-BE49-F238E27FC236}">
                <a16:creationId xmlns:a16="http://schemas.microsoft.com/office/drawing/2014/main" id="{5B4D47FF-7603-DEA5-E88A-94F99ADD1097}"/>
              </a:ext>
            </a:extLst>
          </p:cNvPr>
          <p:cNvPicPr>
            <a:picLocks noChangeAspect="1"/>
          </p:cNvPicPr>
          <p:nvPr/>
        </p:nvPicPr>
        <p:blipFill>
          <a:blip r:embed="rId2">
            <a:alphaModFix amt="10000"/>
            <a:extLst>
              <a:ext uri="{28A0092B-C50C-407E-A947-70E740481C1C}">
                <a14:useLocalDpi xmlns:a14="http://schemas.microsoft.com/office/drawing/2010/main" val="0"/>
              </a:ext>
            </a:extLst>
          </a:blip>
          <a:stretch>
            <a:fillRect/>
          </a:stretch>
        </p:blipFill>
        <p:spPr>
          <a:xfrm>
            <a:off x="6544436" y="1210623"/>
            <a:ext cx="5647137" cy="5647137"/>
          </a:xfrm>
          <a:prstGeom prst="rect">
            <a:avLst/>
          </a:prstGeom>
        </p:spPr>
      </p:pic>
      <p:pic>
        <p:nvPicPr>
          <p:cNvPr id="11" name="Picture 10" descr="Logo&#10;&#10;Description automatically generated">
            <a:extLst>
              <a:ext uri="{FF2B5EF4-FFF2-40B4-BE49-F238E27FC236}">
                <a16:creationId xmlns:a16="http://schemas.microsoft.com/office/drawing/2014/main" id="{5D06B489-480E-2B03-AE76-515035BCCE8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805687" y="375737"/>
            <a:ext cx="3949362" cy="604252"/>
          </a:xfrm>
          <a:prstGeom prst="rect">
            <a:avLst/>
          </a:prstGeom>
        </p:spPr>
      </p:pic>
      <p:sp>
        <p:nvSpPr>
          <p:cNvPr id="12" name="Title 1"/>
          <p:cNvSpPr>
            <a:spLocks noGrp="1"/>
          </p:cNvSpPr>
          <p:nvPr>
            <p:ph type="title"/>
          </p:nvPr>
        </p:nvSpPr>
        <p:spPr>
          <a:xfrm>
            <a:off x="377386" y="407204"/>
            <a:ext cx="7203248" cy="803823"/>
          </a:xfrm>
        </p:spPr>
        <p:txBody>
          <a:bodyPr>
            <a:normAutofit fontScale="90000"/>
          </a:bodyPr>
          <a:lstStyle/>
          <a:p>
            <a:r>
              <a:rPr lang="en-GB" sz="4851" b="1" dirty="0"/>
              <a:t>Hinge Questions – whiteboard activity</a:t>
            </a:r>
          </a:p>
        </p:txBody>
      </p:sp>
      <p:sp>
        <p:nvSpPr>
          <p:cNvPr id="13" name="Content Placeholder 2"/>
          <p:cNvSpPr>
            <a:spLocks noGrp="1"/>
          </p:cNvSpPr>
          <p:nvPr>
            <p:ph idx="1"/>
          </p:nvPr>
        </p:nvSpPr>
        <p:spPr>
          <a:xfrm>
            <a:off x="377386" y="1783812"/>
            <a:ext cx="11377663" cy="4876451"/>
          </a:xfrm>
        </p:spPr>
        <p:txBody>
          <a:bodyPr>
            <a:normAutofit fontScale="92500" lnSpcReduction="20000"/>
          </a:bodyPr>
          <a:lstStyle/>
          <a:p>
            <a:pPr marL="0" indent="0">
              <a:buNone/>
            </a:pPr>
            <a:r>
              <a:rPr lang="en-US" dirty="0" smtClean="0"/>
              <a:t>What is being described?</a:t>
            </a:r>
          </a:p>
          <a:p>
            <a:pPr marL="0" indent="0">
              <a:buNone/>
            </a:pPr>
            <a:endParaRPr lang="en-US" dirty="0" smtClean="0"/>
          </a:p>
          <a:p>
            <a:pPr marL="0" indent="0">
              <a:buNone/>
            </a:pPr>
            <a:r>
              <a:rPr lang="en-US" sz="2911" dirty="0" smtClean="0"/>
              <a:t>“</a:t>
            </a:r>
            <a:r>
              <a:rPr lang="en-US" sz="3200" dirty="0" smtClean="0"/>
              <a:t>a person has an extreme food restriction due to an intense fear of gaining weight” </a:t>
            </a:r>
          </a:p>
          <a:p>
            <a:pPr marL="0" indent="0">
              <a:buNone/>
            </a:pPr>
            <a:endParaRPr lang="en-US" sz="2911" dirty="0">
              <a:solidFill>
                <a:prstClr val="black"/>
              </a:solidFill>
              <a:latin typeface="Calibri" panose="020F0502020204030204" pitchFamily="34" charset="0"/>
              <a:cs typeface="Calibri" panose="020F0502020204030204" pitchFamily="34" charset="0"/>
            </a:endParaRPr>
          </a:p>
          <a:p>
            <a:pPr marL="0" indent="0">
              <a:buNone/>
            </a:pPr>
            <a:r>
              <a:rPr lang="en-US" sz="2911" dirty="0" smtClean="0">
                <a:solidFill>
                  <a:srgbClr val="FF0000"/>
                </a:solidFill>
                <a:latin typeface="Calibri" panose="020F0502020204030204" pitchFamily="34" charset="0"/>
                <a:cs typeface="Calibri" panose="020F0502020204030204" pitchFamily="34" charset="0"/>
              </a:rPr>
              <a:t>A – Binge eating disorder</a:t>
            </a:r>
          </a:p>
          <a:p>
            <a:pPr marL="0" indent="0">
              <a:buNone/>
            </a:pPr>
            <a:endParaRPr lang="en-US" sz="2911" dirty="0">
              <a:solidFill>
                <a:srgbClr val="FF0000"/>
              </a:solidFill>
              <a:latin typeface="Calibri" panose="020F0502020204030204" pitchFamily="34" charset="0"/>
              <a:cs typeface="Calibri" panose="020F0502020204030204" pitchFamily="34" charset="0"/>
            </a:endParaRPr>
          </a:p>
          <a:p>
            <a:pPr marL="0" indent="0">
              <a:buNone/>
            </a:pPr>
            <a:r>
              <a:rPr lang="en-US" sz="2911" dirty="0" smtClean="0">
                <a:solidFill>
                  <a:srgbClr val="FF0000"/>
                </a:solidFill>
                <a:latin typeface="Calibri" panose="020F0502020204030204" pitchFamily="34" charset="0"/>
                <a:cs typeface="Calibri" panose="020F0502020204030204" pitchFamily="34" charset="0"/>
              </a:rPr>
              <a:t>B – Orthorexia</a:t>
            </a:r>
          </a:p>
          <a:p>
            <a:pPr marL="0" indent="0">
              <a:buNone/>
            </a:pPr>
            <a:endParaRPr lang="en-US" sz="2911" dirty="0">
              <a:solidFill>
                <a:srgbClr val="FF0000"/>
              </a:solidFill>
              <a:latin typeface="Calibri" panose="020F0502020204030204" pitchFamily="34" charset="0"/>
              <a:cs typeface="Calibri" panose="020F0502020204030204" pitchFamily="34" charset="0"/>
            </a:endParaRPr>
          </a:p>
          <a:p>
            <a:pPr marL="0" indent="0">
              <a:buNone/>
            </a:pPr>
            <a:r>
              <a:rPr lang="en-US" sz="2911" dirty="0" smtClean="0">
                <a:solidFill>
                  <a:srgbClr val="FF0000"/>
                </a:solidFill>
                <a:latin typeface="Calibri" panose="020F0502020204030204" pitchFamily="34" charset="0"/>
                <a:cs typeface="Calibri" panose="020F0502020204030204" pitchFamily="34" charset="0"/>
              </a:rPr>
              <a:t>C – Anorexia</a:t>
            </a:r>
          </a:p>
          <a:p>
            <a:pPr marL="0" indent="0">
              <a:buNone/>
            </a:pPr>
            <a:endParaRPr lang="en-US" sz="2911" dirty="0">
              <a:solidFill>
                <a:srgbClr val="FF0000"/>
              </a:solidFill>
              <a:latin typeface="Calibri" panose="020F0502020204030204" pitchFamily="34" charset="0"/>
              <a:cs typeface="Calibri" panose="020F0502020204030204" pitchFamily="34" charset="0"/>
            </a:endParaRPr>
          </a:p>
          <a:p>
            <a:pPr marL="0" indent="0">
              <a:buNone/>
            </a:pPr>
            <a:r>
              <a:rPr lang="en-US" sz="2911" dirty="0" smtClean="0">
                <a:solidFill>
                  <a:srgbClr val="FF0000"/>
                </a:solidFill>
                <a:latin typeface="Calibri" panose="020F0502020204030204" pitchFamily="34" charset="0"/>
                <a:cs typeface="Calibri" panose="020F0502020204030204" pitchFamily="34" charset="0"/>
              </a:rPr>
              <a:t>D – Bulimia</a:t>
            </a:r>
          </a:p>
          <a:p>
            <a:pPr marL="0" indent="0">
              <a:buNone/>
            </a:pPr>
            <a:endParaRPr lang="en-US" sz="2911" dirty="0" smtClean="0">
              <a:solidFill>
                <a:srgbClr val="FF0000"/>
              </a:solidFill>
              <a:latin typeface="Calibri" panose="020F0502020204030204" pitchFamily="34" charset="0"/>
              <a:cs typeface="Calibri" panose="020F0502020204030204" pitchFamily="34" charset="0"/>
            </a:endParaRPr>
          </a:p>
        </p:txBody>
      </p:sp>
      <p:pic>
        <p:nvPicPr>
          <p:cNvPr id="6" name="Picture 5"/>
          <p:cNvPicPr>
            <a:picLocks noChangeAspect="1"/>
          </p:cNvPicPr>
          <p:nvPr/>
        </p:nvPicPr>
        <p:blipFill>
          <a:blip r:embed="rId4"/>
          <a:stretch>
            <a:fillRect/>
          </a:stretch>
        </p:blipFill>
        <p:spPr>
          <a:xfrm>
            <a:off x="2307359" y="4983763"/>
            <a:ext cx="974684" cy="974684"/>
          </a:xfrm>
          <a:prstGeom prst="rect">
            <a:avLst/>
          </a:prstGeom>
        </p:spPr>
      </p:pic>
    </p:spTree>
    <p:extLst>
      <p:ext uri="{BB962C8B-B14F-4D97-AF65-F5344CB8AC3E}">
        <p14:creationId xmlns:p14="http://schemas.microsoft.com/office/powerpoint/2010/main" val="42460166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Background pattern&#10;&#10;Description automatically generated">
            <a:extLst>
              <a:ext uri="{FF2B5EF4-FFF2-40B4-BE49-F238E27FC236}">
                <a16:creationId xmlns:a16="http://schemas.microsoft.com/office/drawing/2014/main" id="{5B4D47FF-7603-DEA5-E88A-94F99ADD1097}"/>
              </a:ext>
            </a:extLst>
          </p:cNvPr>
          <p:cNvPicPr>
            <a:picLocks noChangeAspect="1"/>
          </p:cNvPicPr>
          <p:nvPr/>
        </p:nvPicPr>
        <p:blipFill>
          <a:blip r:embed="rId2">
            <a:alphaModFix amt="10000"/>
            <a:extLst>
              <a:ext uri="{28A0092B-C50C-407E-A947-70E740481C1C}">
                <a14:useLocalDpi xmlns:a14="http://schemas.microsoft.com/office/drawing/2010/main" val="0"/>
              </a:ext>
            </a:extLst>
          </a:blip>
          <a:stretch>
            <a:fillRect/>
          </a:stretch>
        </p:blipFill>
        <p:spPr>
          <a:xfrm>
            <a:off x="6544436" y="1210623"/>
            <a:ext cx="5647137" cy="5647137"/>
          </a:xfrm>
          <a:prstGeom prst="rect">
            <a:avLst/>
          </a:prstGeom>
        </p:spPr>
      </p:pic>
      <p:pic>
        <p:nvPicPr>
          <p:cNvPr id="11" name="Picture 10" descr="Logo&#10;&#10;Description automatically generated">
            <a:extLst>
              <a:ext uri="{FF2B5EF4-FFF2-40B4-BE49-F238E27FC236}">
                <a16:creationId xmlns:a16="http://schemas.microsoft.com/office/drawing/2014/main" id="{5D06B489-480E-2B03-AE76-515035BCCE8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805687" y="375737"/>
            <a:ext cx="3949362" cy="604252"/>
          </a:xfrm>
          <a:prstGeom prst="rect">
            <a:avLst/>
          </a:prstGeom>
        </p:spPr>
      </p:pic>
      <p:sp>
        <p:nvSpPr>
          <p:cNvPr id="12" name="Title 1"/>
          <p:cNvSpPr>
            <a:spLocks noGrp="1"/>
          </p:cNvSpPr>
          <p:nvPr>
            <p:ph type="title"/>
          </p:nvPr>
        </p:nvSpPr>
        <p:spPr>
          <a:xfrm>
            <a:off x="377386" y="407204"/>
            <a:ext cx="7203248" cy="803823"/>
          </a:xfrm>
        </p:spPr>
        <p:txBody>
          <a:bodyPr>
            <a:normAutofit fontScale="90000"/>
          </a:bodyPr>
          <a:lstStyle/>
          <a:p>
            <a:r>
              <a:rPr lang="en-GB" sz="4851" b="1" dirty="0"/>
              <a:t>Hinge Questions – whiteboard activity</a:t>
            </a:r>
          </a:p>
        </p:txBody>
      </p:sp>
      <p:sp>
        <p:nvSpPr>
          <p:cNvPr id="13" name="Content Placeholder 2"/>
          <p:cNvSpPr>
            <a:spLocks noGrp="1"/>
          </p:cNvSpPr>
          <p:nvPr>
            <p:ph idx="1"/>
          </p:nvPr>
        </p:nvSpPr>
        <p:spPr>
          <a:xfrm>
            <a:off x="377386" y="1783812"/>
            <a:ext cx="11377663" cy="4876451"/>
          </a:xfrm>
        </p:spPr>
        <p:txBody>
          <a:bodyPr>
            <a:normAutofit fontScale="92500" lnSpcReduction="20000"/>
          </a:bodyPr>
          <a:lstStyle/>
          <a:p>
            <a:pPr marL="0" indent="0">
              <a:buNone/>
            </a:pPr>
            <a:r>
              <a:rPr lang="en-US" dirty="0" smtClean="0"/>
              <a:t>What is being described?</a:t>
            </a:r>
          </a:p>
          <a:p>
            <a:pPr marL="0" indent="0">
              <a:buNone/>
            </a:pPr>
            <a:endParaRPr lang="en-US" dirty="0" smtClean="0"/>
          </a:p>
          <a:p>
            <a:pPr marL="0" indent="0">
              <a:buNone/>
            </a:pPr>
            <a:r>
              <a:rPr lang="en-US" sz="2911" dirty="0" smtClean="0"/>
              <a:t>“</a:t>
            </a:r>
            <a:r>
              <a:rPr lang="en-US" sz="3200" dirty="0" smtClean="0"/>
              <a:t>frequent episode of eating large amounts of food without purging </a:t>
            </a:r>
            <a:r>
              <a:rPr lang="en-US" sz="3200" dirty="0" err="1" smtClean="0"/>
              <a:t>behaviours</a:t>
            </a:r>
            <a:r>
              <a:rPr lang="en-US" sz="3200" dirty="0" smtClean="0"/>
              <a:t>” </a:t>
            </a:r>
          </a:p>
          <a:p>
            <a:pPr marL="0" indent="0">
              <a:buNone/>
            </a:pPr>
            <a:endParaRPr lang="en-US" sz="2911" dirty="0">
              <a:solidFill>
                <a:prstClr val="black"/>
              </a:solidFill>
              <a:latin typeface="Calibri" panose="020F0502020204030204" pitchFamily="34" charset="0"/>
              <a:cs typeface="Calibri" panose="020F0502020204030204" pitchFamily="34" charset="0"/>
            </a:endParaRPr>
          </a:p>
          <a:p>
            <a:pPr marL="0" indent="0">
              <a:buNone/>
            </a:pPr>
            <a:r>
              <a:rPr lang="en-US" sz="2911" dirty="0" smtClean="0">
                <a:solidFill>
                  <a:srgbClr val="FF0000"/>
                </a:solidFill>
                <a:latin typeface="Calibri" panose="020F0502020204030204" pitchFamily="34" charset="0"/>
                <a:cs typeface="Calibri" panose="020F0502020204030204" pitchFamily="34" charset="0"/>
              </a:rPr>
              <a:t>A – Anorexia</a:t>
            </a:r>
          </a:p>
          <a:p>
            <a:pPr marL="0" indent="0">
              <a:buNone/>
            </a:pPr>
            <a:endParaRPr lang="en-US" sz="2911" dirty="0">
              <a:solidFill>
                <a:srgbClr val="FF0000"/>
              </a:solidFill>
              <a:latin typeface="Calibri" panose="020F0502020204030204" pitchFamily="34" charset="0"/>
              <a:cs typeface="Calibri" panose="020F0502020204030204" pitchFamily="34" charset="0"/>
            </a:endParaRPr>
          </a:p>
          <a:p>
            <a:pPr marL="0" indent="0">
              <a:buNone/>
            </a:pPr>
            <a:r>
              <a:rPr lang="en-US" sz="2911" dirty="0" smtClean="0">
                <a:solidFill>
                  <a:srgbClr val="FF0000"/>
                </a:solidFill>
                <a:latin typeface="Calibri" panose="020F0502020204030204" pitchFamily="34" charset="0"/>
                <a:cs typeface="Calibri" panose="020F0502020204030204" pitchFamily="34" charset="0"/>
              </a:rPr>
              <a:t>B – Bulimia</a:t>
            </a:r>
          </a:p>
          <a:p>
            <a:pPr marL="0" indent="0">
              <a:buNone/>
            </a:pPr>
            <a:endParaRPr lang="en-US" sz="2911" dirty="0">
              <a:solidFill>
                <a:srgbClr val="FF0000"/>
              </a:solidFill>
              <a:latin typeface="Calibri" panose="020F0502020204030204" pitchFamily="34" charset="0"/>
              <a:cs typeface="Calibri" panose="020F0502020204030204" pitchFamily="34" charset="0"/>
            </a:endParaRPr>
          </a:p>
          <a:p>
            <a:pPr marL="0" indent="0">
              <a:buNone/>
            </a:pPr>
            <a:r>
              <a:rPr lang="en-US" sz="2911" dirty="0" smtClean="0">
                <a:solidFill>
                  <a:srgbClr val="FF0000"/>
                </a:solidFill>
                <a:latin typeface="Calibri" panose="020F0502020204030204" pitchFamily="34" charset="0"/>
                <a:cs typeface="Calibri" panose="020F0502020204030204" pitchFamily="34" charset="0"/>
              </a:rPr>
              <a:t>C – Orthorexia</a:t>
            </a:r>
          </a:p>
          <a:p>
            <a:pPr marL="0" indent="0">
              <a:buNone/>
            </a:pPr>
            <a:endParaRPr lang="en-US" sz="2911" dirty="0">
              <a:solidFill>
                <a:srgbClr val="FF0000"/>
              </a:solidFill>
              <a:latin typeface="Calibri" panose="020F0502020204030204" pitchFamily="34" charset="0"/>
              <a:cs typeface="Calibri" panose="020F0502020204030204" pitchFamily="34" charset="0"/>
            </a:endParaRPr>
          </a:p>
          <a:p>
            <a:pPr marL="0" indent="0">
              <a:buNone/>
            </a:pPr>
            <a:r>
              <a:rPr lang="en-US" sz="2911" dirty="0" smtClean="0">
                <a:solidFill>
                  <a:srgbClr val="FF0000"/>
                </a:solidFill>
                <a:latin typeface="Calibri" panose="020F0502020204030204" pitchFamily="34" charset="0"/>
                <a:cs typeface="Calibri" panose="020F0502020204030204" pitchFamily="34" charset="0"/>
              </a:rPr>
              <a:t>D – binge eating disorder</a:t>
            </a:r>
          </a:p>
          <a:p>
            <a:pPr marL="0" indent="0">
              <a:buNone/>
            </a:pPr>
            <a:endParaRPr lang="en-US" sz="2911" dirty="0" smtClean="0">
              <a:solidFill>
                <a:srgbClr val="FF0000"/>
              </a:solidFill>
              <a:latin typeface="Calibri" panose="020F0502020204030204" pitchFamily="34" charset="0"/>
              <a:cs typeface="Calibri" panose="020F0502020204030204" pitchFamily="34" charset="0"/>
            </a:endParaRPr>
          </a:p>
        </p:txBody>
      </p:sp>
      <p:pic>
        <p:nvPicPr>
          <p:cNvPr id="6" name="Picture 5"/>
          <p:cNvPicPr>
            <a:picLocks noChangeAspect="1"/>
          </p:cNvPicPr>
          <p:nvPr/>
        </p:nvPicPr>
        <p:blipFill>
          <a:blip r:embed="rId4"/>
          <a:stretch>
            <a:fillRect/>
          </a:stretch>
        </p:blipFill>
        <p:spPr>
          <a:xfrm>
            <a:off x="4168816" y="5685579"/>
            <a:ext cx="974684" cy="974684"/>
          </a:xfrm>
          <a:prstGeom prst="rect">
            <a:avLst/>
          </a:prstGeom>
        </p:spPr>
      </p:pic>
    </p:spTree>
    <p:extLst>
      <p:ext uri="{BB962C8B-B14F-4D97-AF65-F5344CB8AC3E}">
        <p14:creationId xmlns:p14="http://schemas.microsoft.com/office/powerpoint/2010/main" val="39641350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Background pattern&#10;&#10;Description automatically generated">
            <a:extLst>
              <a:ext uri="{FF2B5EF4-FFF2-40B4-BE49-F238E27FC236}">
                <a16:creationId xmlns:a16="http://schemas.microsoft.com/office/drawing/2014/main" id="{9A43A601-11BE-3A1A-75CF-3A77D2922B43}"/>
              </a:ext>
            </a:extLst>
          </p:cNvPr>
          <p:cNvPicPr>
            <a:picLocks noChangeAspect="1"/>
          </p:cNvPicPr>
          <p:nvPr/>
        </p:nvPicPr>
        <p:blipFill>
          <a:blip r:embed="rId2">
            <a:alphaModFix amt="10000"/>
            <a:extLst>
              <a:ext uri="{28A0092B-C50C-407E-A947-70E740481C1C}">
                <a14:useLocalDpi xmlns:a14="http://schemas.microsoft.com/office/drawing/2010/main" val="0"/>
              </a:ext>
            </a:extLst>
          </a:blip>
          <a:stretch>
            <a:fillRect/>
          </a:stretch>
        </p:blipFill>
        <p:spPr>
          <a:xfrm>
            <a:off x="6544599" y="1211027"/>
            <a:ext cx="5647533" cy="5647533"/>
          </a:xfrm>
          <a:prstGeom prst="rect">
            <a:avLst/>
          </a:prstGeom>
        </p:spPr>
      </p:pic>
      <p:sp>
        <p:nvSpPr>
          <p:cNvPr id="34" name="object 22">
            <a:extLst>
              <a:ext uri="{FF2B5EF4-FFF2-40B4-BE49-F238E27FC236}">
                <a16:creationId xmlns:a16="http://schemas.microsoft.com/office/drawing/2014/main" id="{D5FE940C-2C04-754D-9DB6-F0FED3E467E0}"/>
              </a:ext>
            </a:extLst>
          </p:cNvPr>
          <p:cNvSpPr/>
          <p:nvPr/>
        </p:nvSpPr>
        <p:spPr>
          <a:xfrm>
            <a:off x="689694" y="1040445"/>
            <a:ext cx="508285" cy="31960"/>
          </a:xfrm>
          <a:custGeom>
            <a:avLst/>
            <a:gdLst/>
            <a:ahLst/>
            <a:cxnLst/>
            <a:rect l="l" t="t" r="r" b="b"/>
            <a:pathLst>
              <a:path w="838200" h="52705">
                <a:moveTo>
                  <a:pt x="0" y="52354"/>
                </a:moveTo>
                <a:lnTo>
                  <a:pt x="0" y="0"/>
                </a:lnTo>
                <a:lnTo>
                  <a:pt x="837670" y="0"/>
                </a:lnTo>
                <a:lnTo>
                  <a:pt x="837670" y="52354"/>
                </a:lnTo>
                <a:lnTo>
                  <a:pt x="0" y="52354"/>
                </a:lnTo>
                <a:close/>
              </a:path>
            </a:pathLst>
          </a:custGeom>
          <a:solidFill>
            <a:srgbClr val="C12827">
              <a:alpha val="49804"/>
            </a:srgbClr>
          </a:solidFill>
        </p:spPr>
        <p:txBody>
          <a:bodyPr wrap="square" lIns="0" tIns="0" rIns="0" bIns="0" rtlCol="0"/>
          <a:lstStyle/>
          <a:p>
            <a:pPr defTabSz="277246"/>
            <a:endParaRPr sz="1092" dirty="0">
              <a:solidFill>
                <a:srgbClr val="2A2C65"/>
              </a:solidFill>
              <a:highlight>
                <a:srgbClr val="2A2C65"/>
              </a:highlight>
              <a:latin typeface="Lato" panose="020F0502020204030203" pitchFamily="34" charset="0"/>
              <a:ea typeface="Lato" panose="020F0502020204030203" pitchFamily="34" charset="0"/>
              <a:cs typeface="Lato" panose="020F0502020204030203" pitchFamily="34" charset="0"/>
            </a:endParaRPr>
          </a:p>
        </p:txBody>
      </p:sp>
      <p:pic>
        <p:nvPicPr>
          <p:cNvPr id="8" name="Picture 7" descr="Logo&#10;&#10;Description automatically generated">
            <a:extLst>
              <a:ext uri="{FF2B5EF4-FFF2-40B4-BE49-F238E27FC236}">
                <a16:creationId xmlns:a16="http://schemas.microsoft.com/office/drawing/2014/main" id="{5D06B489-480E-2B03-AE76-515035BCCE8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805687" y="375737"/>
            <a:ext cx="3949362" cy="604252"/>
          </a:xfrm>
          <a:prstGeom prst="rect">
            <a:avLst/>
          </a:prstGeom>
        </p:spPr>
      </p:pic>
      <p:sp>
        <p:nvSpPr>
          <p:cNvPr id="6" name="Content Placeholder 2"/>
          <p:cNvSpPr>
            <a:spLocks noGrp="1"/>
          </p:cNvSpPr>
          <p:nvPr>
            <p:ph idx="1"/>
          </p:nvPr>
        </p:nvSpPr>
        <p:spPr>
          <a:xfrm>
            <a:off x="670590" y="1261997"/>
            <a:ext cx="5979903" cy="5860189"/>
          </a:xfrm>
        </p:spPr>
        <p:txBody>
          <a:bodyPr>
            <a:normAutofit fontScale="85000" lnSpcReduction="20000"/>
          </a:bodyPr>
          <a:lstStyle/>
          <a:p>
            <a:pPr marL="0" indent="0">
              <a:buNone/>
            </a:pPr>
            <a:r>
              <a:rPr lang="en-US" sz="4000" dirty="0"/>
              <a:t>Jamie is 14 years old and recently started skipping lunch at school. When asked why, Jamie says they’re just “not hungry” or “ate a big breakfast.” Jamie often complains about feeling “fat,” even though their friends think they’re very thin. Jamie spends a lot of time exercising alone and gets upset if they miss a workout. Friends notice Jamie’s clothes are starting to look too big, but Jamie insists everything is fine.</a:t>
            </a:r>
            <a:endParaRPr lang="en-US" sz="3638" dirty="0"/>
          </a:p>
          <a:p>
            <a:pPr marL="0" indent="0">
              <a:buNone/>
            </a:pPr>
            <a:endParaRPr lang="en-US" sz="3638" dirty="0"/>
          </a:p>
          <a:p>
            <a:pPr marL="0" indent="0">
              <a:buNone/>
            </a:pPr>
            <a:endParaRPr lang="en-US" sz="3638" dirty="0"/>
          </a:p>
          <a:p>
            <a:pPr marL="0" indent="0">
              <a:buNone/>
            </a:pPr>
            <a:endParaRPr lang="en-US" sz="3638" dirty="0"/>
          </a:p>
        </p:txBody>
      </p:sp>
      <p:sp>
        <p:nvSpPr>
          <p:cNvPr id="7" name="object 24">
            <a:extLst>
              <a:ext uri="{FF2B5EF4-FFF2-40B4-BE49-F238E27FC236}">
                <a16:creationId xmlns:a16="http://schemas.microsoft.com/office/drawing/2014/main" id="{EBD43D26-D495-FA47-9753-E5AFDAE44C4E}"/>
              </a:ext>
            </a:extLst>
          </p:cNvPr>
          <p:cNvSpPr txBox="1">
            <a:spLocks noGrp="1"/>
          </p:cNvSpPr>
          <p:nvPr>
            <p:ph type="title"/>
          </p:nvPr>
        </p:nvSpPr>
        <p:spPr>
          <a:xfrm>
            <a:off x="627682" y="566706"/>
            <a:ext cx="6022811" cy="380695"/>
          </a:xfrm>
          <a:prstGeom prst="rect">
            <a:avLst/>
          </a:prstGeom>
        </p:spPr>
        <p:txBody>
          <a:bodyPr vert="horz" wrap="square" lIns="0" tIns="7316" rIns="0" bIns="0" rtlCol="0" anchor="ctr">
            <a:spAutoFit/>
          </a:bodyPr>
          <a:lstStyle/>
          <a:p>
            <a:pPr marL="7701">
              <a:lnSpc>
                <a:spcPct val="100000"/>
              </a:lnSpc>
              <a:spcBef>
                <a:spcPts val="58"/>
              </a:spcBef>
            </a:pPr>
            <a:r>
              <a:rPr lang="en-US" sz="2426" spc="6" dirty="0" smtClean="0"/>
              <a:t>Types of eating disorders - Scenario</a:t>
            </a:r>
            <a:endParaRPr sz="2426" spc="27" dirty="0"/>
          </a:p>
        </p:txBody>
      </p:sp>
      <p:sp>
        <p:nvSpPr>
          <p:cNvPr id="11" name="Content Placeholder 2"/>
          <p:cNvSpPr txBox="1">
            <a:spLocks/>
          </p:cNvSpPr>
          <p:nvPr/>
        </p:nvSpPr>
        <p:spPr>
          <a:xfrm>
            <a:off x="7488127" y="1232053"/>
            <a:ext cx="4704005" cy="5860189"/>
          </a:xfrm>
          <a:prstGeom prst="rect">
            <a:avLst/>
          </a:prstGeom>
        </p:spPr>
        <p:txBody>
          <a:bodyPr vert="horz" lIns="91440" tIns="45720" rIns="91440" bIns="45720" rtlCol="0">
            <a:normAutofit fontScale="92500"/>
          </a:bodyPr>
          <a:lstStyle>
            <a:lvl1pPr marL="228589" indent="-228589" algn="l" defTabSz="914358" rtl="0" eaLnBrk="1" latinLnBrk="0" hangingPunct="1">
              <a:lnSpc>
                <a:spcPct val="90000"/>
              </a:lnSpc>
              <a:spcBef>
                <a:spcPts val="1000"/>
              </a:spcBef>
              <a:buFont typeface="Arial" panose="020B0604020202020204" pitchFamily="34" charset="0"/>
              <a:buChar char="•"/>
              <a:defRPr sz="2800" kern="1200">
                <a:solidFill>
                  <a:srgbClr val="142A33"/>
                </a:solidFill>
                <a:latin typeface="Calibri" panose="020F0502020204030204" pitchFamily="34" charset="0"/>
                <a:ea typeface="Calibri" panose="020F0502020204030204" pitchFamily="34" charset="0"/>
                <a:cs typeface="Calibri" panose="020F0502020204030204" pitchFamily="34" charset="0"/>
              </a:defRPr>
            </a:lvl1pPr>
            <a:lvl2pPr marL="685768" indent="-228589" algn="l" defTabSz="914358" rtl="0" eaLnBrk="1" latinLnBrk="0" hangingPunct="1">
              <a:lnSpc>
                <a:spcPct val="90000"/>
              </a:lnSpc>
              <a:spcBef>
                <a:spcPts val="500"/>
              </a:spcBef>
              <a:buFont typeface="Arial" panose="020B0604020202020204" pitchFamily="34" charset="0"/>
              <a:buChar char="•"/>
              <a:defRPr sz="2400" kern="1200">
                <a:solidFill>
                  <a:srgbClr val="142A33"/>
                </a:solidFill>
                <a:latin typeface="Calibri" panose="020F0502020204030204" pitchFamily="34" charset="0"/>
                <a:ea typeface="Calibri" panose="020F0502020204030204" pitchFamily="34" charset="0"/>
                <a:cs typeface="Calibri" panose="020F0502020204030204" pitchFamily="34" charset="0"/>
              </a:defRPr>
            </a:lvl2pPr>
            <a:lvl3pPr marL="1142947" indent="-228589" algn="l" defTabSz="914358" rtl="0" eaLnBrk="1" latinLnBrk="0" hangingPunct="1">
              <a:lnSpc>
                <a:spcPct val="90000"/>
              </a:lnSpc>
              <a:spcBef>
                <a:spcPts val="500"/>
              </a:spcBef>
              <a:buFont typeface="Arial" panose="020B0604020202020204" pitchFamily="34" charset="0"/>
              <a:buChar char="•"/>
              <a:defRPr sz="2000" kern="1200">
                <a:solidFill>
                  <a:srgbClr val="142A33"/>
                </a:solidFill>
                <a:latin typeface="Calibri" panose="020F0502020204030204" pitchFamily="34" charset="0"/>
                <a:ea typeface="Calibri" panose="020F0502020204030204" pitchFamily="34" charset="0"/>
                <a:cs typeface="Calibri" panose="020F0502020204030204" pitchFamily="34" charset="0"/>
              </a:defRPr>
            </a:lvl3pPr>
            <a:lvl4pPr marL="1600126" indent="-228589" algn="l" defTabSz="914358" rtl="0" eaLnBrk="1" latinLnBrk="0" hangingPunct="1">
              <a:lnSpc>
                <a:spcPct val="90000"/>
              </a:lnSpc>
              <a:spcBef>
                <a:spcPts val="500"/>
              </a:spcBef>
              <a:buFont typeface="Arial" panose="020B0604020202020204" pitchFamily="34" charset="0"/>
              <a:buChar char="•"/>
              <a:defRPr sz="1800" kern="1200">
                <a:solidFill>
                  <a:srgbClr val="142A33"/>
                </a:solidFill>
                <a:latin typeface="Calibri" panose="020F0502020204030204" pitchFamily="34" charset="0"/>
                <a:ea typeface="Calibri" panose="020F0502020204030204" pitchFamily="34" charset="0"/>
                <a:cs typeface="Calibri" panose="020F0502020204030204" pitchFamily="34" charset="0"/>
              </a:defRPr>
            </a:lvl4pPr>
            <a:lvl5pPr marL="2057305" indent="-228589" algn="l" defTabSz="914358" rtl="0" eaLnBrk="1" latinLnBrk="0" hangingPunct="1">
              <a:lnSpc>
                <a:spcPct val="90000"/>
              </a:lnSpc>
              <a:spcBef>
                <a:spcPts val="500"/>
              </a:spcBef>
              <a:buFont typeface="Arial" panose="020B0604020202020204" pitchFamily="34" charset="0"/>
              <a:buChar char="•"/>
              <a:defRPr sz="1800" kern="1200">
                <a:solidFill>
                  <a:srgbClr val="142A33"/>
                </a:solidFill>
                <a:latin typeface="Calibri" panose="020F0502020204030204" pitchFamily="34" charset="0"/>
                <a:ea typeface="Calibri" panose="020F0502020204030204" pitchFamily="34" charset="0"/>
                <a:cs typeface="Calibri" panose="020F0502020204030204" pitchFamily="34" charset="0"/>
              </a:defRPr>
            </a:lvl5pPr>
            <a:lvl6pPr marL="2514483" indent="-228589" algn="l" defTabSz="914358"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62" indent="-228589" algn="l" defTabSz="914358"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41" indent="-228589" algn="l" defTabSz="914358"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20" indent="-228589" algn="l" defTabSz="914358"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r>
              <a:rPr lang="en-US" sz="3638" b="1" dirty="0" smtClean="0"/>
              <a:t>Questions</a:t>
            </a:r>
          </a:p>
          <a:p>
            <a:pPr marL="0" indent="0" algn="ctr">
              <a:buFont typeface="Arial" panose="020B0604020202020204" pitchFamily="34" charset="0"/>
              <a:buNone/>
            </a:pPr>
            <a:endParaRPr lang="en-US" sz="3638" b="1" dirty="0"/>
          </a:p>
          <a:p>
            <a:pPr marL="0" indent="0">
              <a:buFont typeface="Arial" panose="020B0604020202020204" pitchFamily="34" charset="0"/>
              <a:buNone/>
            </a:pPr>
            <a:r>
              <a:rPr lang="en-US" sz="3638" dirty="0" smtClean="0"/>
              <a:t>In your books write your answers to the following questions:</a:t>
            </a:r>
          </a:p>
          <a:p>
            <a:pPr marL="0" indent="0">
              <a:buFont typeface="Arial" panose="020B0604020202020204" pitchFamily="34" charset="0"/>
              <a:buNone/>
            </a:pPr>
            <a:endParaRPr lang="en-US" sz="3638" dirty="0"/>
          </a:p>
          <a:p>
            <a:pPr marL="742950" indent="-742950">
              <a:buFont typeface="Arial" panose="020B0604020202020204" pitchFamily="34" charset="0"/>
              <a:buAutoNum type="arabicPeriod"/>
            </a:pPr>
            <a:r>
              <a:rPr lang="en-US" sz="3638" dirty="0" smtClean="0"/>
              <a:t>What eating disorder may Jamie have?</a:t>
            </a:r>
          </a:p>
          <a:p>
            <a:pPr marL="742950" indent="-742950">
              <a:buFont typeface="Arial" panose="020B0604020202020204" pitchFamily="34" charset="0"/>
              <a:buAutoNum type="arabicPeriod"/>
            </a:pPr>
            <a:r>
              <a:rPr lang="en-US" sz="3638" dirty="0" smtClean="0"/>
              <a:t>Why have you made this suggestion?</a:t>
            </a:r>
          </a:p>
          <a:p>
            <a:pPr marL="0" indent="0">
              <a:buFont typeface="Arial" panose="020B0604020202020204" pitchFamily="34" charset="0"/>
              <a:buNone/>
            </a:pPr>
            <a:endParaRPr lang="en-US" sz="3638" dirty="0" smtClean="0"/>
          </a:p>
          <a:p>
            <a:pPr marL="0" indent="0">
              <a:buFont typeface="Arial" panose="020B0604020202020204" pitchFamily="34" charset="0"/>
              <a:buNone/>
            </a:pPr>
            <a:endParaRPr lang="en-US" sz="3638" dirty="0"/>
          </a:p>
        </p:txBody>
      </p:sp>
    </p:spTree>
    <p:extLst>
      <p:ext uri="{BB962C8B-B14F-4D97-AF65-F5344CB8AC3E}">
        <p14:creationId xmlns:p14="http://schemas.microsoft.com/office/powerpoint/2010/main" val="157542716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Background pattern&#10;&#10;Description automatically generated">
            <a:extLst>
              <a:ext uri="{FF2B5EF4-FFF2-40B4-BE49-F238E27FC236}">
                <a16:creationId xmlns:a16="http://schemas.microsoft.com/office/drawing/2014/main" id="{9A43A601-11BE-3A1A-75CF-3A77D2922B43}"/>
              </a:ext>
            </a:extLst>
          </p:cNvPr>
          <p:cNvPicPr>
            <a:picLocks noChangeAspect="1"/>
          </p:cNvPicPr>
          <p:nvPr/>
        </p:nvPicPr>
        <p:blipFill>
          <a:blip r:embed="rId2">
            <a:alphaModFix amt="10000"/>
            <a:extLst>
              <a:ext uri="{28A0092B-C50C-407E-A947-70E740481C1C}">
                <a14:useLocalDpi xmlns:a14="http://schemas.microsoft.com/office/drawing/2010/main" val="0"/>
              </a:ext>
            </a:extLst>
          </a:blip>
          <a:stretch>
            <a:fillRect/>
          </a:stretch>
        </p:blipFill>
        <p:spPr>
          <a:xfrm>
            <a:off x="6544599" y="1211027"/>
            <a:ext cx="5647533" cy="5647533"/>
          </a:xfrm>
          <a:prstGeom prst="rect">
            <a:avLst/>
          </a:prstGeom>
        </p:spPr>
      </p:pic>
      <p:sp>
        <p:nvSpPr>
          <p:cNvPr id="34" name="object 22">
            <a:extLst>
              <a:ext uri="{FF2B5EF4-FFF2-40B4-BE49-F238E27FC236}">
                <a16:creationId xmlns:a16="http://schemas.microsoft.com/office/drawing/2014/main" id="{D5FE940C-2C04-754D-9DB6-F0FED3E467E0}"/>
              </a:ext>
            </a:extLst>
          </p:cNvPr>
          <p:cNvSpPr/>
          <p:nvPr/>
        </p:nvSpPr>
        <p:spPr>
          <a:xfrm>
            <a:off x="689694" y="1040445"/>
            <a:ext cx="508285" cy="31960"/>
          </a:xfrm>
          <a:custGeom>
            <a:avLst/>
            <a:gdLst/>
            <a:ahLst/>
            <a:cxnLst/>
            <a:rect l="l" t="t" r="r" b="b"/>
            <a:pathLst>
              <a:path w="838200" h="52705">
                <a:moveTo>
                  <a:pt x="0" y="52354"/>
                </a:moveTo>
                <a:lnTo>
                  <a:pt x="0" y="0"/>
                </a:lnTo>
                <a:lnTo>
                  <a:pt x="837670" y="0"/>
                </a:lnTo>
                <a:lnTo>
                  <a:pt x="837670" y="52354"/>
                </a:lnTo>
                <a:lnTo>
                  <a:pt x="0" y="52354"/>
                </a:lnTo>
                <a:close/>
              </a:path>
            </a:pathLst>
          </a:custGeom>
          <a:solidFill>
            <a:srgbClr val="C12827">
              <a:alpha val="49804"/>
            </a:srgbClr>
          </a:solidFill>
        </p:spPr>
        <p:txBody>
          <a:bodyPr wrap="square" lIns="0" tIns="0" rIns="0" bIns="0" rtlCol="0"/>
          <a:lstStyle/>
          <a:p>
            <a:pPr defTabSz="277246"/>
            <a:endParaRPr sz="1092" dirty="0">
              <a:solidFill>
                <a:srgbClr val="2A2C65"/>
              </a:solidFill>
              <a:highlight>
                <a:srgbClr val="2A2C65"/>
              </a:highlight>
              <a:latin typeface="Lato" panose="020F0502020204030203" pitchFamily="34" charset="0"/>
              <a:ea typeface="Lato" panose="020F0502020204030203" pitchFamily="34" charset="0"/>
              <a:cs typeface="Lato" panose="020F0502020204030203" pitchFamily="34" charset="0"/>
            </a:endParaRPr>
          </a:p>
        </p:txBody>
      </p:sp>
      <p:pic>
        <p:nvPicPr>
          <p:cNvPr id="8" name="Picture 7" descr="Logo&#10;&#10;Description automatically generated">
            <a:extLst>
              <a:ext uri="{FF2B5EF4-FFF2-40B4-BE49-F238E27FC236}">
                <a16:creationId xmlns:a16="http://schemas.microsoft.com/office/drawing/2014/main" id="{5D06B489-480E-2B03-AE76-515035BCCE8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805687" y="375737"/>
            <a:ext cx="3949362" cy="604252"/>
          </a:xfrm>
          <a:prstGeom prst="rect">
            <a:avLst/>
          </a:prstGeom>
        </p:spPr>
      </p:pic>
      <p:sp>
        <p:nvSpPr>
          <p:cNvPr id="6" name="Content Placeholder 2"/>
          <p:cNvSpPr>
            <a:spLocks noGrp="1"/>
          </p:cNvSpPr>
          <p:nvPr>
            <p:ph idx="1"/>
          </p:nvPr>
        </p:nvSpPr>
        <p:spPr>
          <a:xfrm>
            <a:off x="670590" y="1261997"/>
            <a:ext cx="5979903" cy="5860189"/>
          </a:xfrm>
        </p:spPr>
        <p:txBody>
          <a:bodyPr>
            <a:normAutofit fontScale="85000" lnSpcReduction="20000"/>
          </a:bodyPr>
          <a:lstStyle/>
          <a:p>
            <a:pPr marL="0" indent="0">
              <a:buNone/>
            </a:pPr>
            <a:r>
              <a:rPr lang="en-US" sz="4000" dirty="0"/>
              <a:t>Jamie is 14 years old and recently started skipping lunch at school. When asked why, Jamie says they’re just “not hungry” or “ate a big breakfast.” Jamie often complains about feeling “fat,” even though their friends think they’re very thin. Jamie spends a lot of time exercising alone and gets upset if they miss a workout. Friends notice Jamie’s clothes are starting to look too big, but Jamie insists everything is fine.</a:t>
            </a:r>
            <a:endParaRPr lang="en-US" sz="3638" dirty="0"/>
          </a:p>
          <a:p>
            <a:pPr marL="0" indent="0">
              <a:buNone/>
            </a:pPr>
            <a:endParaRPr lang="en-US" sz="3638" dirty="0"/>
          </a:p>
          <a:p>
            <a:pPr marL="0" indent="0">
              <a:buNone/>
            </a:pPr>
            <a:endParaRPr lang="en-US" sz="3638" dirty="0"/>
          </a:p>
          <a:p>
            <a:pPr marL="0" indent="0">
              <a:buNone/>
            </a:pPr>
            <a:endParaRPr lang="en-US" sz="3638" dirty="0"/>
          </a:p>
        </p:txBody>
      </p:sp>
      <p:sp>
        <p:nvSpPr>
          <p:cNvPr id="7" name="object 24">
            <a:extLst>
              <a:ext uri="{FF2B5EF4-FFF2-40B4-BE49-F238E27FC236}">
                <a16:creationId xmlns:a16="http://schemas.microsoft.com/office/drawing/2014/main" id="{EBD43D26-D495-FA47-9753-E5AFDAE44C4E}"/>
              </a:ext>
            </a:extLst>
          </p:cNvPr>
          <p:cNvSpPr txBox="1">
            <a:spLocks noGrp="1"/>
          </p:cNvSpPr>
          <p:nvPr>
            <p:ph type="title"/>
          </p:nvPr>
        </p:nvSpPr>
        <p:spPr>
          <a:xfrm>
            <a:off x="627682" y="566706"/>
            <a:ext cx="6022811" cy="380695"/>
          </a:xfrm>
          <a:prstGeom prst="rect">
            <a:avLst/>
          </a:prstGeom>
        </p:spPr>
        <p:txBody>
          <a:bodyPr vert="horz" wrap="square" lIns="0" tIns="7316" rIns="0" bIns="0" rtlCol="0" anchor="ctr">
            <a:spAutoFit/>
          </a:bodyPr>
          <a:lstStyle/>
          <a:p>
            <a:pPr marL="7701">
              <a:lnSpc>
                <a:spcPct val="100000"/>
              </a:lnSpc>
              <a:spcBef>
                <a:spcPts val="58"/>
              </a:spcBef>
            </a:pPr>
            <a:r>
              <a:rPr lang="en-US" sz="2426" spc="6" dirty="0" smtClean="0"/>
              <a:t>Types of eating disorders - Scenario</a:t>
            </a:r>
            <a:endParaRPr sz="2426" spc="27" dirty="0"/>
          </a:p>
        </p:txBody>
      </p:sp>
      <p:sp>
        <p:nvSpPr>
          <p:cNvPr id="11" name="Content Placeholder 2"/>
          <p:cNvSpPr txBox="1">
            <a:spLocks/>
          </p:cNvSpPr>
          <p:nvPr/>
        </p:nvSpPr>
        <p:spPr>
          <a:xfrm>
            <a:off x="7488127" y="1232053"/>
            <a:ext cx="4704005" cy="5860189"/>
          </a:xfrm>
          <a:prstGeom prst="rect">
            <a:avLst/>
          </a:prstGeom>
        </p:spPr>
        <p:txBody>
          <a:bodyPr vert="horz" lIns="91440" tIns="45720" rIns="91440" bIns="45720" rtlCol="0">
            <a:normAutofit fontScale="85000" lnSpcReduction="10000"/>
          </a:bodyPr>
          <a:lstStyle>
            <a:lvl1pPr marL="228589" indent="-228589" algn="l" defTabSz="914358" rtl="0" eaLnBrk="1" latinLnBrk="0" hangingPunct="1">
              <a:lnSpc>
                <a:spcPct val="90000"/>
              </a:lnSpc>
              <a:spcBef>
                <a:spcPts val="1000"/>
              </a:spcBef>
              <a:buFont typeface="Arial" panose="020B0604020202020204" pitchFamily="34" charset="0"/>
              <a:buChar char="•"/>
              <a:defRPr sz="2800" kern="1200">
                <a:solidFill>
                  <a:srgbClr val="142A33"/>
                </a:solidFill>
                <a:latin typeface="Calibri" panose="020F0502020204030204" pitchFamily="34" charset="0"/>
                <a:ea typeface="Calibri" panose="020F0502020204030204" pitchFamily="34" charset="0"/>
                <a:cs typeface="Calibri" panose="020F0502020204030204" pitchFamily="34" charset="0"/>
              </a:defRPr>
            </a:lvl1pPr>
            <a:lvl2pPr marL="685768" indent="-228589" algn="l" defTabSz="914358" rtl="0" eaLnBrk="1" latinLnBrk="0" hangingPunct="1">
              <a:lnSpc>
                <a:spcPct val="90000"/>
              </a:lnSpc>
              <a:spcBef>
                <a:spcPts val="500"/>
              </a:spcBef>
              <a:buFont typeface="Arial" panose="020B0604020202020204" pitchFamily="34" charset="0"/>
              <a:buChar char="•"/>
              <a:defRPr sz="2400" kern="1200">
                <a:solidFill>
                  <a:srgbClr val="142A33"/>
                </a:solidFill>
                <a:latin typeface="Calibri" panose="020F0502020204030204" pitchFamily="34" charset="0"/>
                <a:ea typeface="Calibri" panose="020F0502020204030204" pitchFamily="34" charset="0"/>
                <a:cs typeface="Calibri" panose="020F0502020204030204" pitchFamily="34" charset="0"/>
              </a:defRPr>
            </a:lvl2pPr>
            <a:lvl3pPr marL="1142947" indent="-228589" algn="l" defTabSz="914358" rtl="0" eaLnBrk="1" latinLnBrk="0" hangingPunct="1">
              <a:lnSpc>
                <a:spcPct val="90000"/>
              </a:lnSpc>
              <a:spcBef>
                <a:spcPts val="500"/>
              </a:spcBef>
              <a:buFont typeface="Arial" panose="020B0604020202020204" pitchFamily="34" charset="0"/>
              <a:buChar char="•"/>
              <a:defRPr sz="2000" kern="1200">
                <a:solidFill>
                  <a:srgbClr val="142A33"/>
                </a:solidFill>
                <a:latin typeface="Calibri" panose="020F0502020204030204" pitchFamily="34" charset="0"/>
                <a:ea typeface="Calibri" panose="020F0502020204030204" pitchFamily="34" charset="0"/>
                <a:cs typeface="Calibri" panose="020F0502020204030204" pitchFamily="34" charset="0"/>
              </a:defRPr>
            </a:lvl3pPr>
            <a:lvl4pPr marL="1600126" indent="-228589" algn="l" defTabSz="914358" rtl="0" eaLnBrk="1" latinLnBrk="0" hangingPunct="1">
              <a:lnSpc>
                <a:spcPct val="90000"/>
              </a:lnSpc>
              <a:spcBef>
                <a:spcPts val="500"/>
              </a:spcBef>
              <a:buFont typeface="Arial" panose="020B0604020202020204" pitchFamily="34" charset="0"/>
              <a:buChar char="•"/>
              <a:defRPr sz="1800" kern="1200">
                <a:solidFill>
                  <a:srgbClr val="142A33"/>
                </a:solidFill>
                <a:latin typeface="Calibri" panose="020F0502020204030204" pitchFamily="34" charset="0"/>
                <a:ea typeface="Calibri" panose="020F0502020204030204" pitchFamily="34" charset="0"/>
                <a:cs typeface="Calibri" panose="020F0502020204030204" pitchFamily="34" charset="0"/>
              </a:defRPr>
            </a:lvl4pPr>
            <a:lvl5pPr marL="2057305" indent="-228589" algn="l" defTabSz="914358" rtl="0" eaLnBrk="1" latinLnBrk="0" hangingPunct="1">
              <a:lnSpc>
                <a:spcPct val="90000"/>
              </a:lnSpc>
              <a:spcBef>
                <a:spcPts val="500"/>
              </a:spcBef>
              <a:buFont typeface="Arial" panose="020B0604020202020204" pitchFamily="34" charset="0"/>
              <a:buChar char="•"/>
              <a:defRPr sz="1800" kern="1200">
                <a:solidFill>
                  <a:srgbClr val="142A33"/>
                </a:solidFill>
                <a:latin typeface="Calibri" panose="020F0502020204030204" pitchFamily="34" charset="0"/>
                <a:ea typeface="Calibri" panose="020F0502020204030204" pitchFamily="34" charset="0"/>
                <a:cs typeface="Calibri" panose="020F0502020204030204" pitchFamily="34" charset="0"/>
              </a:defRPr>
            </a:lvl5pPr>
            <a:lvl6pPr marL="2514483" indent="-228589" algn="l" defTabSz="914358"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62" indent="-228589" algn="l" defTabSz="914358"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41" indent="-228589" algn="l" defTabSz="914358"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20" indent="-228589" algn="l" defTabSz="914358"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r>
              <a:rPr lang="en-US" sz="3638" b="1" dirty="0" smtClean="0"/>
              <a:t>Discussion</a:t>
            </a:r>
          </a:p>
          <a:p>
            <a:pPr marL="0" indent="0" algn="ctr">
              <a:buFont typeface="Arial" panose="020B0604020202020204" pitchFamily="34" charset="0"/>
              <a:buNone/>
            </a:pPr>
            <a:endParaRPr lang="en-US" sz="3638" b="1" dirty="0"/>
          </a:p>
          <a:p>
            <a:pPr marL="0" indent="0">
              <a:buFont typeface="Arial" panose="020B0604020202020204" pitchFamily="34" charset="0"/>
              <a:buNone/>
            </a:pPr>
            <a:r>
              <a:rPr lang="en-US" sz="3638" dirty="0" smtClean="0"/>
              <a:t>Using your </a:t>
            </a:r>
            <a:r>
              <a:rPr lang="en-US" sz="3638" dirty="0" err="1" smtClean="0"/>
              <a:t>oracy</a:t>
            </a:r>
            <a:r>
              <a:rPr lang="en-US" sz="3638" dirty="0" smtClean="0"/>
              <a:t> </a:t>
            </a:r>
            <a:r>
              <a:rPr lang="en-US" sz="3638" dirty="0" err="1" smtClean="0"/>
              <a:t>helpsheet</a:t>
            </a:r>
            <a:r>
              <a:rPr lang="en-US" sz="3638" dirty="0" smtClean="0"/>
              <a:t>, discuss your answers with the person next to you.</a:t>
            </a:r>
          </a:p>
          <a:p>
            <a:pPr marL="0" indent="0">
              <a:buFont typeface="Arial" panose="020B0604020202020204" pitchFamily="34" charset="0"/>
              <a:buNone/>
            </a:pPr>
            <a:endParaRPr lang="en-US" sz="3638" dirty="0"/>
          </a:p>
          <a:p>
            <a:pPr marL="0" indent="0">
              <a:buFont typeface="Arial" panose="020B0604020202020204" pitchFamily="34" charset="0"/>
              <a:buNone/>
            </a:pPr>
            <a:r>
              <a:rPr lang="en-US" sz="3638" dirty="0" smtClean="0"/>
              <a:t>Don’t forget to add, build and challenge what your partner has said.</a:t>
            </a:r>
          </a:p>
          <a:p>
            <a:pPr marL="0" indent="0">
              <a:buFont typeface="Arial" panose="020B0604020202020204" pitchFamily="34" charset="0"/>
              <a:buNone/>
            </a:pPr>
            <a:endParaRPr lang="en-US" sz="3638" dirty="0"/>
          </a:p>
          <a:p>
            <a:pPr marL="0" indent="0">
              <a:buFont typeface="Arial" panose="020B0604020202020204" pitchFamily="34" charset="0"/>
              <a:buNone/>
            </a:pPr>
            <a:r>
              <a:rPr lang="en-US" sz="3638" dirty="0" smtClean="0"/>
              <a:t>Be ready to share your discussions with the class.</a:t>
            </a:r>
          </a:p>
          <a:p>
            <a:pPr marL="0" indent="0">
              <a:buFont typeface="Arial" panose="020B0604020202020204" pitchFamily="34" charset="0"/>
              <a:buNone/>
            </a:pPr>
            <a:endParaRPr lang="en-US" sz="3638" dirty="0" smtClean="0"/>
          </a:p>
          <a:p>
            <a:pPr marL="0" indent="0">
              <a:buFont typeface="Arial" panose="020B0604020202020204" pitchFamily="34" charset="0"/>
              <a:buNone/>
            </a:pPr>
            <a:endParaRPr lang="en-US" sz="3638" dirty="0"/>
          </a:p>
        </p:txBody>
      </p:sp>
    </p:spTree>
    <p:extLst>
      <p:ext uri="{BB962C8B-B14F-4D97-AF65-F5344CB8AC3E}">
        <p14:creationId xmlns:p14="http://schemas.microsoft.com/office/powerpoint/2010/main" val="226547517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Background pattern&#10;&#10;Description automatically generated">
            <a:extLst>
              <a:ext uri="{FF2B5EF4-FFF2-40B4-BE49-F238E27FC236}">
                <a16:creationId xmlns:a16="http://schemas.microsoft.com/office/drawing/2014/main" id="{9A43A601-11BE-3A1A-75CF-3A77D2922B43}"/>
              </a:ext>
            </a:extLst>
          </p:cNvPr>
          <p:cNvPicPr>
            <a:picLocks noChangeAspect="1"/>
          </p:cNvPicPr>
          <p:nvPr/>
        </p:nvPicPr>
        <p:blipFill>
          <a:blip r:embed="rId2">
            <a:alphaModFix amt="10000"/>
            <a:extLst>
              <a:ext uri="{28A0092B-C50C-407E-A947-70E740481C1C}">
                <a14:useLocalDpi xmlns:a14="http://schemas.microsoft.com/office/drawing/2010/main" val="0"/>
              </a:ext>
            </a:extLst>
          </a:blip>
          <a:stretch>
            <a:fillRect/>
          </a:stretch>
        </p:blipFill>
        <p:spPr>
          <a:xfrm>
            <a:off x="6544599" y="1211027"/>
            <a:ext cx="5647533" cy="5647533"/>
          </a:xfrm>
          <a:prstGeom prst="rect">
            <a:avLst/>
          </a:prstGeom>
        </p:spPr>
      </p:pic>
      <p:sp>
        <p:nvSpPr>
          <p:cNvPr id="34" name="object 22">
            <a:extLst>
              <a:ext uri="{FF2B5EF4-FFF2-40B4-BE49-F238E27FC236}">
                <a16:creationId xmlns:a16="http://schemas.microsoft.com/office/drawing/2014/main" id="{D5FE940C-2C04-754D-9DB6-F0FED3E467E0}"/>
              </a:ext>
            </a:extLst>
          </p:cNvPr>
          <p:cNvSpPr/>
          <p:nvPr/>
        </p:nvSpPr>
        <p:spPr>
          <a:xfrm>
            <a:off x="689694" y="1040445"/>
            <a:ext cx="508285" cy="31960"/>
          </a:xfrm>
          <a:custGeom>
            <a:avLst/>
            <a:gdLst/>
            <a:ahLst/>
            <a:cxnLst/>
            <a:rect l="l" t="t" r="r" b="b"/>
            <a:pathLst>
              <a:path w="838200" h="52705">
                <a:moveTo>
                  <a:pt x="0" y="52354"/>
                </a:moveTo>
                <a:lnTo>
                  <a:pt x="0" y="0"/>
                </a:lnTo>
                <a:lnTo>
                  <a:pt x="837670" y="0"/>
                </a:lnTo>
                <a:lnTo>
                  <a:pt x="837670" y="52354"/>
                </a:lnTo>
                <a:lnTo>
                  <a:pt x="0" y="52354"/>
                </a:lnTo>
                <a:close/>
              </a:path>
            </a:pathLst>
          </a:custGeom>
          <a:solidFill>
            <a:srgbClr val="C12827">
              <a:alpha val="49804"/>
            </a:srgbClr>
          </a:solidFill>
        </p:spPr>
        <p:txBody>
          <a:bodyPr wrap="square" lIns="0" tIns="0" rIns="0" bIns="0" rtlCol="0"/>
          <a:lstStyle/>
          <a:p>
            <a:pPr defTabSz="277246"/>
            <a:endParaRPr sz="1092" dirty="0">
              <a:solidFill>
                <a:srgbClr val="2A2C65"/>
              </a:solidFill>
              <a:highlight>
                <a:srgbClr val="2A2C65"/>
              </a:highlight>
              <a:latin typeface="Lato" panose="020F0502020204030203" pitchFamily="34" charset="0"/>
              <a:ea typeface="Lato" panose="020F0502020204030203" pitchFamily="34" charset="0"/>
              <a:cs typeface="Lato" panose="020F0502020204030203" pitchFamily="34" charset="0"/>
            </a:endParaRPr>
          </a:p>
        </p:txBody>
      </p:sp>
      <p:pic>
        <p:nvPicPr>
          <p:cNvPr id="8" name="Picture 7" descr="Logo&#10;&#10;Description automatically generated">
            <a:extLst>
              <a:ext uri="{FF2B5EF4-FFF2-40B4-BE49-F238E27FC236}">
                <a16:creationId xmlns:a16="http://schemas.microsoft.com/office/drawing/2014/main" id="{5D06B489-480E-2B03-AE76-515035BCCE8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805687" y="375737"/>
            <a:ext cx="3949362" cy="604252"/>
          </a:xfrm>
          <a:prstGeom prst="rect">
            <a:avLst/>
          </a:prstGeom>
        </p:spPr>
      </p:pic>
      <p:sp>
        <p:nvSpPr>
          <p:cNvPr id="6" name="Content Placeholder 2"/>
          <p:cNvSpPr>
            <a:spLocks noGrp="1"/>
          </p:cNvSpPr>
          <p:nvPr>
            <p:ph idx="1"/>
          </p:nvPr>
        </p:nvSpPr>
        <p:spPr>
          <a:xfrm>
            <a:off x="670590" y="1261997"/>
            <a:ext cx="5979903" cy="5860189"/>
          </a:xfrm>
        </p:spPr>
        <p:txBody>
          <a:bodyPr>
            <a:normAutofit/>
          </a:bodyPr>
          <a:lstStyle/>
          <a:p>
            <a:pPr marL="0" indent="0">
              <a:buNone/>
            </a:pPr>
            <a:r>
              <a:rPr lang="en-US" sz="3638" dirty="0" smtClean="0"/>
              <a:t>There are many reasons why a person may develop an eating disorder.</a:t>
            </a:r>
          </a:p>
          <a:p>
            <a:pPr marL="0" indent="0">
              <a:buNone/>
            </a:pPr>
            <a:endParaRPr lang="en-US" sz="3638" b="1" dirty="0"/>
          </a:p>
          <a:p>
            <a:pPr marL="0" indent="0">
              <a:buNone/>
            </a:pPr>
            <a:r>
              <a:rPr lang="en-US" sz="3638" dirty="0" smtClean="0"/>
              <a:t>Research suggests that the use of social media may influence the eating habits of young people, leading to an increased frequency of eating disorders in this age group.</a:t>
            </a:r>
            <a:endParaRPr lang="en-US" sz="3638" dirty="0"/>
          </a:p>
          <a:p>
            <a:pPr marL="0" indent="0">
              <a:buNone/>
            </a:pPr>
            <a:endParaRPr lang="en-US" sz="3638" dirty="0"/>
          </a:p>
          <a:p>
            <a:pPr marL="0" indent="0">
              <a:buNone/>
            </a:pPr>
            <a:endParaRPr lang="en-US" sz="3638" dirty="0"/>
          </a:p>
          <a:p>
            <a:pPr marL="0" indent="0">
              <a:buNone/>
            </a:pPr>
            <a:endParaRPr lang="en-US" sz="3638" dirty="0"/>
          </a:p>
        </p:txBody>
      </p:sp>
      <p:sp>
        <p:nvSpPr>
          <p:cNvPr id="7" name="object 24">
            <a:extLst>
              <a:ext uri="{FF2B5EF4-FFF2-40B4-BE49-F238E27FC236}">
                <a16:creationId xmlns:a16="http://schemas.microsoft.com/office/drawing/2014/main" id="{EBD43D26-D495-FA47-9753-E5AFDAE44C4E}"/>
              </a:ext>
            </a:extLst>
          </p:cNvPr>
          <p:cNvSpPr txBox="1">
            <a:spLocks noGrp="1"/>
          </p:cNvSpPr>
          <p:nvPr>
            <p:ph type="title"/>
          </p:nvPr>
        </p:nvSpPr>
        <p:spPr>
          <a:xfrm>
            <a:off x="627682" y="566706"/>
            <a:ext cx="6022811" cy="380695"/>
          </a:xfrm>
          <a:prstGeom prst="rect">
            <a:avLst/>
          </a:prstGeom>
        </p:spPr>
        <p:txBody>
          <a:bodyPr vert="horz" wrap="square" lIns="0" tIns="7316" rIns="0" bIns="0" rtlCol="0" anchor="ctr">
            <a:spAutoFit/>
          </a:bodyPr>
          <a:lstStyle/>
          <a:p>
            <a:pPr marL="7701">
              <a:lnSpc>
                <a:spcPct val="100000"/>
              </a:lnSpc>
              <a:spcBef>
                <a:spcPts val="58"/>
              </a:spcBef>
            </a:pPr>
            <a:r>
              <a:rPr lang="en-US" sz="2426" spc="6" dirty="0" smtClean="0"/>
              <a:t>What causes eating disorders?</a:t>
            </a:r>
            <a:endParaRPr sz="2426" spc="27" dirty="0"/>
          </a:p>
        </p:txBody>
      </p:sp>
      <p:pic>
        <p:nvPicPr>
          <p:cNvPr id="13" name="Picture 12"/>
          <p:cNvPicPr>
            <a:picLocks noChangeAspect="1"/>
          </p:cNvPicPr>
          <p:nvPr/>
        </p:nvPicPr>
        <p:blipFill>
          <a:blip r:embed="rId4"/>
          <a:stretch>
            <a:fillRect/>
          </a:stretch>
        </p:blipFill>
        <p:spPr>
          <a:xfrm>
            <a:off x="7805687" y="1418473"/>
            <a:ext cx="2619375" cy="1743075"/>
          </a:xfrm>
          <a:prstGeom prst="rect">
            <a:avLst/>
          </a:prstGeom>
        </p:spPr>
      </p:pic>
      <p:pic>
        <p:nvPicPr>
          <p:cNvPr id="14" name="Picture 13"/>
          <p:cNvPicPr>
            <a:picLocks noChangeAspect="1"/>
          </p:cNvPicPr>
          <p:nvPr/>
        </p:nvPicPr>
        <p:blipFill>
          <a:blip r:embed="rId5"/>
          <a:stretch>
            <a:fillRect/>
          </a:stretch>
        </p:blipFill>
        <p:spPr>
          <a:xfrm>
            <a:off x="8846567" y="3161548"/>
            <a:ext cx="2819400" cy="1619250"/>
          </a:xfrm>
          <a:prstGeom prst="rect">
            <a:avLst/>
          </a:prstGeom>
        </p:spPr>
      </p:pic>
      <p:pic>
        <p:nvPicPr>
          <p:cNvPr id="15" name="Picture 14"/>
          <p:cNvPicPr>
            <a:picLocks noChangeAspect="1"/>
          </p:cNvPicPr>
          <p:nvPr/>
        </p:nvPicPr>
        <p:blipFill>
          <a:blip r:embed="rId6"/>
          <a:stretch>
            <a:fillRect/>
          </a:stretch>
        </p:blipFill>
        <p:spPr>
          <a:xfrm>
            <a:off x="7805687" y="4567200"/>
            <a:ext cx="1956673" cy="1956673"/>
          </a:xfrm>
          <a:prstGeom prst="rect">
            <a:avLst/>
          </a:prstGeom>
        </p:spPr>
      </p:pic>
    </p:spTree>
    <p:extLst>
      <p:ext uri="{BB962C8B-B14F-4D97-AF65-F5344CB8AC3E}">
        <p14:creationId xmlns:p14="http://schemas.microsoft.com/office/powerpoint/2010/main" val="213269509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 name="Group 13"/>
          <p:cNvGrpSpPr/>
          <p:nvPr/>
        </p:nvGrpSpPr>
        <p:grpSpPr>
          <a:xfrm>
            <a:off x="431" y="-8849"/>
            <a:ext cx="12191142" cy="978098"/>
            <a:chOff x="2" y="1383733"/>
            <a:chExt cx="12191998" cy="762000"/>
          </a:xfrm>
        </p:grpSpPr>
        <p:sp>
          <p:nvSpPr>
            <p:cNvPr id="15" name="Rectangle 14"/>
            <p:cNvSpPr/>
            <p:nvPr/>
          </p:nvSpPr>
          <p:spPr>
            <a:xfrm>
              <a:off x="2" y="1383733"/>
              <a:ext cx="12191998" cy="762000"/>
            </a:xfrm>
            <a:prstGeom prst="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defTabSz="914369">
                <a:defRPr/>
              </a:pPr>
              <a:endParaRPr lang="en-US" sz="1801">
                <a:solidFill>
                  <a:prstClr val="black"/>
                </a:solidFill>
                <a:latin typeface="Franklin Gothic Book" panose="020B0503020102020204" pitchFamily="34" charset="0"/>
              </a:endParaRPr>
            </a:p>
          </p:txBody>
        </p:sp>
        <p:sp>
          <p:nvSpPr>
            <p:cNvPr id="18" name="TextBox 17"/>
            <p:cNvSpPr txBox="1"/>
            <p:nvPr/>
          </p:nvSpPr>
          <p:spPr>
            <a:xfrm>
              <a:off x="591236" y="1535991"/>
              <a:ext cx="8248524" cy="407621"/>
            </a:xfrm>
            <a:prstGeom prst="rect">
              <a:avLst/>
            </a:prstGeom>
            <a:noFill/>
          </p:spPr>
          <p:txBody>
            <a:bodyPr wrap="square" rtlCol="0">
              <a:spAutoFit/>
            </a:bodyPr>
            <a:lstStyle/>
            <a:p>
              <a:pPr defTabSz="914369">
                <a:defRPr/>
              </a:pPr>
              <a:r>
                <a:rPr lang="en-US" sz="2800" b="1" dirty="0">
                  <a:solidFill>
                    <a:prstClr val="black"/>
                  </a:solidFill>
                  <a:latin typeface="Franklin Gothic Book" panose="020B0503020102020204" pitchFamily="34" charset="0"/>
                </a:rPr>
                <a:t>Write the date: </a:t>
              </a:r>
              <a:fld id="{E9B3C7B6-A1A6-4450-882E-8E81154708EB}" type="datetime4">
                <a:rPr lang="en-GB" sz="2800" b="1">
                  <a:solidFill>
                    <a:prstClr val="black"/>
                  </a:solidFill>
                  <a:latin typeface="Franklin Gothic Book" panose="020B0503020102020204" pitchFamily="34" charset="0"/>
                </a:rPr>
                <a:pPr defTabSz="914369">
                  <a:defRPr/>
                </a:pPr>
                <a:t>14 April 2025</a:t>
              </a:fld>
              <a:r>
                <a:rPr lang="en-US" sz="2800" b="1" dirty="0">
                  <a:solidFill>
                    <a:prstClr val="black"/>
                  </a:solidFill>
                  <a:latin typeface="Franklin Gothic Book" panose="020B0503020102020204" pitchFamily="34" charset="0"/>
                </a:rPr>
                <a:t> </a:t>
              </a:r>
            </a:p>
          </p:txBody>
        </p:sp>
        <p:pic>
          <p:nvPicPr>
            <p:cNvPr id="22" name="Picture 21"/>
            <p:cNvPicPr>
              <a:picLocks noChangeAspect="1"/>
            </p:cNvPicPr>
            <p:nvPr/>
          </p:nvPicPr>
          <p:blipFill>
            <a:blip r:embed="rId2"/>
            <a:stretch>
              <a:fillRect/>
            </a:stretch>
          </p:blipFill>
          <p:spPr>
            <a:xfrm>
              <a:off x="117764" y="1552802"/>
              <a:ext cx="473472" cy="473472"/>
            </a:xfrm>
            <a:prstGeom prst="rect">
              <a:avLst/>
            </a:prstGeom>
          </p:spPr>
        </p:pic>
      </p:grpSp>
      <p:grpSp>
        <p:nvGrpSpPr>
          <p:cNvPr id="23" name="Group 22"/>
          <p:cNvGrpSpPr/>
          <p:nvPr/>
        </p:nvGrpSpPr>
        <p:grpSpPr>
          <a:xfrm>
            <a:off x="431" y="965811"/>
            <a:ext cx="12191142" cy="1036237"/>
            <a:chOff x="1" y="2129870"/>
            <a:chExt cx="12191999" cy="762000"/>
          </a:xfrm>
        </p:grpSpPr>
        <p:sp>
          <p:nvSpPr>
            <p:cNvPr id="24" name="Rectangle 23"/>
            <p:cNvSpPr/>
            <p:nvPr/>
          </p:nvSpPr>
          <p:spPr>
            <a:xfrm>
              <a:off x="1" y="2129870"/>
              <a:ext cx="12191999" cy="762000"/>
            </a:xfrm>
            <a:prstGeom prst="rect">
              <a:avLst/>
            </a:prstGeom>
            <a:gradFill rotWithShape="1">
              <a:gsLst>
                <a:gs pos="0">
                  <a:srgbClr val="4472C4">
                    <a:lumMod val="110000"/>
                    <a:satMod val="105000"/>
                    <a:tint val="67000"/>
                  </a:srgbClr>
                </a:gs>
                <a:gs pos="50000">
                  <a:srgbClr val="4472C4">
                    <a:lumMod val="105000"/>
                    <a:satMod val="103000"/>
                    <a:tint val="73000"/>
                  </a:srgbClr>
                </a:gs>
                <a:gs pos="100000">
                  <a:srgbClr val="4472C4">
                    <a:lumMod val="105000"/>
                    <a:satMod val="109000"/>
                    <a:tint val="81000"/>
                  </a:srgbClr>
                </a:gs>
              </a:gsLst>
              <a:lin ang="5400000" scaled="0"/>
            </a:gradFill>
            <a:ln w="6350" cap="flat" cmpd="sng" algn="ctr">
              <a:solidFill>
                <a:srgbClr val="4472C4"/>
              </a:solidFill>
              <a:prstDash val="solid"/>
              <a:miter lim="800000"/>
            </a:ln>
            <a:effectLst/>
          </p:spPr>
          <p:txBody>
            <a:bodyPr rtlCol="0" anchor="ctr"/>
            <a:lstStyle/>
            <a:p>
              <a:pPr algn="ctr" defTabSz="914369">
                <a:defRPr/>
              </a:pPr>
              <a:endParaRPr lang="en-US" sz="1801" kern="0">
                <a:solidFill>
                  <a:prstClr val="black"/>
                </a:solidFill>
                <a:latin typeface="Franklin Gothic Book" panose="020B0503020102020204" pitchFamily="34" charset="0"/>
              </a:endParaRPr>
            </a:p>
          </p:txBody>
        </p:sp>
        <p:pic>
          <p:nvPicPr>
            <p:cNvPr id="25" name="Picture 24"/>
            <p:cNvPicPr>
              <a:picLocks noChangeAspect="1"/>
            </p:cNvPicPr>
            <p:nvPr/>
          </p:nvPicPr>
          <p:blipFill>
            <a:blip r:embed="rId3"/>
            <a:stretch>
              <a:fillRect/>
            </a:stretch>
          </p:blipFill>
          <p:spPr>
            <a:xfrm>
              <a:off x="131695" y="2272505"/>
              <a:ext cx="476730" cy="476730"/>
            </a:xfrm>
            <a:prstGeom prst="rect">
              <a:avLst/>
            </a:prstGeom>
          </p:spPr>
        </p:pic>
        <p:sp>
          <p:nvSpPr>
            <p:cNvPr id="26" name="TextBox 25"/>
            <p:cNvSpPr txBox="1"/>
            <p:nvPr/>
          </p:nvSpPr>
          <p:spPr>
            <a:xfrm>
              <a:off x="608423" y="2272505"/>
              <a:ext cx="10203803" cy="384751"/>
            </a:xfrm>
            <a:prstGeom prst="rect">
              <a:avLst/>
            </a:prstGeom>
            <a:noFill/>
          </p:spPr>
          <p:txBody>
            <a:bodyPr wrap="square" rtlCol="0">
              <a:spAutoFit/>
            </a:bodyPr>
            <a:lstStyle/>
            <a:p>
              <a:pPr defTabSz="914369">
                <a:defRPr/>
              </a:pPr>
              <a:r>
                <a:rPr lang="en-US" sz="2800" b="1" kern="0" dirty="0">
                  <a:solidFill>
                    <a:prstClr val="black"/>
                  </a:solidFill>
                  <a:latin typeface="Franklin Gothic Book" panose="020B0503020102020204" pitchFamily="34" charset="0"/>
                </a:rPr>
                <a:t>Write the title: </a:t>
              </a:r>
              <a:r>
                <a:rPr lang="en-US" sz="2800" b="1" kern="0" dirty="0" smtClean="0">
                  <a:solidFill>
                    <a:prstClr val="black"/>
                  </a:solidFill>
                  <a:latin typeface="Franklin Gothic Book" panose="020B0503020102020204" pitchFamily="34" charset="0"/>
                </a:rPr>
                <a:t>what are </a:t>
              </a:r>
              <a:r>
                <a:rPr lang="en-US" sz="2800" b="1" kern="0" smtClean="0">
                  <a:solidFill>
                    <a:prstClr val="black"/>
                  </a:solidFill>
                  <a:latin typeface="Franklin Gothic Book" panose="020B0503020102020204" pitchFamily="34" charset="0"/>
                </a:rPr>
                <a:t>eating disorders</a:t>
              </a:r>
              <a:endParaRPr lang="en-US" sz="2800" kern="0" dirty="0">
                <a:solidFill>
                  <a:prstClr val="black"/>
                </a:solidFill>
                <a:latin typeface="Franklin Gothic Book" panose="020B0503020102020204" pitchFamily="34" charset="0"/>
              </a:endParaRPr>
            </a:p>
          </p:txBody>
        </p:sp>
      </p:grpSp>
      <p:grpSp>
        <p:nvGrpSpPr>
          <p:cNvPr id="27" name="Group 26"/>
          <p:cNvGrpSpPr/>
          <p:nvPr/>
        </p:nvGrpSpPr>
        <p:grpSpPr>
          <a:xfrm>
            <a:off x="428" y="2020604"/>
            <a:ext cx="12191144" cy="1086351"/>
            <a:chOff x="0" y="2892959"/>
            <a:chExt cx="12192000" cy="766801"/>
          </a:xfrm>
        </p:grpSpPr>
        <p:sp>
          <p:nvSpPr>
            <p:cNvPr id="28" name="Rectangle 27"/>
            <p:cNvSpPr/>
            <p:nvPr/>
          </p:nvSpPr>
          <p:spPr>
            <a:xfrm>
              <a:off x="0" y="2892959"/>
              <a:ext cx="12192000" cy="687224"/>
            </a:xfrm>
            <a:prstGeom prst="rect">
              <a:avLst/>
            </a:prstGeom>
            <a:gradFill rotWithShape="1">
              <a:gsLst>
                <a:gs pos="0">
                  <a:srgbClr val="70AD47">
                    <a:lumMod val="110000"/>
                    <a:satMod val="105000"/>
                    <a:tint val="67000"/>
                  </a:srgbClr>
                </a:gs>
                <a:gs pos="50000">
                  <a:srgbClr val="70AD47">
                    <a:lumMod val="105000"/>
                    <a:satMod val="103000"/>
                    <a:tint val="73000"/>
                  </a:srgbClr>
                </a:gs>
                <a:gs pos="100000">
                  <a:srgbClr val="70AD47">
                    <a:lumMod val="105000"/>
                    <a:satMod val="109000"/>
                    <a:tint val="81000"/>
                  </a:srgbClr>
                </a:gs>
              </a:gsLst>
              <a:lin ang="5400000" scaled="0"/>
            </a:gradFill>
            <a:ln w="6350" cap="flat" cmpd="sng" algn="ctr">
              <a:solidFill>
                <a:srgbClr val="70AD47"/>
              </a:solidFill>
              <a:prstDash val="solid"/>
              <a:miter lim="800000"/>
            </a:ln>
            <a:effectLst/>
          </p:spPr>
          <p:txBody>
            <a:bodyPr rtlCol="0" anchor="ctr"/>
            <a:lstStyle/>
            <a:p>
              <a:pPr algn="ctr" defTabSz="914369">
                <a:defRPr/>
              </a:pPr>
              <a:endParaRPr lang="en-US" sz="1801" kern="0">
                <a:solidFill>
                  <a:prstClr val="black"/>
                </a:solidFill>
                <a:latin typeface="Franklin Gothic Book" panose="020B0503020102020204" pitchFamily="34" charset="0"/>
              </a:endParaRPr>
            </a:p>
          </p:txBody>
        </p:sp>
        <p:sp>
          <p:nvSpPr>
            <p:cNvPr id="29" name="TextBox 28"/>
            <p:cNvSpPr txBox="1"/>
            <p:nvPr/>
          </p:nvSpPr>
          <p:spPr>
            <a:xfrm>
              <a:off x="652956" y="2986304"/>
              <a:ext cx="8248524" cy="673456"/>
            </a:xfrm>
            <a:prstGeom prst="rect">
              <a:avLst/>
            </a:prstGeom>
            <a:noFill/>
          </p:spPr>
          <p:txBody>
            <a:bodyPr wrap="square" rtlCol="0">
              <a:spAutoFit/>
            </a:bodyPr>
            <a:lstStyle/>
            <a:p>
              <a:pPr defTabSz="914369">
                <a:defRPr/>
              </a:pPr>
              <a:r>
                <a:rPr lang="en-US" sz="2800" b="1" kern="0" dirty="0">
                  <a:solidFill>
                    <a:prstClr val="black"/>
                  </a:solidFill>
                  <a:latin typeface="Franklin Gothic Book" panose="020B0503020102020204" pitchFamily="34" charset="0"/>
                </a:rPr>
                <a:t>Underline </a:t>
              </a:r>
              <a:r>
                <a:rPr lang="en-US" sz="2800" b="1" kern="0" dirty="0" smtClean="0">
                  <a:solidFill>
                    <a:prstClr val="black"/>
                  </a:solidFill>
                  <a:latin typeface="Franklin Gothic Book" panose="020B0503020102020204" pitchFamily="34" charset="0"/>
                </a:rPr>
                <a:t>both using your rule in your learning wallet. Take out your </a:t>
              </a:r>
              <a:r>
                <a:rPr lang="en-US" sz="2800" b="1" kern="0" dirty="0" err="1" smtClean="0">
                  <a:solidFill>
                    <a:prstClr val="black"/>
                  </a:solidFill>
                  <a:latin typeface="Franklin Gothic Book" panose="020B0503020102020204" pitchFamily="34" charset="0"/>
                </a:rPr>
                <a:t>oracy</a:t>
              </a:r>
              <a:r>
                <a:rPr lang="en-US" sz="2800" b="1" kern="0" dirty="0" smtClean="0">
                  <a:solidFill>
                    <a:prstClr val="black"/>
                  </a:solidFill>
                  <a:latin typeface="Franklin Gothic Book" panose="020B0503020102020204" pitchFamily="34" charset="0"/>
                </a:rPr>
                <a:t> </a:t>
              </a:r>
              <a:r>
                <a:rPr lang="en-US" sz="2800" b="1" kern="0" dirty="0" err="1" smtClean="0">
                  <a:solidFill>
                    <a:prstClr val="black"/>
                  </a:solidFill>
                  <a:latin typeface="Franklin Gothic Book" panose="020B0503020102020204" pitchFamily="34" charset="0"/>
                </a:rPr>
                <a:t>helpsheet</a:t>
              </a:r>
              <a:r>
                <a:rPr lang="en-US" sz="2800" b="1" kern="0" dirty="0" smtClean="0">
                  <a:solidFill>
                    <a:prstClr val="black"/>
                  </a:solidFill>
                  <a:latin typeface="Franklin Gothic Book" panose="020B0503020102020204" pitchFamily="34" charset="0"/>
                </a:rPr>
                <a:t> too.</a:t>
              </a:r>
              <a:endParaRPr lang="en-US" sz="2800" b="1" kern="0" dirty="0">
                <a:solidFill>
                  <a:prstClr val="black"/>
                </a:solidFill>
                <a:latin typeface="Franklin Gothic Book" panose="020B0503020102020204" pitchFamily="34" charset="0"/>
              </a:endParaRPr>
            </a:p>
          </p:txBody>
        </p:sp>
        <p:pic>
          <p:nvPicPr>
            <p:cNvPr id="30" name="Picture 29"/>
            <p:cNvPicPr>
              <a:picLocks noChangeAspect="1"/>
            </p:cNvPicPr>
            <p:nvPr/>
          </p:nvPicPr>
          <p:blipFill>
            <a:blip r:embed="rId4"/>
            <a:stretch>
              <a:fillRect/>
            </a:stretch>
          </p:blipFill>
          <p:spPr>
            <a:xfrm>
              <a:off x="132245" y="2986304"/>
              <a:ext cx="500534" cy="500534"/>
            </a:xfrm>
            <a:prstGeom prst="rect">
              <a:avLst/>
            </a:prstGeom>
          </p:spPr>
        </p:pic>
      </p:grpSp>
      <p:sp>
        <p:nvSpPr>
          <p:cNvPr id="31" name="Rectangle 30"/>
          <p:cNvSpPr/>
          <p:nvPr/>
        </p:nvSpPr>
        <p:spPr>
          <a:xfrm>
            <a:off x="428" y="2992265"/>
            <a:ext cx="12191142" cy="3865495"/>
          </a:xfrm>
          <a:prstGeom prst="rect">
            <a:avLst/>
          </a:prstGeom>
          <a:gradFill rotWithShape="1">
            <a:gsLst>
              <a:gs pos="0">
                <a:srgbClr val="ED7D31">
                  <a:lumMod val="110000"/>
                  <a:satMod val="105000"/>
                  <a:tint val="67000"/>
                </a:srgbClr>
              </a:gs>
              <a:gs pos="50000">
                <a:srgbClr val="ED7D31">
                  <a:lumMod val="105000"/>
                  <a:satMod val="103000"/>
                  <a:tint val="73000"/>
                </a:srgbClr>
              </a:gs>
              <a:gs pos="100000">
                <a:srgbClr val="ED7D31">
                  <a:lumMod val="105000"/>
                  <a:satMod val="109000"/>
                  <a:tint val="81000"/>
                </a:srgbClr>
              </a:gs>
            </a:gsLst>
            <a:lin ang="5400000" scaled="0"/>
          </a:gradFill>
          <a:ln w="6350" cap="flat" cmpd="sng" algn="ctr">
            <a:solidFill>
              <a:srgbClr val="ED7D31"/>
            </a:solidFill>
            <a:prstDash val="solid"/>
            <a:miter lim="800000"/>
          </a:ln>
          <a:effectLst/>
        </p:spPr>
        <p:txBody>
          <a:bodyPr rtlCol="0" anchor="ctr"/>
          <a:lstStyle/>
          <a:p>
            <a:pPr algn="ctr" defTabSz="914369">
              <a:defRPr/>
            </a:pPr>
            <a:endParaRPr lang="en-US" sz="1801" kern="0" dirty="0">
              <a:solidFill>
                <a:prstClr val="black"/>
              </a:solidFill>
              <a:latin typeface="Franklin Gothic Book" panose="020B0503020102020204" pitchFamily="34" charset="0"/>
            </a:endParaRPr>
          </a:p>
        </p:txBody>
      </p:sp>
      <p:pic>
        <p:nvPicPr>
          <p:cNvPr id="32" name="Picture 31"/>
          <p:cNvPicPr>
            <a:picLocks noChangeAspect="1"/>
          </p:cNvPicPr>
          <p:nvPr/>
        </p:nvPicPr>
        <p:blipFill>
          <a:blip r:embed="rId5"/>
          <a:stretch>
            <a:fillRect/>
          </a:stretch>
        </p:blipFill>
        <p:spPr>
          <a:xfrm>
            <a:off x="123463" y="3033416"/>
            <a:ext cx="484940" cy="636175"/>
          </a:xfrm>
          <a:prstGeom prst="rect">
            <a:avLst/>
          </a:prstGeom>
        </p:spPr>
      </p:pic>
      <p:sp>
        <p:nvSpPr>
          <p:cNvPr id="33" name="TextBox 32"/>
          <p:cNvSpPr txBox="1"/>
          <p:nvPr/>
        </p:nvSpPr>
        <p:spPr>
          <a:xfrm>
            <a:off x="693861" y="3124510"/>
            <a:ext cx="10783228" cy="3847207"/>
          </a:xfrm>
          <a:prstGeom prst="rect">
            <a:avLst/>
          </a:prstGeom>
          <a:noFill/>
        </p:spPr>
        <p:txBody>
          <a:bodyPr wrap="square" rtlCol="0">
            <a:spAutoFit/>
          </a:bodyPr>
          <a:lstStyle/>
          <a:p>
            <a:pPr defTabSz="914369">
              <a:defRPr/>
            </a:pPr>
            <a:r>
              <a:rPr lang="en-US" sz="2800" b="1" dirty="0">
                <a:solidFill>
                  <a:prstClr val="black"/>
                </a:solidFill>
                <a:latin typeface="Franklin Gothic Book" panose="020B0503020102020204" pitchFamily="34" charset="0"/>
              </a:rPr>
              <a:t>Complete the following </a:t>
            </a:r>
            <a:r>
              <a:rPr lang="en-US" sz="2800" b="1" dirty="0" smtClean="0">
                <a:solidFill>
                  <a:prstClr val="black"/>
                </a:solidFill>
                <a:latin typeface="Franklin Gothic Book" panose="020B0503020102020204" pitchFamily="34" charset="0"/>
              </a:rPr>
              <a:t>tasks</a:t>
            </a:r>
            <a:endParaRPr lang="en-US" sz="2800" b="1" dirty="0">
              <a:solidFill>
                <a:prstClr val="black"/>
              </a:solidFill>
              <a:latin typeface="Franklin Gothic Book" panose="020B0503020102020204" pitchFamily="34" charset="0"/>
            </a:endParaRPr>
          </a:p>
          <a:p>
            <a:pPr defTabSz="914369">
              <a:defRPr/>
            </a:pPr>
            <a:endParaRPr lang="en-US" sz="2400" b="1" dirty="0">
              <a:solidFill>
                <a:prstClr val="black"/>
              </a:solidFill>
              <a:latin typeface="Franklin Gothic Book" panose="020B0503020102020204" pitchFamily="34" charset="0"/>
            </a:endParaRPr>
          </a:p>
          <a:p>
            <a:pPr marL="457179" indent="-457179" defTabSz="914369">
              <a:buFont typeface="+mj-lt"/>
              <a:buAutoNum type="arabicPeriod"/>
              <a:defRPr/>
            </a:pPr>
            <a:r>
              <a:rPr lang="en-US" sz="2400" b="1" dirty="0" smtClean="0">
                <a:solidFill>
                  <a:prstClr val="black"/>
                </a:solidFill>
                <a:latin typeface="Franklin Gothic Book" panose="020B0503020102020204" pitchFamily="34" charset="0"/>
              </a:rPr>
              <a:t>What is being described? “</a:t>
            </a:r>
            <a:r>
              <a:rPr lang="en-US" sz="2400" dirty="0"/>
              <a:t>risking something valuable on an event with an uncertain </a:t>
            </a:r>
            <a:r>
              <a:rPr lang="en-US" sz="2400" dirty="0" smtClean="0"/>
              <a:t>outcome”</a:t>
            </a:r>
            <a:endParaRPr lang="en-US" sz="2400" b="1" dirty="0" smtClean="0"/>
          </a:p>
          <a:p>
            <a:pPr marL="457179" indent="-457179" defTabSz="914369">
              <a:buFont typeface="+mj-lt"/>
              <a:buAutoNum type="arabicPeriod"/>
              <a:defRPr/>
            </a:pPr>
            <a:endParaRPr lang="en-US" sz="2400" b="1" dirty="0">
              <a:solidFill>
                <a:prstClr val="black"/>
              </a:solidFill>
              <a:latin typeface="Franklin Gothic Book" panose="020B0503020102020204" pitchFamily="34" charset="0"/>
            </a:endParaRPr>
          </a:p>
          <a:p>
            <a:pPr defTabSz="914369">
              <a:defRPr/>
            </a:pPr>
            <a:r>
              <a:rPr lang="en-US" sz="2400" b="1" dirty="0" smtClean="0">
                <a:solidFill>
                  <a:prstClr val="black"/>
                </a:solidFill>
                <a:latin typeface="Franklin Gothic Book" panose="020B0503020102020204" pitchFamily="34" charset="0"/>
              </a:rPr>
              <a:t>2. True or False – all drugs are illegal</a:t>
            </a:r>
          </a:p>
          <a:p>
            <a:pPr defTabSz="914369">
              <a:defRPr/>
            </a:pPr>
            <a:endParaRPr lang="en-US" sz="2400" b="1" dirty="0">
              <a:solidFill>
                <a:prstClr val="black"/>
              </a:solidFill>
              <a:latin typeface="Franklin Gothic Book" panose="020B0503020102020204" pitchFamily="34" charset="0"/>
            </a:endParaRPr>
          </a:p>
          <a:p>
            <a:pPr defTabSz="914369">
              <a:defRPr/>
            </a:pPr>
            <a:r>
              <a:rPr lang="en-US" sz="2400" b="1" dirty="0" smtClean="0">
                <a:solidFill>
                  <a:prstClr val="black"/>
                </a:solidFill>
                <a:latin typeface="Franklin Gothic Book" panose="020B0503020102020204" pitchFamily="34" charset="0"/>
              </a:rPr>
              <a:t>3. True or False – people with poor mental health will never be happy again</a:t>
            </a:r>
            <a:endParaRPr lang="en-US" sz="2400" b="1" dirty="0">
              <a:solidFill>
                <a:prstClr val="black"/>
              </a:solidFill>
              <a:latin typeface="Franklin Gothic Book" panose="020B0503020102020204" pitchFamily="34" charset="0"/>
            </a:endParaRPr>
          </a:p>
          <a:p>
            <a:pPr marL="457179" indent="-457179" defTabSz="914369">
              <a:buFont typeface="+mj-lt"/>
              <a:buAutoNum type="arabicPeriod"/>
              <a:defRPr/>
            </a:pPr>
            <a:endParaRPr lang="en-US" sz="2400" b="1" dirty="0">
              <a:solidFill>
                <a:prstClr val="black"/>
              </a:solidFill>
              <a:latin typeface="Franklin Gothic Book" panose="020B0503020102020204" pitchFamily="34" charset="0"/>
            </a:endParaRPr>
          </a:p>
          <a:p>
            <a:pPr defTabSz="914369">
              <a:defRPr/>
            </a:pPr>
            <a:endParaRPr lang="en-US" sz="2400" b="1" dirty="0">
              <a:solidFill>
                <a:prstClr val="black"/>
              </a:solidFill>
              <a:latin typeface="Franklin Gothic Book" panose="020B0503020102020204" pitchFamily="34" charset="0"/>
            </a:endParaRPr>
          </a:p>
        </p:txBody>
      </p:sp>
      <p:pic>
        <p:nvPicPr>
          <p:cNvPr id="37" name="Picture 10" descr="Image result for cartoon ruler transparent background"/>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0749465" y="1172876"/>
            <a:ext cx="727624" cy="1563934"/>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illustration of Emoticon smiley making silence sign. Download a Free  Preview or High Quality Adobe Illustra… | Animated smiley faces, Funny emoji,  Funny emoji faces"/>
          <p:cNvPicPr>
            <a:picLocks noChangeAspect="1" noChangeArrowheads="1"/>
          </p:cNvPicPr>
          <p:nvPr/>
        </p:nvPicPr>
        <p:blipFill rotWithShape="1">
          <a:blip r:embed="rId7" cstate="print">
            <a:extLst>
              <a:ext uri="{BEBA8EAE-BF5A-486C-A8C5-ECC9F3942E4B}">
                <a14:imgProps xmlns:a14="http://schemas.microsoft.com/office/drawing/2010/main">
                  <a14:imgLayer r:embed="rId8">
                    <a14:imgEffect>
                      <a14:backgroundRemoval t="0" b="85829" l="0" r="100000"/>
                    </a14:imgEffect>
                    <a14:imgEffect>
                      <a14:saturation sat="154000"/>
                    </a14:imgEffect>
                  </a14:imgLayer>
                </a14:imgProps>
              </a:ext>
              <a:ext uri="{28A0092B-C50C-407E-A947-70E740481C1C}">
                <a14:useLocalDpi xmlns:a14="http://schemas.microsoft.com/office/drawing/2010/main" val="0"/>
              </a:ext>
            </a:extLst>
          </a:blip>
          <a:srcRect b="7773"/>
          <a:stretch/>
        </p:blipFill>
        <p:spPr bwMode="auto">
          <a:xfrm>
            <a:off x="10919390" y="3053071"/>
            <a:ext cx="1115399" cy="1432640"/>
          </a:xfrm>
          <a:prstGeom prst="rect">
            <a:avLst/>
          </a:prstGeom>
          <a:noFill/>
          <a:extLst>
            <a:ext uri="{909E8E84-426E-40DD-AFC4-6F175D3DCCD1}">
              <a14:hiddenFill xmlns:a14="http://schemas.microsoft.com/office/drawing/2010/main">
                <a:solidFill>
                  <a:srgbClr val="FFFFFF"/>
                </a:solidFill>
              </a14:hiddenFill>
            </a:ext>
          </a:extLst>
        </p:spPr>
      </p:pic>
      <p:sp>
        <p:nvSpPr>
          <p:cNvPr id="8" name="AutoShape 6" descr="100,000 Quiet Vector Images | Depositphotos"/>
          <p:cNvSpPr>
            <a:spLocks noChangeAspect="1" noChangeArrowheads="1"/>
          </p:cNvSpPr>
          <p:nvPr/>
        </p:nvSpPr>
        <p:spPr bwMode="auto">
          <a:xfrm>
            <a:off x="155992" y="-144211"/>
            <a:ext cx="304779" cy="30478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34" tIns="45718" rIns="91434" bIns="45718" numCol="1" anchor="t" anchorCtr="0" compatLnSpc="1">
            <a:prstTxWarp prst="textNoShape">
              <a:avLst/>
            </a:prstTxWarp>
          </a:bodyPr>
          <a:lstStyle/>
          <a:p>
            <a:pPr defTabSz="914369">
              <a:defRPr/>
            </a:pPr>
            <a:endParaRPr lang="en-GB" sz="1801">
              <a:solidFill>
                <a:prstClr val="black"/>
              </a:solidFill>
              <a:latin typeface="Comic Sans MS"/>
            </a:endParaRPr>
          </a:p>
        </p:txBody>
      </p:sp>
      <p:pic>
        <p:nvPicPr>
          <p:cNvPr id="1032" name="Picture 8" descr="red pen cartoon vector object 4557709 Vector Art at Vecteezy"/>
          <p:cNvPicPr>
            <a:picLocks noChangeAspect="1" noChangeArrowheads="1"/>
          </p:cNvPicPr>
          <p:nvPr/>
        </p:nvPicPr>
        <p:blipFill>
          <a:blip r:embed="rId9" cstate="print">
            <a:extLst>
              <a:ext uri="{BEBA8EAE-BF5A-486C-A8C5-ECC9F3942E4B}">
                <a14:imgProps xmlns:a14="http://schemas.microsoft.com/office/drawing/2010/main">
                  <a14:imgLayer r:embed="rId10">
                    <a14:imgEffect>
                      <a14:backgroundRemoval t="10000" b="90000" l="10000" r="90000"/>
                    </a14:imgEffect>
                  </a14:imgLayer>
                </a14:imgProps>
              </a:ext>
              <a:ext uri="{28A0092B-C50C-407E-A947-70E740481C1C}">
                <a14:useLocalDpi xmlns:a14="http://schemas.microsoft.com/office/drawing/2010/main" val="0"/>
              </a:ext>
            </a:extLst>
          </a:blip>
          <a:srcRect/>
          <a:stretch>
            <a:fillRect/>
          </a:stretch>
        </p:blipFill>
        <p:spPr bwMode="auto">
          <a:xfrm rot="20737939">
            <a:off x="10807808" y="4557796"/>
            <a:ext cx="1579706" cy="1579706"/>
          </a:xfrm>
          <a:prstGeom prst="rect">
            <a:avLst/>
          </a:prstGeom>
          <a:noFill/>
          <a:extLst>
            <a:ext uri="{909E8E84-426E-40DD-AFC4-6F175D3DCCD1}">
              <a14:hiddenFill xmlns:a14="http://schemas.microsoft.com/office/drawing/2010/main">
                <a:solidFill>
                  <a:srgbClr val="FFFFFF"/>
                </a:solidFill>
              </a14:hiddenFill>
            </a:ext>
          </a:extLst>
        </p:spPr>
      </p:pic>
      <p:pic>
        <p:nvPicPr>
          <p:cNvPr id="2" name="Picture 1"/>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6139542" y="50950"/>
            <a:ext cx="5925563" cy="932233"/>
          </a:xfrm>
          <a:prstGeom prst="rect">
            <a:avLst/>
          </a:prstGeom>
        </p:spPr>
      </p:pic>
      <p:sp>
        <p:nvSpPr>
          <p:cNvPr id="34" name="Rectangle 33"/>
          <p:cNvSpPr/>
          <p:nvPr/>
        </p:nvSpPr>
        <p:spPr>
          <a:xfrm>
            <a:off x="751871" y="3708471"/>
            <a:ext cx="10439020" cy="1010383"/>
          </a:xfrm>
          <a:prstGeom prst="rect">
            <a:avLst/>
          </a:prstGeom>
          <a:solidFill>
            <a:srgbClr val="5B9BD5"/>
          </a:solidFill>
          <a:ln w="12700" cap="flat" cmpd="sng" algn="ctr">
            <a:solidFill>
              <a:srgbClr val="5B9BD5">
                <a:shade val="50000"/>
              </a:srgbClr>
            </a:solidFill>
            <a:prstDash val="solid"/>
            <a:miter lim="800000"/>
          </a:ln>
          <a:effectLst/>
        </p:spPr>
        <p:txBody>
          <a:bodyPr rtlCol="0" anchor="ctr"/>
          <a:lstStyle/>
          <a:p>
            <a:pPr defTabSz="554499">
              <a:defRPr/>
            </a:pPr>
            <a:r>
              <a:rPr lang="en-US" sz="2183" b="1" kern="0" dirty="0" smtClean="0">
                <a:solidFill>
                  <a:prstClr val="white"/>
                </a:solidFill>
                <a:latin typeface="Calibri" panose="020F0502020204030204"/>
              </a:rPr>
              <a:t>Gambling</a:t>
            </a:r>
            <a:endParaRPr lang="en-GB" sz="2183" b="1" kern="0" dirty="0">
              <a:solidFill>
                <a:prstClr val="white"/>
              </a:solidFill>
              <a:latin typeface="Calibri" panose="020F0502020204030204"/>
            </a:endParaRPr>
          </a:p>
        </p:txBody>
      </p:sp>
      <p:sp>
        <p:nvSpPr>
          <p:cNvPr id="35" name="Rectangle 34"/>
          <p:cNvSpPr/>
          <p:nvPr/>
        </p:nvSpPr>
        <p:spPr>
          <a:xfrm>
            <a:off x="740497" y="4616073"/>
            <a:ext cx="10439020" cy="1010383"/>
          </a:xfrm>
          <a:prstGeom prst="rect">
            <a:avLst/>
          </a:prstGeom>
          <a:solidFill>
            <a:srgbClr val="5B9BD5"/>
          </a:solidFill>
          <a:ln w="12700" cap="flat" cmpd="sng" algn="ctr">
            <a:solidFill>
              <a:srgbClr val="5B9BD5">
                <a:shade val="50000"/>
              </a:srgbClr>
            </a:solidFill>
            <a:prstDash val="solid"/>
            <a:miter lim="800000"/>
          </a:ln>
          <a:effectLst/>
        </p:spPr>
        <p:txBody>
          <a:bodyPr rtlCol="0" anchor="ctr"/>
          <a:lstStyle/>
          <a:p>
            <a:pPr defTabSz="554499">
              <a:defRPr/>
            </a:pPr>
            <a:r>
              <a:rPr lang="en-US" sz="2183" b="1" kern="0" dirty="0" smtClean="0">
                <a:solidFill>
                  <a:prstClr val="white"/>
                </a:solidFill>
                <a:latin typeface="Calibri" panose="020F0502020204030204"/>
              </a:rPr>
              <a:t>False</a:t>
            </a:r>
            <a:endParaRPr lang="en-GB" sz="2183" b="1" kern="0" dirty="0">
              <a:solidFill>
                <a:prstClr val="white"/>
              </a:solidFill>
              <a:latin typeface="Calibri" panose="020F0502020204030204"/>
            </a:endParaRPr>
          </a:p>
        </p:txBody>
      </p:sp>
      <p:sp>
        <p:nvSpPr>
          <p:cNvPr id="36" name="Rectangle 35"/>
          <p:cNvSpPr/>
          <p:nvPr/>
        </p:nvSpPr>
        <p:spPr>
          <a:xfrm>
            <a:off x="740497" y="5397768"/>
            <a:ext cx="10439020" cy="1010383"/>
          </a:xfrm>
          <a:prstGeom prst="rect">
            <a:avLst/>
          </a:prstGeom>
          <a:solidFill>
            <a:srgbClr val="5B9BD5"/>
          </a:solidFill>
          <a:ln w="12700" cap="flat" cmpd="sng" algn="ctr">
            <a:solidFill>
              <a:srgbClr val="5B9BD5">
                <a:shade val="50000"/>
              </a:srgbClr>
            </a:solidFill>
            <a:prstDash val="solid"/>
            <a:miter lim="800000"/>
          </a:ln>
          <a:effectLst/>
        </p:spPr>
        <p:txBody>
          <a:bodyPr rtlCol="0" anchor="ctr"/>
          <a:lstStyle/>
          <a:p>
            <a:pPr defTabSz="554499">
              <a:defRPr/>
            </a:pPr>
            <a:r>
              <a:rPr lang="en-GB" b="1" kern="0" dirty="0" smtClean="0">
                <a:solidFill>
                  <a:prstClr val="white"/>
                </a:solidFill>
                <a:latin typeface="Calibri" panose="020F0502020204030204"/>
              </a:rPr>
              <a:t>False</a:t>
            </a:r>
            <a:endParaRPr lang="en-GB" b="1" kern="0" dirty="0">
              <a:solidFill>
                <a:prstClr val="white"/>
              </a:solidFill>
              <a:latin typeface="Calibri" panose="020F0502020204030204"/>
            </a:endParaRPr>
          </a:p>
        </p:txBody>
      </p:sp>
    </p:spTree>
    <p:extLst>
      <p:ext uri="{BB962C8B-B14F-4D97-AF65-F5344CB8AC3E}">
        <p14:creationId xmlns:p14="http://schemas.microsoft.com/office/powerpoint/2010/main" val="22293900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4"/>
                                        </p:tgtEl>
                                        <p:attrNameLst>
                                          <p:attrName>style.visibility</p:attrName>
                                        </p:attrNameLst>
                                      </p:cBhvr>
                                      <p:to>
                                        <p:strVal val="visible"/>
                                      </p:to>
                                    </p:set>
                                    <p:anim calcmode="lin" valueType="num">
                                      <p:cBhvr additive="base">
                                        <p:cTn id="7" dur="500" fill="hold"/>
                                        <p:tgtEl>
                                          <p:spTgt spid="34"/>
                                        </p:tgtEl>
                                        <p:attrNameLst>
                                          <p:attrName>ppt_x</p:attrName>
                                        </p:attrNameLst>
                                      </p:cBhvr>
                                      <p:tavLst>
                                        <p:tav tm="0">
                                          <p:val>
                                            <p:strVal val="#ppt_x"/>
                                          </p:val>
                                        </p:tav>
                                        <p:tav tm="100000">
                                          <p:val>
                                            <p:strVal val="#ppt_x"/>
                                          </p:val>
                                        </p:tav>
                                      </p:tavLst>
                                    </p:anim>
                                    <p:anim calcmode="lin" valueType="num">
                                      <p:cBhvr additive="base">
                                        <p:cTn id="8" dur="500" fill="hold"/>
                                        <p:tgtEl>
                                          <p:spTgt spid="3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5"/>
                                        </p:tgtEl>
                                        <p:attrNameLst>
                                          <p:attrName>style.visibility</p:attrName>
                                        </p:attrNameLst>
                                      </p:cBhvr>
                                      <p:to>
                                        <p:strVal val="visible"/>
                                      </p:to>
                                    </p:set>
                                    <p:anim calcmode="lin" valueType="num">
                                      <p:cBhvr additive="base">
                                        <p:cTn id="13" dur="500" fill="hold"/>
                                        <p:tgtEl>
                                          <p:spTgt spid="35"/>
                                        </p:tgtEl>
                                        <p:attrNameLst>
                                          <p:attrName>ppt_x</p:attrName>
                                        </p:attrNameLst>
                                      </p:cBhvr>
                                      <p:tavLst>
                                        <p:tav tm="0">
                                          <p:val>
                                            <p:strVal val="#ppt_x"/>
                                          </p:val>
                                        </p:tav>
                                        <p:tav tm="100000">
                                          <p:val>
                                            <p:strVal val="#ppt_x"/>
                                          </p:val>
                                        </p:tav>
                                      </p:tavLst>
                                    </p:anim>
                                    <p:anim calcmode="lin" valueType="num">
                                      <p:cBhvr additive="base">
                                        <p:cTn id="14" dur="500" fill="hold"/>
                                        <p:tgtEl>
                                          <p:spTgt spid="35"/>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6"/>
                                        </p:tgtEl>
                                        <p:attrNameLst>
                                          <p:attrName>style.visibility</p:attrName>
                                        </p:attrNameLst>
                                      </p:cBhvr>
                                      <p:to>
                                        <p:strVal val="visible"/>
                                      </p:to>
                                    </p:set>
                                    <p:anim calcmode="lin" valueType="num">
                                      <p:cBhvr additive="base">
                                        <p:cTn id="19" dur="500" fill="hold"/>
                                        <p:tgtEl>
                                          <p:spTgt spid="36"/>
                                        </p:tgtEl>
                                        <p:attrNameLst>
                                          <p:attrName>ppt_x</p:attrName>
                                        </p:attrNameLst>
                                      </p:cBhvr>
                                      <p:tavLst>
                                        <p:tav tm="0">
                                          <p:val>
                                            <p:strVal val="#ppt_x"/>
                                          </p:val>
                                        </p:tav>
                                        <p:tav tm="100000">
                                          <p:val>
                                            <p:strVal val="#ppt_x"/>
                                          </p:val>
                                        </p:tav>
                                      </p:tavLst>
                                    </p:anim>
                                    <p:anim calcmode="lin" valueType="num">
                                      <p:cBhvr additive="base">
                                        <p:cTn id="20" dur="500" fill="hold"/>
                                        <p:tgtEl>
                                          <p:spTgt spid="3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35" grpId="0" animBg="1"/>
      <p:bldP spid="36"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Background pattern&#10;&#10;Description automatically generated">
            <a:extLst>
              <a:ext uri="{FF2B5EF4-FFF2-40B4-BE49-F238E27FC236}">
                <a16:creationId xmlns:a16="http://schemas.microsoft.com/office/drawing/2014/main" id="{9A43A601-11BE-3A1A-75CF-3A77D2922B43}"/>
              </a:ext>
            </a:extLst>
          </p:cNvPr>
          <p:cNvPicPr>
            <a:picLocks noChangeAspect="1"/>
          </p:cNvPicPr>
          <p:nvPr/>
        </p:nvPicPr>
        <p:blipFill>
          <a:blip r:embed="rId2">
            <a:alphaModFix amt="10000"/>
            <a:extLst>
              <a:ext uri="{28A0092B-C50C-407E-A947-70E740481C1C}">
                <a14:useLocalDpi xmlns:a14="http://schemas.microsoft.com/office/drawing/2010/main" val="0"/>
              </a:ext>
            </a:extLst>
          </a:blip>
          <a:stretch>
            <a:fillRect/>
          </a:stretch>
        </p:blipFill>
        <p:spPr>
          <a:xfrm>
            <a:off x="6544599" y="1211027"/>
            <a:ext cx="5647533" cy="5647533"/>
          </a:xfrm>
          <a:prstGeom prst="rect">
            <a:avLst/>
          </a:prstGeom>
        </p:spPr>
      </p:pic>
      <p:sp>
        <p:nvSpPr>
          <p:cNvPr id="34" name="object 22">
            <a:extLst>
              <a:ext uri="{FF2B5EF4-FFF2-40B4-BE49-F238E27FC236}">
                <a16:creationId xmlns:a16="http://schemas.microsoft.com/office/drawing/2014/main" id="{D5FE940C-2C04-754D-9DB6-F0FED3E467E0}"/>
              </a:ext>
            </a:extLst>
          </p:cNvPr>
          <p:cNvSpPr/>
          <p:nvPr/>
        </p:nvSpPr>
        <p:spPr>
          <a:xfrm>
            <a:off x="689694" y="1040445"/>
            <a:ext cx="508285" cy="31960"/>
          </a:xfrm>
          <a:custGeom>
            <a:avLst/>
            <a:gdLst/>
            <a:ahLst/>
            <a:cxnLst/>
            <a:rect l="l" t="t" r="r" b="b"/>
            <a:pathLst>
              <a:path w="838200" h="52705">
                <a:moveTo>
                  <a:pt x="0" y="52354"/>
                </a:moveTo>
                <a:lnTo>
                  <a:pt x="0" y="0"/>
                </a:lnTo>
                <a:lnTo>
                  <a:pt x="837670" y="0"/>
                </a:lnTo>
                <a:lnTo>
                  <a:pt x="837670" y="52354"/>
                </a:lnTo>
                <a:lnTo>
                  <a:pt x="0" y="52354"/>
                </a:lnTo>
                <a:close/>
              </a:path>
            </a:pathLst>
          </a:custGeom>
          <a:solidFill>
            <a:srgbClr val="C12827">
              <a:alpha val="49804"/>
            </a:srgbClr>
          </a:solidFill>
        </p:spPr>
        <p:txBody>
          <a:bodyPr wrap="square" lIns="0" tIns="0" rIns="0" bIns="0" rtlCol="0"/>
          <a:lstStyle/>
          <a:p>
            <a:pPr marL="0" marR="0" lvl="0" indent="0" algn="l" defTabSz="277246" rtl="0" eaLnBrk="1" fontAlgn="auto" latinLnBrk="0" hangingPunct="1">
              <a:lnSpc>
                <a:spcPct val="100000"/>
              </a:lnSpc>
              <a:spcBef>
                <a:spcPts val="0"/>
              </a:spcBef>
              <a:spcAft>
                <a:spcPts val="0"/>
              </a:spcAft>
              <a:buClrTx/>
              <a:buSzTx/>
              <a:buFontTx/>
              <a:buNone/>
              <a:tabLst/>
              <a:defRPr/>
            </a:pPr>
            <a:endParaRPr kumimoji="0" sz="1092" b="0" i="0" u="none" strike="noStrike" kern="1200" cap="none" spc="0" normalizeH="0" baseline="0" noProof="0" dirty="0">
              <a:ln>
                <a:noFill/>
              </a:ln>
              <a:solidFill>
                <a:srgbClr val="2A2C65"/>
              </a:solidFill>
              <a:effectLst/>
              <a:highlight>
                <a:srgbClr val="2A2C65"/>
              </a:highlight>
              <a:uLnTx/>
              <a:uFillTx/>
              <a:latin typeface="Lato" panose="020F0502020204030203" pitchFamily="34" charset="0"/>
              <a:ea typeface="Lato" panose="020F0502020204030203" pitchFamily="34" charset="0"/>
              <a:cs typeface="Lato" panose="020F0502020204030203" pitchFamily="34" charset="0"/>
            </a:endParaRPr>
          </a:p>
        </p:txBody>
      </p:sp>
      <p:pic>
        <p:nvPicPr>
          <p:cNvPr id="8" name="Picture 7" descr="Logo&#10;&#10;Description automatically generated">
            <a:extLst>
              <a:ext uri="{FF2B5EF4-FFF2-40B4-BE49-F238E27FC236}">
                <a16:creationId xmlns:a16="http://schemas.microsoft.com/office/drawing/2014/main" id="{5D06B489-480E-2B03-AE76-515035BCCE8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805687" y="375737"/>
            <a:ext cx="3949362" cy="604252"/>
          </a:xfrm>
          <a:prstGeom prst="rect">
            <a:avLst/>
          </a:prstGeom>
        </p:spPr>
      </p:pic>
      <p:sp>
        <p:nvSpPr>
          <p:cNvPr id="6" name="Content Placeholder 2"/>
          <p:cNvSpPr>
            <a:spLocks noGrp="1"/>
          </p:cNvSpPr>
          <p:nvPr>
            <p:ph idx="1"/>
          </p:nvPr>
        </p:nvSpPr>
        <p:spPr>
          <a:xfrm>
            <a:off x="670590" y="1261997"/>
            <a:ext cx="6252723" cy="5108889"/>
          </a:xfrm>
        </p:spPr>
        <p:txBody>
          <a:bodyPr>
            <a:normAutofit/>
          </a:bodyPr>
          <a:lstStyle/>
          <a:p>
            <a:pPr marL="0" indent="0">
              <a:buNone/>
            </a:pPr>
            <a:r>
              <a:rPr lang="en-US" sz="3638" dirty="0" smtClean="0"/>
              <a:t>You have 1 </a:t>
            </a:r>
            <a:r>
              <a:rPr lang="en-US" sz="3600" dirty="0"/>
              <a:t>minute to write </a:t>
            </a:r>
            <a:r>
              <a:rPr lang="en-US" sz="3600" dirty="0" smtClean="0"/>
              <a:t>down ideas for discussion about the following question:</a:t>
            </a:r>
          </a:p>
          <a:p>
            <a:pPr marL="0" indent="0">
              <a:buNone/>
            </a:pPr>
            <a:endParaRPr lang="en-US" sz="3600" dirty="0"/>
          </a:p>
          <a:p>
            <a:pPr marL="0" indent="0">
              <a:buNone/>
            </a:pPr>
            <a:r>
              <a:rPr lang="en-US" sz="3600" dirty="0" smtClean="0"/>
              <a:t>“Why do you think social media is a potential cause of young people developing an eating disorder?”</a:t>
            </a:r>
            <a:endParaRPr lang="en-US" sz="3600" dirty="0"/>
          </a:p>
          <a:p>
            <a:pPr marL="0" indent="0">
              <a:buNone/>
            </a:pPr>
            <a:endParaRPr lang="en-US" sz="3638" dirty="0" smtClean="0"/>
          </a:p>
        </p:txBody>
      </p:sp>
      <p:sp>
        <p:nvSpPr>
          <p:cNvPr id="7" name="object 24">
            <a:extLst>
              <a:ext uri="{FF2B5EF4-FFF2-40B4-BE49-F238E27FC236}">
                <a16:creationId xmlns:a16="http://schemas.microsoft.com/office/drawing/2014/main" id="{EBD43D26-D495-FA47-9753-E5AFDAE44C4E}"/>
              </a:ext>
            </a:extLst>
          </p:cNvPr>
          <p:cNvSpPr txBox="1">
            <a:spLocks noGrp="1"/>
          </p:cNvSpPr>
          <p:nvPr>
            <p:ph type="title"/>
          </p:nvPr>
        </p:nvSpPr>
        <p:spPr>
          <a:xfrm>
            <a:off x="627682" y="566706"/>
            <a:ext cx="6022811" cy="380695"/>
          </a:xfrm>
          <a:prstGeom prst="rect">
            <a:avLst/>
          </a:prstGeom>
        </p:spPr>
        <p:txBody>
          <a:bodyPr vert="horz" wrap="square" lIns="0" tIns="7316" rIns="0" bIns="0" rtlCol="0" anchor="ctr">
            <a:spAutoFit/>
          </a:bodyPr>
          <a:lstStyle/>
          <a:p>
            <a:pPr marL="7701">
              <a:lnSpc>
                <a:spcPct val="100000"/>
              </a:lnSpc>
              <a:spcBef>
                <a:spcPts val="58"/>
              </a:spcBef>
            </a:pPr>
            <a:r>
              <a:rPr lang="en-US" sz="2426" spc="6" dirty="0" smtClean="0"/>
              <a:t>What causes eating disorders?</a:t>
            </a:r>
            <a:endParaRPr sz="2426" spc="27" dirty="0"/>
          </a:p>
        </p:txBody>
      </p:sp>
      <p:pic>
        <p:nvPicPr>
          <p:cNvPr id="2" name="Picture 1"/>
          <p:cNvPicPr>
            <a:picLocks noChangeAspect="1"/>
          </p:cNvPicPr>
          <p:nvPr/>
        </p:nvPicPr>
        <p:blipFill>
          <a:blip r:embed="rId4"/>
          <a:stretch>
            <a:fillRect/>
          </a:stretch>
        </p:blipFill>
        <p:spPr>
          <a:xfrm>
            <a:off x="7512532" y="1086986"/>
            <a:ext cx="4090381" cy="5771574"/>
          </a:xfrm>
          <a:prstGeom prst="rect">
            <a:avLst/>
          </a:prstGeom>
        </p:spPr>
      </p:pic>
    </p:spTree>
    <p:extLst>
      <p:ext uri="{BB962C8B-B14F-4D97-AF65-F5344CB8AC3E}">
        <p14:creationId xmlns:p14="http://schemas.microsoft.com/office/powerpoint/2010/main" val="85765283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Background pattern&#10;&#10;Description automatically generated">
            <a:extLst>
              <a:ext uri="{FF2B5EF4-FFF2-40B4-BE49-F238E27FC236}">
                <a16:creationId xmlns:a16="http://schemas.microsoft.com/office/drawing/2014/main" id="{9A43A601-11BE-3A1A-75CF-3A77D2922B43}"/>
              </a:ext>
            </a:extLst>
          </p:cNvPr>
          <p:cNvPicPr>
            <a:picLocks noChangeAspect="1"/>
          </p:cNvPicPr>
          <p:nvPr/>
        </p:nvPicPr>
        <p:blipFill>
          <a:blip r:embed="rId2">
            <a:alphaModFix amt="10000"/>
            <a:extLst>
              <a:ext uri="{28A0092B-C50C-407E-A947-70E740481C1C}">
                <a14:useLocalDpi xmlns:a14="http://schemas.microsoft.com/office/drawing/2010/main" val="0"/>
              </a:ext>
            </a:extLst>
          </a:blip>
          <a:stretch>
            <a:fillRect/>
          </a:stretch>
        </p:blipFill>
        <p:spPr>
          <a:xfrm>
            <a:off x="6544599" y="1211027"/>
            <a:ext cx="5647533" cy="5647533"/>
          </a:xfrm>
          <a:prstGeom prst="rect">
            <a:avLst/>
          </a:prstGeom>
        </p:spPr>
      </p:pic>
      <p:sp>
        <p:nvSpPr>
          <p:cNvPr id="34" name="object 22">
            <a:extLst>
              <a:ext uri="{FF2B5EF4-FFF2-40B4-BE49-F238E27FC236}">
                <a16:creationId xmlns:a16="http://schemas.microsoft.com/office/drawing/2014/main" id="{D5FE940C-2C04-754D-9DB6-F0FED3E467E0}"/>
              </a:ext>
            </a:extLst>
          </p:cNvPr>
          <p:cNvSpPr/>
          <p:nvPr/>
        </p:nvSpPr>
        <p:spPr>
          <a:xfrm>
            <a:off x="689694" y="1040445"/>
            <a:ext cx="508285" cy="31960"/>
          </a:xfrm>
          <a:custGeom>
            <a:avLst/>
            <a:gdLst/>
            <a:ahLst/>
            <a:cxnLst/>
            <a:rect l="l" t="t" r="r" b="b"/>
            <a:pathLst>
              <a:path w="838200" h="52705">
                <a:moveTo>
                  <a:pt x="0" y="52354"/>
                </a:moveTo>
                <a:lnTo>
                  <a:pt x="0" y="0"/>
                </a:lnTo>
                <a:lnTo>
                  <a:pt x="837670" y="0"/>
                </a:lnTo>
                <a:lnTo>
                  <a:pt x="837670" y="52354"/>
                </a:lnTo>
                <a:lnTo>
                  <a:pt x="0" y="52354"/>
                </a:lnTo>
                <a:close/>
              </a:path>
            </a:pathLst>
          </a:custGeom>
          <a:solidFill>
            <a:srgbClr val="C12827">
              <a:alpha val="49804"/>
            </a:srgbClr>
          </a:solidFill>
        </p:spPr>
        <p:txBody>
          <a:bodyPr wrap="square" lIns="0" tIns="0" rIns="0" bIns="0" rtlCol="0"/>
          <a:lstStyle/>
          <a:p>
            <a:pPr marL="0" marR="0" lvl="0" indent="0" algn="l" defTabSz="277246" rtl="0" eaLnBrk="1" fontAlgn="auto" latinLnBrk="0" hangingPunct="1">
              <a:lnSpc>
                <a:spcPct val="100000"/>
              </a:lnSpc>
              <a:spcBef>
                <a:spcPts val="0"/>
              </a:spcBef>
              <a:spcAft>
                <a:spcPts val="0"/>
              </a:spcAft>
              <a:buClrTx/>
              <a:buSzTx/>
              <a:buFontTx/>
              <a:buNone/>
              <a:tabLst/>
              <a:defRPr/>
            </a:pPr>
            <a:endParaRPr kumimoji="0" sz="1092" b="0" i="0" u="none" strike="noStrike" kern="1200" cap="none" spc="0" normalizeH="0" baseline="0" noProof="0" dirty="0">
              <a:ln>
                <a:noFill/>
              </a:ln>
              <a:solidFill>
                <a:srgbClr val="2A2C65"/>
              </a:solidFill>
              <a:effectLst/>
              <a:highlight>
                <a:srgbClr val="2A2C65"/>
              </a:highlight>
              <a:uLnTx/>
              <a:uFillTx/>
              <a:latin typeface="Lato" panose="020F0502020204030203" pitchFamily="34" charset="0"/>
              <a:ea typeface="Lato" panose="020F0502020204030203" pitchFamily="34" charset="0"/>
              <a:cs typeface="Lato" panose="020F0502020204030203" pitchFamily="34" charset="0"/>
            </a:endParaRPr>
          </a:p>
        </p:txBody>
      </p:sp>
      <p:pic>
        <p:nvPicPr>
          <p:cNvPr id="8" name="Picture 7" descr="Logo&#10;&#10;Description automatically generated">
            <a:extLst>
              <a:ext uri="{FF2B5EF4-FFF2-40B4-BE49-F238E27FC236}">
                <a16:creationId xmlns:a16="http://schemas.microsoft.com/office/drawing/2014/main" id="{5D06B489-480E-2B03-AE76-515035BCCE8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805687" y="375737"/>
            <a:ext cx="3949362" cy="604252"/>
          </a:xfrm>
          <a:prstGeom prst="rect">
            <a:avLst/>
          </a:prstGeom>
        </p:spPr>
      </p:pic>
      <p:sp>
        <p:nvSpPr>
          <p:cNvPr id="6" name="Content Placeholder 2"/>
          <p:cNvSpPr>
            <a:spLocks noGrp="1"/>
          </p:cNvSpPr>
          <p:nvPr>
            <p:ph idx="1"/>
          </p:nvPr>
        </p:nvSpPr>
        <p:spPr>
          <a:xfrm>
            <a:off x="670591" y="1261997"/>
            <a:ext cx="5874008" cy="5596563"/>
          </a:xfrm>
        </p:spPr>
        <p:txBody>
          <a:bodyPr>
            <a:normAutofit fontScale="77500" lnSpcReduction="20000"/>
          </a:bodyPr>
          <a:lstStyle/>
          <a:p>
            <a:pPr marL="0" indent="0">
              <a:buNone/>
            </a:pPr>
            <a:r>
              <a:rPr lang="en-US" sz="4000" dirty="0" smtClean="0"/>
              <a:t>Using your </a:t>
            </a:r>
            <a:r>
              <a:rPr lang="en-US" sz="4000" dirty="0" err="1" smtClean="0"/>
              <a:t>oracy</a:t>
            </a:r>
            <a:r>
              <a:rPr lang="en-US" sz="4000" dirty="0" smtClean="0"/>
              <a:t> </a:t>
            </a:r>
            <a:r>
              <a:rPr lang="en-US" sz="4000" dirty="0" err="1" smtClean="0"/>
              <a:t>helpsheet</a:t>
            </a:r>
            <a:r>
              <a:rPr lang="en-US" sz="4000" dirty="0" smtClean="0"/>
              <a:t>, with the person next to you, discuss your response to the question:</a:t>
            </a:r>
          </a:p>
          <a:p>
            <a:pPr marL="0" indent="0">
              <a:buNone/>
            </a:pPr>
            <a:endParaRPr lang="en-US" sz="4000" dirty="0"/>
          </a:p>
          <a:p>
            <a:pPr marL="0" indent="0">
              <a:buNone/>
            </a:pPr>
            <a:r>
              <a:rPr lang="en-US" sz="4000" dirty="0"/>
              <a:t>“Why do you think social media is a potential cause of young people developing an eating disorder?”</a:t>
            </a:r>
          </a:p>
          <a:p>
            <a:pPr marL="0" indent="0">
              <a:buNone/>
            </a:pPr>
            <a:endParaRPr lang="en-US" sz="4000" dirty="0"/>
          </a:p>
          <a:p>
            <a:pPr marL="0" indent="0">
              <a:buNone/>
            </a:pPr>
            <a:r>
              <a:rPr lang="en-US" sz="4000" dirty="0" smtClean="0"/>
              <a:t>Remember to use the sentence starters to add, build or challenge what your partner has said.</a:t>
            </a:r>
          </a:p>
          <a:p>
            <a:pPr marL="0" indent="0">
              <a:buNone/>
            </a:pPr>
            <a:endParaRPr lang="en-US" sz="4000" dirty="0"/>
          </a:p>
          <a:p>
            <a:pPr marL="0" indent="0">
              <a:buNone/>
            </a:pPr>
            <a:r>
              <a:rPr lang="en-US" sz="4000" dirty="0" smtClean="0"/>
              <a:t>Be ready to share your discussion with the class</a:t>
            </a:r>
            <a:endParaRPr lang="en-US" sz="4000" dirty="0"/>
          </a:p>
          <a:p>
            <a:pPr marL="0" indent="0">
              <a:buNone/>
            </a:pPr>
            <a:endParaRPr lang="en-US" sz="3638" dirty="0" smtClean="0"/>
          </a:p>
        </p:txBody>
      </p:sp>
      <p:sp>
        <p:nvSpPr>
          <p:cNvPr id="7" name="object 24">
            <a:extLst>
              <a:ext uri="{FF2B5EF4-FFF2-40B4-BE49-F238E27FC236}">
                <a16:creationId xmlns:a16="http://schemas.microsoft.com/office/drawing/2014/main" id="{EBD43D26-D495-FA47-9753-E5AFDAE44C4E}"/>
              </a:ext>
            </a:extLst>
          </p:cNvPr>
          <p:cNvSpPr txBox="1">
            <a:spLocks noGrp="1"/>
          </p:cNvSpPr>
          <p:nvPr>
            <p:ph type="title"/>
          </p:nvPr>
        </p:nvSpPr>
        <p:spPr>
          <a:xfrm>
            <a:off x="627682" y="566706"/>
            <a:ext cx="6022811" cy="380695"/>
          </a:xfrm>
          <a:prstGeom prst="rect">
            <a:avLst/>
          </a:prstGeom>
        </p:spPr>
        <p:txBody>
          <a:bodyPr vert="horz" wrap="square" lIns="0" tIns="7316" rIns="0" bIns="0" rtlCol="0" anchor="ctr">
            <a:spAutoFit/>
          </a:bodyPr>
          <a:lstStyle/>
          <a:p>
            <a:pPr marL="7701">
              <a:lnSpc>
                <a:spcPct val="100000"/>
              </a:lnSpc>
              <a:spcBef>
                <a:spcPts val="58"/>
              </a:spcBef>
            </a:pPr>
            <a:r>
              <a:rPr lang="en-US" sz="2426" spc="6" dirty="0" smtClean="0"/>
              <a:t>What causes eating disorders?</a:t>
            </a:r>
            <a:endParaRPr sz="2426" spc="27" dirty="0"/>
          </a:p>
        </p:txBody>
      </p:sp>
      <p:pic>
        <p:nvPicPr>
          <p:cNvPr id="9" name="Picture 8"/>
          <p:cNvPicPr>
            <a:picLocks noChangeAspect="1"/>
          </p:cNvPicPr>
          <p:nvPr/>
        </p:nvPicPr>
        <p:blipFill>
          <a:blip r:embed="rId4"/>
          <a:stretch>
            <a:fillRect/>
          </a:stretch>
        </p:blipFill>
        <p:spPr>
          <a:xfrm>
            <a:off x="7191716" y="1207888"/>
            <a:ext cx="3862727" cy="5452157"/>
          </a:xfrm>
          <a:prstGeom prst="rect">
            <a:avLst/>
          </a:prstGeom>
        </p:spPr>
      </p:pic>
    </p:spTree>
    <p:extLst>
      <p:ext uri="{BB962C8B-B14F-4D97-AF65-F5344CB8AC3E}">
        <p14:creationId xmlns:p14="http://schemas.microsoft.com/office/powerpoint/2010/main" val="90543704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Background pattern&#10;&#10;Description automatically generated">
            <a:extLst>
              <a:ext uri="{FF2B5EF4-FFF2-40B4-BE49-F238E27FC236}">
                <a16:creationId xmlns:a16="http://schemas.microsoft.com/office/drawing/2014/main" id="{9A43A601-11BE-3A1A-75CF-3A77D2922B43}"/>
              </a:ext>
            </a:extLst>
          </p:cNvPr>
          <p:cNvPicPr>
            <a:picLocks noChangeAspect="1"/>
          </p:cNvPicPr>
          <p:nvPr/>
        </p:nvPicPr>
        <p:blipFill>
          <a:blip r:embed="rId2">
            <a:alphaModFix amt="10000"/>
            <a:extLst>
              <a:ext uri="{28A0092B-C50C-407E-A947-70E740481C1C}">
                <a14:useLocalDpi xmlns:a14="http://schemas.microsoft.com/office/drawing/2010/main" val="0"/>
              </a:ext>
            </a:extLst>
          </a:blip>
          <a:stretch>
            <a:fillRect/>
          </a:stretch>
        </p:blipFill>
        <p:spPr>
          <a:xfrm>
            <a:off x="6544599" y="1211027"/>
            <a:ext cx="5647533" cy="5647533"/>
          </a:xfrm>
          <a:prstGeom prst="rect">
            <a:avLst/>
          </a:prstGeom>
        </p:spPr>
      </p:pic>
      <p:sp>
        <p:nvSpPr>
          <p:cNvPr id="34" name="object 22">
            <a:extLst>
              <a:ext uri="{FF2B5EF4-FFF2-40B4-BE49-F238E27FC236}">
                <a16:creationId xmlns:a16="http://schemas.microsoft.com/office/drawing/2014/main" id="{D5FE940C-2C04-754D-9DB6-F0FED3E467E0}"/>
              </a:ext>
            </a:extLst>
          </p:cNvPr>
          <p:cNvSpPr/>
          <p:nvPr/>
        </p:nvSpPr>
        <p:spPr>
          <a:xfrm>
            <a:off x="689694" y="1040445"/>
            <a:ext cx="508285" cy="31960"/>
          </a:xfrm>
          <a:custGeom>
            <a:avLst/>
            <a:gdLst/>
            <a:ahLst/>
            <a:cxnLst/>
            <a:rect l="l" t="t" r="r" b="b"/>
            <a:pathLst>
              <a:path w="838200" h="52705">
                <a:moveTo>
                  <a:pt x="0" y="52354"/>
                </a:moveTo>
                <a:lnTo>
                  <a:pt x="0" y="0"/>
                </a:lnTo>
                <a:lnTo>
                  <a:pt x="837670" y="0"/>
                </a:lnTo>
                <a:lnTo>
                  <a:pt x="837670" y="52354"/>
                </a:lnTo>
                <a:lnTo>
                  <a:pt x="0" y="52354"/>
                </a:lnTo>
                <a:close/>
              </a:path>
            </a:pathLst>
          </a:custGeom>
          <a:solidFill>
            <a:srgbClr val="C12827">
              <a:alpha val="49804"/>
            </a:srgbClr>
          </a:solidFill>
        </p:spPr>
        <p:txBody>
          <a:bodyPr wrap="square" lIns="0" tIns="0" rIns="0" bIns="0" rtlCol="0"/>
          <a:lstStyle/>
          <a:p>
            <a:pPr defTabSz="277246"/>
            <a:endParaRPr sz="1092" dirty="0">
              <a:solidFill>
                <a:srgbClr val="2A2C65"/>
              </a:solidFill>
              <a:highlight>
                <a:srgbClr val="2A2C65"/>
              </a:highlight>
              <a:latin typeface="Lato" panose="020F0502020204030203" pitchFamily="34" charset="0"/>
              <a:ea typeface="Lato" panose="020F0502020204030203" pitchFamily="34" charset="0"/>
              <a:cs typeface="Lato" panose="020F0502020204030203" pitchFamily="34" charset="0"/>
            </a:endParaRPr>
          </a:p>
        </p:txBody>
      </p:sp>
      <p:pic>
        <p:nvPicPr>
          <p:cNvPr id="8" name="Picture 7" descr="Logo&#10;&#10;Description automatically generated">
            <a:extLst>
              <a:ext uri="{FF2B5EF4-FFF2-40B4-BE49-F238E27FC236}">
                <a16:creationId xmlns:a16="http://schemas.microsoft.com/office/drawing/2014/main" id="{5D06B489-480E-2B03-AE76-515035BCCE8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805687" y="375737"/>
            <a:ext cx="3949362" cy="604252"/>
          </a:xfrm>
          <a:prstGeom prst="rect">
            <a:avLst/>
          </a:prstGeom>
        </p:spPr>
      </p:pic>
      <p:sp>
        <p:nvSpPr>
          <p:cNvPr id="6" name="Content Placeholder 2"/>
          <p:cNvSpPr>
            <a:spLocks noGrp="1"/>
          </p:cNvSpPr>
          <p:nvPr>
            <p:ph idx="1"/>
          </p:nvPr>
        </p:nvSpPr>
        <p:spPr>
          <a:xfrm>
            <a:off x="670590" y="1261997"/>
            <a:ext cx="5979903" cy="5860189"/>
          </a:xfrm>
        </p:spPr>
        <p:txBody>
          <a:bodyPr>
            <a:normAutofit fontScale="92500" lnSpcReduction="10000"/>
          </a:bodyPr>
          <a:lstStyle/>
          <a:p>
            <a:pPr marL="0" indent="0">
              <a:buNone/>
            </a:pPr>
            <a:r>
              <a:rPr lang="en-US" sz="3638" dirty="0" smtClean="0"/>
              <a:t>The media industry (including social media) regularly promote “ideal” body types and sizes for both males and females.</a:t>
            </a:r>
          </a:p>
          <a:p>
            <a:pPr marL="0" indent="0">
              <a:buNone/>
            </a:pPr>
            <a:endParaRPr lang="en-US" sz="3638" dirty="0"/>
          </a:p>
          <a:p>
            <a:pPr marL="0" indent="0">
              <a:buNone/>
            </a:pPr>
            <a:r>
              <a:rPr lang="en-US" sz="3638" dirty="0" smtClean="0"/>
              <a:t>This can put pressure on a person to get this “ideal” body type or size.</a:t>
            </a:r>
          </a:p>
          <a:p>
            <a:pPr marL="0" indent="0">
              <a:buNone/>
            </a:pPr>
            <a:endParaRPr lang="en-US" sz="3638" dirty="0"/>
          </a:p>
          <a:p>
            <a:pPr marL="0" indent="0">
              <a:buNone/>
            </a:pPr>
            <a:r>
              <a:rPr lang="en-US" sz="3638" dirty="0" smtClean="0"/>
              <a:t>This can lead to some of the eating disorders we discussed earlier.</a:t>
            </a:r>
            <a:endParaRPr lang="en-US" sz="3638" dirty="0"/>
          </a:p>
          <a:p>
            <a:pPr marL="0" indent="0">
              <a:buNone/>
            </a:pPr>
            <a:endParaRPr lang="en-US" sz="3638" dirty="0"/>
          </a:p>
          <a:p>
            <a:pPr marL="0" indent="0">
              <a:buNone/>
            </a:pPr>
            <a:endParaRPr lang="en-US" sz="3638" dirty="0"/>
          </a:p>
          <a:p>
            <a:pPr marL="0" indent="0">
              <a:buNone/>
            </a:pPr>
            <a:endParaRPr lang="en-US" sz="3638" dirty="0"/>
          </a:p>
        </p:txBody>
      </p:sp>
      <p:sp>
        <p:nvSpPr>
          <p:cNvPr id="7" name="object 24">
            <a:extLst>
              <a:ext uri="{FF2B5EF4-FFF2-40B4-BE49-F238E27FC236}">
                <a16:creationId xmlns:a16="http://schemas.microsoft.com/office/drawing/2014/main" id="{EBD43D26-D495-FA47-9753-E5AFDAE44C4E}"/>
              </a:ext>
            </a:extLst>
          </p:cNvPr>
          <p:cNvSpPr txBox="1">
            <a:spLocks noGrp="1"/>
          </p:cNvSpPr>
          <p:nvPr>
            <p:ph type="title"/>
          </p:nvPr>
        </p:nvSpPr>
        <p:spPr>
          <a:xfrm>
            <a:off x="627682" y="566706"/>
            <a:ext cx="6022811" cy="380695"/>
          </a:xfrm>
          <a:prstGeom prst="rect">
            <a:avLst/>
          </a:prstGeom>
        </p:spPr>
        <p:txBody>
          <a:bodyPr vert="horz" wrap="square" lIns="0" tIns="7316" rIns="0" bIns="0" rtlCol="0" anchor="ctr">
            <a:spAutoFit/>
          </a:bodyPr>
          <a:lstStyle/>
          <a:p>
            <a:pPr marL="7701">
              <a:lnSpc>
                <a:spcPct val="100000"/>
              </a:lnSpc>
              <a:spcBef>
                <a:spcPts val="58"/>
              </a:spcBef>
            </a:pPr>
            <a:r>
              <a:rPr lang="en-US" sz="2426" spc="6" dirty="0" smtClean="0"/>
              <a:t>Social Media and eating disorders</a:t>
            </a:r>
            <a:endParaRPr sz="2426" spc="27" dirty="0"/>
          </a:p>
        </p:txBody>
      </p:sp>
      <p:pic>
        <p:nvPicPr>
          <p:cNvPr id="13" name="Picture 12"/>
          <p:cNvPicPr>
            <a:picLocks noChangeAspect="1"/>
          </p:cNvPicPr>
          <p:nvPr/>
        </p:nvPicPr>
        <p:blipFill>
          <a:blip r:embed="rId4"/>
          <a:stretch>
            <a:fillRect/>
          </a:stretch>
        </p:blipFill>
        <p:spPr>
          <a:xfrm>
            <a:off x="7805687" y="1418473"/>
            <a:ext cx="2619375" cy="1743075"/>
          </a:xfrm>
          <a:prstGeom prst="rect">
            <a:avLst/>
          </a:prstGeom>
        </p:spPr>
      </p:pic>
      <p:pic>
        <p:nvPicPr>
          <p:cNvPr id="14" name="Picture 13"/>
          <p:cNvPicPr>
            <a:picLocks noChangeAspect="1"/>
          </p:cNvPicPr>
          <p:nvPr/>
        </p:nvPicPr>
        <p:blipFill>
          <a:blip r:embed="rId5"/>
          <a:stretch>
            <a:fillRect/>
          </a:stretch>
        </p:blipFill>
        <p:spPr>
          <a:xfrm>
            <a:off x="8846567" y="3161548"/>
            <a:ext cx="2819400" cy="1619250"/>
          </a:xfrm>
          <a:prstGeom prst="rect">
            <a:avLst/>
          </a:prstGeom>
        </p:spPr>
      </p:pic>
      <p:pic>
        <p:nvPicPr>
          <p:cNvPr id="15" name="Picture 14"/>
          <p:cNvPicPr>
            <a:picLocks noChangeAspect="1"/>
          </p:cNvPicPr>
          <p:nvPr/>
        </p:nvPicPr>
        <p:blipFill>
          <a:blip r:embed="rId6"/>
          <a:stretch>
            <a:fillRect/>
          </a:stretch>
        </p:blipFill>
        <p:spPr>
          <a:xfrm>
            <a:off x="7805687" y="4567200"/>
            <a:ext cx="1956673" cy="1956673"/>
          </a:xfrm>
          <a:prstGeom prst="rect">
            <a:avLst/>
          </a:prstGeom>
        </p:spPr>
      </p:pic>
    </p:spTree>
    <p:extLst>
      <p:ext uri="{BB962C8B-B14F-4D97-AF65-F5344CB8AC3E}">
        <p14:creationId xmlns:p14="http://schemas.microsoft.com/office/powerpoint/2010/main" val="287913061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Background pattern&#10;&#10;Description automatically generated">
            <a:extLst>
              <a:ext uri="{FF2B5EF4-FFF2-40B4-BE49-F238E27FC236}">
                <a16:creationId xmlns:a16="http://schemas.microsoft.com/office/drawing/2014/main" id="{9A43A601-11BE-3A1A-75CF-3A77D2922B43}"/>
              </a:ext>
            </a:extLst>
          </p:cNvPr>
          <p:cNvPicPr>
            <a:picLocks noChangeAspect="1"/>
          </p:cNvPicPr>
          <p:nvPr/>
        </p:nvPicPr>
        <p:blipFill>
          <a:blip r:embed="rId2">
            <a:alphaModFix amt="10000"/>
            <a:extLst>
              <a:ext uri="{28A0092B-C50C-407E-A947-70E740481C1C}">
                <a14:useLocalDpi xmlns:a14="http://schemas.microsoft.com/office/drawing/2010/main" val="0"/>
              </a:ext>
            </a:extLst>
          </a:blip>
          <a:stretch>
            <a:fillRect/>
          </a:stretch>
        </p:blipFill>
        <p:spPr>
          <a:xfrm>
            <a:off x="6544599" y="1211027"/>
            <a:ext cx="5647533" cy="5647533"/>
          </a:xfrm>
          <a:prstGeom prst="rect">
            <a:avLst/>
          </a:prstGeom>
        </p:spPr>
      </p:pic>
      <p:sp>
        <p:nvSpPr>
          <p:cNvPr id="34" name="object 22">
            <a:extLst>
              <a:ext uri="{FF2B5EF4-FFF2-40B4-BE49-F238E27FC236}">
                <a16:creationId xmlns:a16="http://schemas.microsoft.com/office/drawing/2014/main" id="{D5FE940C-2C04-754D-9DB6-F0FED3E467E0}"/>
              </a:ext>
            </a:extLst>
          </p:cNvPr>
          <p:cNvSpPr/>
          <p:nvPr/>
        </p:nvSpPr>
        <p:spPr>
          <a:xfrm>
            <a:off x="689694" y="1040445"/>
            <a:ext cx="508285" cy="31960"/>
          </a:xfrm>
          <a:custGeom>
            <a:avLst/>
            <a:gdLst/>
            <a:ahLst/>
            <a:cxnLst/>
            <a:rect l="l" t="t" r="r" b="b"/>
            <a:pathLst>
              <a:path w="838200" h="52705">
                <a:moveTo>
                  <a:pt x="0" y="52354"/>
                </a:moveTo>
                <a:lnTo>
                  <a:pt x="0" y="0"/>
                </a:lnTo>
                <a:lnTo>
                  <a:pt x="837670" y="0"/>
                </a:lnTo>
                <a:lnTo>
                  <a:pt x="837670" y="52354"/>
                </a:lnTo>
                <a:lnTo>
                  <a:pt x="0" y="52354"/>
                </a:lnTo>
                <a:close/>
              </a:path>
            </a:pathLst>
          </a:custGeom>
          <a:solidFill>
            <a:srgbClr val="C12827">
              <a:alpha val="49804"/>
            </a:srgbClr>
          </a:solidFill>
        </p:spPr>
        <p:txBody>
          <a:bodyPr wrap="square" lIns="0" tIns="0" rIns="0" bIns="0" rtlCol="0"/>
          <a:lstStyle/>
          <a:p>
            <a:pPr defTabSz="277246"/>
            <a:endParaRPr sz="1092" dirty="0">
              <a:solidFill>
                <a:srgbClr val="2A2C65"/>
              </a:solidFill>
              <a:highlight>
                <a:srgbClr val="2A2C65"/>
              </a:highlight>
              <a:latin typeface="Lato" panose="020F0502020204030203" pitchFamily="34" charset="0"/>
              <a:ea typeface="Lato" panose="020F0502020204030203" pitchFamily="34" charset="0"/>
              <a:cs typeface="Lato" panose="020F0502020204030203" pitchFamily="34" charset="0"/>
            </a:endParaRPr>
          </a:p>
        </p:txBody>
      </p:sp>
      <p:pic>
        <p:nvPicPr>
          <p:cNvPr id="8" name="Picture 7" descr="Logo&#10;&#10;Description automatically generated">
            <a:extLst>
              <a:ext uri="{FF2B5EF4-FFF2-40B4-BE49-F238E27FC236}">
                <a16:creationId xmlns:a16="http://schemas.microsoft.com/office/drawing/2014/main" id="{5D06B489-480E-2B03-AE76-515035BCCE8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805687" y="375737"/>
            <a:ext cx="3949362" cy="604252"/>
          </a:xfrm>
          <a:prstGeom prst="rect">
            <a:avLst/>
          </a:prstGeom>
        </p:spPr>
      </p:pic>
      <p:sp>
        <p:nvSpPr>
          <p:cNvPr id="6" name="Content Placeholder 2"/>
          <p:cNvSpPr>
            <a:spLocks noGrp="1"/>
          </p:cNvSpPr>
          <p:nvPr>
            <p:ph idx="1"/>
          </p:nvPr>
        </p:nvSpPr>
        <p:spPr>
          <a:xfrm>
            <a:off x="670590" y="1261997"/>
            <a:ext cx="5979903" cy="5860189"/>
          </a:xfrm>
        </p:spPr>
        <p:txBody>
          <a:bodyPr>
            <a:normAutofit lnSpcReduction="10000"/>
          </a:bodyPr>
          <a:lstStyle/>
          <a:p>
            <a:pPr marL="0" indent="0">
              <a:buNone/>
            </a:pPr>
            <a:r>
              <a:rPr lang="en-US" sz="3638" dirty="0" smtClean="0"/>
              <a:t>It is important if using social media to not compare yourself to people you see online.</a:t>
            </a:r>
          </a:p>
          <a:p>
            <a:pPr marL="0" indent="0">
              <a:buNone/>
            </a:pPr>
            <a:endParaRPr lang="en-US" sz="3638" dirty="0"/>
          </a:p>
          <a:p>
            <a:pPr marL="0" indent="0">
              <a:buNone/>
            </a:pPr>
            <a:r>
              <a:rPr lang="en-US" sz="3638" dirty="0" smtClean="0"/>
              <a:t>One way of doing this is to develop a mindset of body positivity and self acceptance.</a:t>
            </a:r>
          </a:p>
          <a:p>
            <a:pPr marL="0" indent="0">
              <a:buNone/>
            </a:pPr>
            <a:endParaRPr lang="en-US" sz="3638" dirty="0"/>
          </a:p>
          <a:p>
            <a:pPr marL="0" indent="0">
              <a:buNone/>
            </a:pPr>
            <a:r>
              <a:rPr lang="en-US" sz="3638" dirty="0" smtClean="0"/>
              <a:t>Achieving this mindset can help protect developing an eating disorder.</a:t>
            </a:r>
            <a:endParaRPr lang="en-US" sz="3638" dirty="0"/>
          </a:p>
          <a:p>
            <a:pPr marL="0" indent="0">
              <a:buNone/>
            </a:pPr>
            <a:endParaRPr lang="en-US" sz="3638" dirty="0"/>
          </a:p>
          <a:p>
            <a:pPr marL="0" indent="0">
              <a:buNone/>
            </a:pPr>
            <a:endParaRPr lang="en-US" sz="3638" dirty="0"/>
          </a:p>
          <a:p>
            <a:pPr marL="0" indent="0">
              <a:buNone/>
            </a:pPr>
            <a:endParaRPr lang="en-US" sz="3638" dirty="0"/>
          </a:p>
        </p:txBody>
      </p:sp>
      <p:sp>
        <p:nvSpPr>
          <p:cNvPr id="7" name="object 24">
            <a:extLst>
              <a:ext uri="{FF2B5EF4-FFF2-40B4-BE49-F238E27FC236}">
                <a16:creationId xmlns:a16="http://schemas.microsoft.com/office/drawing/2014/main" id="{EBD43D26-D495-FA47-9753-E5AFDAE44C4E}"/>
              </a:ext>
            </a:extLst>
          </p:cNvPr>
          <p:cNvSpPr txBox="1">
            <a:spLocks noGrp="1"/>
          </p:cNvSpPr>
          <p:nvPr>
            <p:ph type="title"/>
          </p:nvPr>
        </p:nvSpPr>
        <p:spPr>
          <a:xfrm>
            <a:off x="627682" y="566706"/>
            <a:ext cx="6022811" cy="380695"/>
          </a:xfrm>
          <a:prstGeom prst="rect">
            <a:avLst/>
          </a:prstGeom>
        </p:spPr>
        <p:txBody>
          <a:bodyPr vert="horz" wrap="square" lIns="0" tIns="7316" rIns="0" bIns="0" rtlCol="0" anchor="ctr">
            <a:spAutoFit/>
          </a:bodyPr>
          <a:lstStyle/>
          <a:p>
            <a:pPr marL="7701">
              <a:lnSpc>
                <a:spcPct val="100000"/>
              </a:lnSpc>
              <a:spcBef>
                <a:spcPts val="58"/>
              </a:spcBef>
            </a:pPr>
            <a:r>
              <a:rPr lang="en-US" sz="2426" spc="6" dirty="0" smtClean="0"/>
              <a:t>Social Media and eating disorders</a:t>
            </a:r>
            <a:endParaRPr sz="2426" spc="27" dirty="0"/>
          </a:p>
        </p:txBody>
      </p:sp>
      <p:pic>
        <p:nvPicPr>
          <p:cNvPr id="13" name="Picture 12"/>
          <p:cNvPicPr>
            <a:picLocks noChangeAspect="1"/>
          </p:cNvPicPr>
          <p:nvPr/>
        </p:nvPicPr>
        <p:blipFill>
          <a:blip r:embed="rId4"/>
          <a:stretch>
            <a:fillRect/>
          </a:stretch>
        </p:blipFill>
        <p:spPr>
          <a:xfrm>
            <a:off x="7805687" y="1418473"/>
            <a:ext cx="2619375" cy="1743075"/>
          </a:xfrm>
          <a:prstGeom prst="rect">
            <a:avLst/>
          </a:prstGeom>
        </p:spPr>
      </p:pic>
      <p:pic>
        <p:nvPicPr>
          <p:cNvPr id="14" name="Picture 13"/>
          <p:cNvPicPr>
            <a:picLocks noChangeAspect="1"/>
          </p:cNvPicPr>
          <p:nvPr/>
        </p:nvPicPr>
        <p:blipFill>
          <a:blip r:embed="rId5"/>
          <a:stretch>
            <a:fillRect/>
          </a:stretch>
        </p:blipFill>
        <p:spPr>
          <a:xfrm>
            <a:off x="8846567" y="3161548"/>
            <a:ext cx="2819400" cy="1619250"/>
          </a:xfrm>
          <a:prstGeom prst="rect">
            <a:avLst/>
          </a:prstGeom>
        </p:spPr>
      </p:pic>
      <p:pic>
        <p:nvPicPr>
          <p:cNvPr id="15" name="Picture 14"/>
          <p:cNvPicPr>
            <a:picLocks noChangeAspect="1"/>
          </p:cNvPicPr>
          <p:nvPr/>
        </p:nvPicPr>
        <p:blipFill>
          <a:blip r:embed="rId6"/>
          <a:stretch>
            <a:fillRect/>
          </a:stretch>
        </p:blipFill>
        <p:spPr>
          <a:xfrm>
            <a:off x="7805687" y="4567200"/>
            <a:ext cx="1956673" cy="1956673"/>
          </a:xfrm>
          <a:prstGeom prst="rect">
            <a:avLst/>
          </a:prstGeom>
        </p:spPr>
      </p:pic>
    </p:spTree>
    <p:extLst>
      <p:ext uri="{BB962C8B-B14F-4D97-AF65-F5344CB8AC3E}">
        <p14:creationId xmlns:p14="http://schemas.microsoft.com/office/powerpoint/2010/main" val="210752967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Background pattern&#10;&#10;Description automatically generated">
            <a:extLst>
              <a:ext uri="{FF2B5EF4-FFF2-40B4-BE49-F238E27FC236}">
                <a16:creationId xmlns:a16="http://schemas.microsoft.com/office/drawing/2014/main" id="{9A43A601-11BE-3A1A-75CF-3A77D2922B43}"/>
              </a:ext>
            </a:extLst>
          </p:cNvPr>
          <p:cNvPicPr>
            <a:picLocks noChangeAspect="1"/>
          </p:cNvPicPr>
          <p:nvPr/>
        </p:nvPicPr>
        <p:blipFill>
          <a:blip r:embed="rId2">
            <a:alphaModFix amt="10000"/>
            <a:extLst>
              <a:ext uri="{28A0092B-C50C-407E-A947-70E740481C1C}">
                <a14:useLocalDpi xmlns:a14="http://schemas.microsoft.com/office/drawing/2010/main" val="0"/>
              </a:ext>
            </a:extLst>
          </a:blip>
          <a:stretch>
            <a:fillRect/>
          </a:stretch>
        </p:blipFill>
        <p:spPr>
          <a:xfrm>
            <a:off x="6544599" y="1211027"/>
            <a:ext cx="5647533" cy="5647533"/>
          </a:xfrm>
          <a:prstGeom prst="rect">
            <a:avLst/>
          </a:prstGeom>
        </p:spPr>
      </p:pic>
      <p:sp>
        <p:nvSpPr>
          <p:cNvPr id="34" name="object 22">
            <a:extLst>
              <a:ext uri="{FF2B5EF4-FFF2-40B4-BE49-F238E27FC236}">
                <a16:creationId xmlns:a16="http://schemas.microsoft.com/office/drawing/2014/main" id="{D5FE940C-2C04-754D-9DB6-F0FED3E467E0}"/>
              </a:ext>
            </a:extLst>
          </p:cNvPr>
          <p:cNvSpPr/>
          <p:nvPr/>
        </p:nvSpPr>
        <p:spPr>
          <a:xfrm>
            <a:off x="689694" y="1040445"/>
            <a:ext cx="508285" cy="31960"/>
          </a:xfrm>
          <a:custGeom>
            <a:avLst/>
            <a:gdLst/>
            <a:ahLst/>
            <a:cxnLst/>
            <a:rect l="l" t="t" r="r" b="b"/>
            <a:pathLst>
              <a:path w="838200" h="52705">
                <a:moveTo>
                  <a:pt x="0" y="52354"/>
                </a:moveTo>
                <a:lnTo>
                  <a:pt x="0" y="0"/>
                </a:lnTo>
                <a:lnTo>
                  <a:pt x="837670" y="0"/>
                </a:lnTo>
                <a:lnTo>
                  <a:pt x="837670" y="52354"/>
                </a:lnTo>
                <a:lnTo>
                  <a:pt x="0" y="52354"/>
                </a:lnTo>
                <a:close/>
              </a:path>
            </a:pathLst>
          </a:custGeom>
          <a:solidFill>
            <a:srgbClr val="C12827">
              <a:alpha val="49804"/>
            </a:srgbClr>
          </a:solidFill>
        </p:spPr>
        <p:txBody>
          <a:bodyPr wrap="square" lIns="0" tIns="0" rIns="0" bIns="0" rtlCol="0"/>
          <a:lstStyle/>
          <a:p>
            <a:pPr marL="0" marR="0" lvl="0" indent="0" algn="l" defTabSz="277246" rtl="0" eaLnBrk="1" fontAlgn="auto" latinLnBrk="0" hangingPunct="1">
              <a:lnSpc>
                <a:spcPct val="100000"/>
              </a:lnSpc>
              <a:spcBef>
                <a:spcPts val="0"/>
              </a:spcBef>
              <a:spcAft>
                <a:spcPts val="0"/>
              </a:spcAft>
              <a:buClrTx/>
              <a:buSzTx/>
              <a:buFontTx/>
              <a:buNone/>
              <a:tabLst/>
              <a:defRPr/>
            </a:pPr>
            <a:endParaRPr kumimoji="0" sz="1092" b="0" i="0" u="none" strike="noStrike" kern="1200" cap="none" spc="0" normalizeH="0" baseline="0" noProof="0" dirty="0">
              <a:ln>
                <a:noFill/>
              </a:ln>
              <a:solidFill>
                <a:srgbClr val="2A2C65"/>
              </a:solidFill>
              <a:effectLst/>
              <a:highlight>
                <a:srgbClr val="2A2C65"/>
              </a:highlight>
              <a:uLnTx/>
              <a:uFillTx/>
              <a:latin typeface="Lato" panose="020F0502020204030203" pitchFamily="34" charset="0"/>
              <a:ea typeface="Lato" panose="020F0502020204030203" pitchFamily="34" charset="0"/>
              <a:cs typeface="Lato" panose="020F0502020204030203" pitchFamily="34" charset="0"/>
            </a:endParaRPr>
          </a:p>
        </p:txBody>
      </p:sp>
      <p:pic>
        <p:nvPicPr>
          <p:cNvPr id="8" name="Picture 7" descr="Logo&#10;&#10;Description automatically generated">
            <a:extLst>
              <a:ext uri="{FF2B5EF4-FFF2-40B4-BE49-F238E27FC236}">
                <a16:creationId xmlns:a16="http://schemas.microsoft.com/office/drawing/2014/main" id="{5D06B489-480E-2B03-AE76-515035BCCE8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805687" y="375737"/>
            <a:ext cx="3949362" cy="604252"/>
          </a:xfrm>
          <a:prstGeom prst="rect">
            <a:avLst/>
          </a:prstGeom>
        </p:spPr>
      </p:pic>
      <p:sp>
        <p:nvSpPr>
          <p:cNvPr id="6" name="Content Placeholder 2"/>
          <p:cNvSpPr>
            <a:spLocks noGrp="1"/>
          </p:cNvSpPr>
          <p:nvPr>
            <p:ph idx="1"/>
          </p:nvPr>
        </p:nvSpPr>
        <p:spPr>
          <a:xfrm>
            <a:off x="670590" y="1261997"/>
            <a:ext cx="6252723" cy="5108889"/>
          </a:xfrm>
        </p:spPr>
        <p:txBody>
          <a:bodyPr>
            <a:normAutofit/>
          </a:bodyPr>
          <a:lstStyle/>
          <a:p>
            <a:pPr marL="0" indent="0">
              <a:buNone/>
            </a:pPr>
            <a:r>
              <a:rPr lang="en-US" sz="3638" dirty="0" smtClean="0"/>
              <a:t>You have 1 </a:t>
            </a:r>
            <a:r>
              <a:rPr lang="en-US" sz="3600" dirty="0"/>
              <a:t>minute to write </a:t>
            </a:r>
            <a:r>
              <a:rPr lang="en-US" sz="3600" dirty="0" smtClean="0"/>
              <a:t>down ideas for discussion about the following question:</a:t>
            </a:r>
          </a:p>
          <a:p>
            <a:pPr marL="0" indent="0">
              <a:buNone/>
            </a:pPr>
            <a:endParaRPr lang="en-US" sz="3600" dirty="0"/>
          </a:p>
          <a:p>
            <a:pPr marL="0" indent="0">
              <a:buNone/>
            </a:pPr>
            <a:r>
              <a:rPr lang="en-US" sz="3600" dirty="0" smtClean="0"/>
              <a:t>“What does body positivity and self acceptance mean?”</a:t>
            </a:r>
            <a:endParaRPr lang="en-US" sz="3600" dirty="0"/>
          </a:p>
          <a:p>
            <a:pPr marL="0" indent="0">
              <a:buNone/>
            </a:pPr>
            <a:endParaRPr lang="en-US" sz="3638" dirty="0" smtClean="0"/>
          </a:p>
        </p:txBody>
      </p:sp>
      <p:sp>
        <p:nvSpPr>
          <p:cNvPr id="7" name="object 24">
            <a:extLst>
              <a:ext uri="{FF2B5EF4-FFF2-40B4-BE49-F238E27FC236}">
                <a16:creationId xmlns:a16="http://schemas.microsoft.com/office/drawing/2014/main" id="{EBD43D26-D495-FA47-9753-E5AFDAE44C4E}"/>
              </a:ext>
            </a:extLst>
          </p:cNvPr>
          <p:cNvSpPr txBox="1">
            <a:spLocks noGrp="1"/>
          </p:cNvSpPr>
          <p:nvPr>
            <p:ph type="title"/>
          </p:nvPr>
        </p:nvSpPr>
        <p:spPr>
          <a:xfrm>
            <a:off x="627682" y="566706"/>
            <a:ext cx="6022811" cy="380695"/>
          </a:xfrm>
          <a:prstGeom prst="rect">
            <a:avLst/>
          </a:prstGeom>
        </p:spPr>
        <p:txBody>
          <a:bodyPr vert="horz" wrap="square" lIns="0" tIns="7316" rIns="0" bIns="0" rtlCol="0" anchor="ctr">
            <a:spAutoFit/>
          </a:bodyPr>
          <a:lstStyle/>
          <a:p>
            <a:pPr marL="7701">
              <a:lnSpc>
                <a:spcPct val="100000"/>
              </a:lnSpc>
              <a:spcBef>
                <a:spcPts val="58"/>
              </a:spcBef>
            </a:pPr>
            <a:r>
              <a:rPr lang="en-US" sz="2426" spc="6" dirty="0" smtClean="0"/>
              <a:t>Protecting against eating disorders</a:t>
            </a:r>
            <a:endParaRPr sz="2426" spc="27" dirty="0"/>
          </a:p>
        </p:txBody>
      </p:sp>
      <p:pic>
        <p:nvPicPr>
          <p:cNvPr id="2" name="Picture 1"/>
          <p:cNvPicPr>
            <a:picLocks noChangeAspect="1"/>
          </p:cNvPicPr>
          <p:nvPr/>
        </p:nvPicPr>
        <p:blipFill>
          <a:blip r:embed="rId4"/>
          <a:stretch>
            <a:fillRect/>
          </a:stretch>
        </p:blipFill>
        <p:spPr>
          <a:xfrm>
            <a:off x="7512532" y="1086986"/>
            <a:ext cx="4090381" cy="5771574"/>
          </a:xfrm>
          <a:prstGeom prst="rect">
            <a:avLst/>
          </a:prstGeom>
        </p:spPr>
      </p:pic>
    </p:spTree>
    <p:extLst>
      <p:ext uri="{BB962C8B-B14F-4D97-AF65-F5344CB8AC3E}">
        <p14:creationId xmlns:p14="http://schemas.microsoft.com/office/powerpoint/2010/main" val="170125307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Background pattern&#10;&#10;Description automatically generated">
            <a:extLst>
              <a:ext uri="{FF2B5EF4-FFF2-40B4-BE49-F238E27FC236}">
                <a16:creationId xmlns:a16="http://schemas.microsoft.com/office/drawing/2014/main" id="{9A43A601-11BE-3A1A-75CF-3A77D2922B43}"/>
              </a:ext>
            </a:extLst>
          </p:cNvPr>
          <p:cNvPicPr>
            <a:picLocks noChangeAspect="1"/>
          </p:cNvPicPr>
          <p:nvPr/>
        </p:nvPicPr>
        <p:blipFill>
          <a:blip r:embed="rId2">
            <a:alphaModFix amt="10000"/>
            <a:extLst>
              <a:ext uri="{28A0092B-C50C-407E-A947-70E740481C1C}">
                <a14:useLocalDpi xmlns:a14="http://schemas.microsoft.com/office/drawing/2010/main" val="0"/>
              </a:ext>
            </a:extLst>
          </a:blip>
          <a:stretch>
            <a:fillRect/>
          </a:stretch>
        </p:blipFill>
        <p:spPr>
          <a:xfrm>
            <a:off x="6544599" y="1211027"/>
            <a:ext cx="5647533" cy="5647533"/>
          </a:xfrm>
          <a:prstGeom prst="rect">
            <a:avLst/>
          </a:prstGeom>
        </p:spPr>
      </p:pic>
      <p:sp>
        <p:nvSpPr>
          <p:cNvPr id="34" name="object 22">
            <a:extLst>
              <a:ext uri="{FF2B5EF4-FFF2-40B4-BE49-F238E27FC236}">
                <a16:creationId xmlns:a16="http://schemas.microsoft.com/office/drawing/2014/main" id="{D5FE940C-2C04-754D-9DB6-F0FED3E467E0}"/>
              </a:ext>
            </a:extLst>
          </p:cNvPr>
          <p:cNvSpPr/>
          <p:nvPr/>
        </p:nvSpPr>
        <p:spPr>
          <a:xfrm>
            <a:off x="689694" y="1040445"/>
            <a:ext cx="508285" cy="31960"/>
          </a:xfrm>
          <a:custGeom>
            <a:avLst/>
            <a:gdLst/>
            <a:ahLst/>
            <a:cxnLst/>
            <a:rect l="l" t="t" r="r" b="b"/>
            <a:pathLst>
              <a:path w="838200" h="52705">
                <a:moveTo>
                  <a:pt x="0" y="52354"/>
                </a:moveTo>
                <a:lnTo>
                  <a:pt x="0" y="0"/>
                </a:lnTo>
                <a:lnTo>
                  <a:pt x="837670" y="0"/>
                </a:lnTo>
                <a:lnTo>
                  <a:pt x="837670" y="52354"/>
                </a:lnTo>
                <a:lnTo>
                  <a:pt x="0" y="52354"/>
                </a:lnTo>
                <a:close/>
              </a:path>
            </a:pathLst>
          </a:custGeom>
          <a:solidFill>
            <a:srgbClr val="C12827">
              <a:alpha val="49804"/>
            </a:srgbClr>
          </a:solidFill>
        </p:spPr>
        <p:txBody>
          <a:bodyPr wrap="square" lIns="0" tIns="0" rIns="0" bIns="0" rtlCol="0"/>
          <a:lstStyle/>
          <a:p>
            <a:pPr marL="0" marR="0" lvl="0" indent="0" algn="l" defTabSz="277246" rtl="0" eaLnBrk="1" fontAlgn="auto" latinLnBrk="0" hangingPunct="1">
              <a:lnSpc>
                <a:spcPct val="100000"/>
              </a:lnSpc>
              <a:spcBef>
                <a:spcPts val="0"/>
              </a:spcBef>
              <a:spcAft>
                <a:spcPts val="0"/>
              </a:spcAft>
              <a:buClrTx/>
              <a:buSzTx/>
              <a:buFontTx/>
              <a:buNone/>
              <a:tabLst/>
              <a:defRPr/>
            </a:pPr>
            <a:endParaRPr kumimoji="0" sz="1092" b="0" i="0" u="none" strike="noStrike" kern="1200" cap="none" spc="0" normalizeH="0" baseline="0" noProof="0" dirty="0">
              <a:ln>
                <a:noFill/>
              </a:ln>
              <a:solidFill>
                <a:srgbClr val="2A2C65"/>
              </a:solidFill>
              <a:effectLst/>
              <a:highlight>
                <a:srgbClr val="2A2C65"/>
              </a:highlight>
              <a:uLnTx/>
              <a:uFillTx/>
              <a:latin typeface="Lato" panose="020F0502020204030203" pitchFamily="34" charset="0"/>
              <a:ea typeface="Lato" panose="020F0502020204030203" pitchFamily="34" charset="0"/>
              <a:cs typeface="Lato" panose="020F0502020204030203" pitchFamily="34" charset="0"/>
            </a:endParaRPr>
          </a:p>
        </p:txBody>
      </p:sp>
      <p:pic>
        <p:nvPicPr>
          <p:cNvPr id="8" name="Picture 7" descr="Logo&#10;&#10;Description automatically generated">
            <a:extLst>
              <a:ext uri="{FF2B5EF4-FFF2-40B4-BE49-F238E27FC236}">
                <a16:creationId xmlns:a16="http://schemas.microsoft.com/office/drawing/2014/main" id="{5D06B489-480E-2B03-AE76-515035BCCE8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805687" y="375737"/>
            <a:ext cx="3949362" cy="604252"/>
          </a:xfrm>
          <a:prstGeom prst="rect">
            <a:avLst/>
          </a:prstGeom>
        </p:spPr>
      </p:pic>
      <p:sp>
        <p:nvSpPr>
          <p:cNvPr id="6" name="Content Placeholder 2"/>
          <p:cNvSpPr>
            <a:spLocks noGrp="1"/>
          </p:cNvSpPr>
          <p:nvPr>
            <p:ph idx="1"/>
          </p:nvPr>
        </p:nvSpPr>
        <p:spPr>
          <a:xfrm>
            <a:off x="670591" y="1261997"/>
            <a:ext cx="5874008" cy="5596563"/>
          </a:xfrm>
        </p:spPr>
        <p:txBody>
          <a:bodyPr>
            <a:normAutofit fontScale="77500" lnSpcReduction="20000"/>
          </a:bodyPr>
          <a:lstStyle/>
          <a:p>
            <a:pPr marL="0" indent="0">
              <a:buNone/>
            </a:pPr>
            <a:r>
              <a:rPr lang="en-US" sz="4000" dirty="0" smtClean="0"/>
              <a:t>Using your </a:t>
            </a:r>
            <a:r>
              <a:rPr lang="en-US" sz="4000" dirty="0" err="1" smtClean="0"/>
              <a:t>oracy</a:t>
            </a:r>
            <a:r>
              <a:rPr lang="en-US" sz="4000" dirty="0" smtClean="0"/>
              <a:t> </a:t>
            </a:r>
            <a:r>
              <a:rPr lang="en-US" sz="4000" dirty="0" err="1" smtClean="0"/>
              <a:t>helpsheet</a:t>
            </a:r>
            <a:r>
              <a:rPr lang="en-US" sz="4000" dirty="0" smtClean="0"/>
              <a:t>, with the person next to you, discuss your response to the question:</a:t>
            </a:r>
          </a:p>
          <a:p>
            <a:pPr marL="0" indent="0">
              <a:buNone/>
            </a:pPr>
            <a:endParaRPr lang="en-US" sz="4000" dirty="0"/>
          </a:p>
          <a:p>
            <a:pPr marL="0" indent="0">
              <a:buNone/>
            </a:pPr>
            <a:r>
              <a:rPr lang="en-US" sz="4000" dirty="0" smtClean="0"/>
              <a:t>“</a:t>
            </a:r>
            <a:r>
              <a:rPr lang="en-US" sz="4000" dirty="0"/>
              <a:t>What does body positivity and self acceptance mean?”</a:t>
            </a:r>
          </a:p>
          <a:p>
            <a:pPr marL="0" indent="0">
              <a:buNone/>
            </a:pPr>
            <a:endParaRPr lang="en-US" sz="4000" dirty="0"/>
          </a:p>
          <a:p>
            <a:pPr marL="0" indent="0">
              <a:buNone/>
            </a:pPr>
            <a:r>
              <a:rPr lang="en-US" sz="4000" dirty="0" smtClean="0"/>
              <a:t>Remember to use the sentence starters to add, build or challenge what your partner has said.</a:t>
            </a:r>
          </a:p>
          <a:p>
            <a:pPr marL="0" indent="0">
              <a:buNone/>
            </a:pPr>
            <a:endParaRPr lang="en-US" sz="4000" dirty="0"/>
          </a:p>
          <a:p>
            <a:pPr marL="0" indent="0">
              <a:buNone/>
            </a:pPr>
            <a:r>
              <a:rPr lang="en-US" sz="4000" dirty="0" smtClean="0"/>
              <a:t>Be ready to share your discussion with the class</a:t>
            </a:r>
            <a:endParaRPr lang="en-US" sz="4000" dirty="0"/>
          </a:p>
          <a:p>
            <a:pPr marL="0" indent="0">
              <a:buNone/>
            </a:pPr>
            <a:endParaRPr lang="en-US" sz="3638" dirty="0" smtClean="0"/>
          </a:p>
        </p:txBody>
      </p:sp>
      <p:sp>
        <p:nvSpPr>
          <p:cNvPr id="7" name="object 24">
            <a:extLst>
              <a:ext uri="{FF2B5EF4-FFF2-40B4-BE49-F238E27FC236}">
                <a16:creationId xmlns:a16="http://schemas.microsoft.com/office/drawing/2014/main" id="{EBD43D26-D495-FA47-9753-E5AFDAE44C4E}"/>
              </a:ext>
            </a:extLst>
          </p:cNvPr>
          <p:cNvSpPr txBox="1">
            <a:spLocks noGrp="1"/>
          </p:cNvSpPr>
          <p:nvPr>
            <p:ph type="title"/>
          </p:nvPr>
        </p:nvSpPr>
        <p:spPr>
          <a:xfrm>
            <a:off x="627682" y="566706"/>
            <a:ext cx="6022811" cy="380695"/>
          </a:xfrm>
          <a:prstGeom prst="rect">
            <a:avLst/>
          </a:prstGeom>
        </p:spPr>
        <p:txBody>
          <a:bodyPr vert="horz" wrap="square" lIns="0" tIns="7316" rIns="0" bIns="0" rtlCol="0" anchor="ctr">
            <a:spAutoFit/>
          </a:bodyPr>
          <a:lstStyle/>
          <a:p>
            <a:pPr marL="7701">
              <a:lnSpc>
                <a:spcPct val="100000"/>
              </a:lnSpc>
              <a:spcBef>
                <a:spcPts val="58"/>
              </a:spcBef>
            </a:pPr>
            <a:r>
              <a:rPr lang="en-US" sz="2426" spc="6" dirty="0" smtClean="0"/>
              <a:t>Protecting against eating disorders</a:t>
            </a:r>
            <a:endParaRPr sz="2426" spc="27" dirty="0"/>
          </a:p>
        </p:txBody>
      </p:sp>
      <p:pic>
        <p:nvPicPr>
          <p:cNvPr id="9" name="Picture 8"/>
          <p:cNvPicPr>
            <a:picLocks noChangeAspect="1"/>
          </p:cNvPicPr>
          <p:nvPr/>
        </p:nvPicPr>
        <p:blipFill>
          <a:blip r:embed="rId4"/>
          <a:stretch>
            <a:fillRect/>
          </a:stretch>
        </p:blipFill>
        <p:spPr>
          <a:xfrm>
            <a:off x="7191716" y="1207888"/>
            <a:ext cx="3862727" cy="5452157"/>
          </a:xfrm>
          <a:prstGeom prst="rect">
            <a:avLst/>
          </a:prstGeom>
        </p:spPr>
      </p:pic>
    </p:spTree>
    <p:extLst>
      <p:ext uri="{BB962C8B-B14F-4D97-AF65-F5344CB8AC3E}">
        <p14:creationId xmlns:p14="http://schemas.microsoft.com/office/powerpoint/2010/main" val="299438003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Background pattern&#10;&#10;Description automatically generated">
            <a:extLst>
              <a:ext uri="{FF2B5EF4-FFF2-40B4-BE49-F238E27FC236}">
                <a16:creationId xmlns:a16="http://schemas.microsoft.com/office/drawing/2014/main" id="{9A43A601-11BE-3A1A-75CF-3A77D2922B43}"/>
              </a:ext>
            </a:extLst>
          </p:cNvPr>
          <p:cNvPicPr>
            <a:picLocks noChangeAspect="1"/>
          </p:cNvPicPr>
          <p:nvPr/>
        </p:nvPicPr>
        <p:blipFill>
          <a:blip r:embed="rId2">
            <a:alphaModFix amt="10000"/>
            <a:extLst>
              <a:ext uri="{28A0092B-C50C-407E-A947-70E740481C1C}">
                <a14:useLocalDpi xmlns:a14="http://schemas.microsoft.com/office/drawing/2010/main" val="0"/>
              </a:ext>
            </a:extLst>
          </a:blip>
          <a:stretch>
            <a:fillRect/>
          </a:stretch>
        </p:blipFill>
        <p:spPr>
          <a:xfrm>
            <a:off x="6544599" y="1211027"/>
            <a:ext cx="5647533" cy="5647533"/>
          </a:xfrm>
          <a:prstGeom prst="rect">
            <a:avLst/>
          </a:prstGeom>
        </p:spPr>
      </p:pic>
      <p:sp>
        <p:nvSpPr>
          <p:cNvPr id="34" name="object 22">
            <a:extLst>
              <a:ext uri="{FF2B5EF4-FFF2-40B4-BE49-F238E27FC236}">
                <a16:creationId xmlns:a16="http://schemas.microsoft.com/office/drawing/2014/main" id="{D5FE940C-2C04-754D-9DB6-F0FED3E467E0}"/>
              </a:ext>
            </a:extLst>
          </p:cNvPr>
          <p:cNvSpPr/>
          <p:nvPr/>
        </p:nvSpPr>
        <p:spPr>
          <a:xfrm>
            <a:off x="689694" y="1040445"/>
            <a:ext cx="508285" cy="31960"/>
          </a:xfrm>
          <a:custGeom>
            <a:avLst/>
            <a:gdLst/>
            <a:ahLst/>
            <a:cxnLst/>
            <a:rect l="l" t="t" r="r" b="b"/>
            <a:pathLst>
              <a:path w="838200" h="52705">
                <a:moveTo>
                  <a:pt x="0" y="52354"/>
                </a:moveTo>
                <a:lnTo>
                  <a:pt x="0" y="0"/>
                </a:lnTo>
                <a:lnTo>
                  <a:pt x="837670" y="0"/>
                </a:lnTo>
                <a:lnTo>
                  <a:pt x="837670" y="52354"/>
                </a:lnTo>
                <a:lnTo>
                  <a:pt x="0" y="52354"/>
                </a:lnTo>
                <a:close/>
              </a:path>
            </a:pathLst>
          </a:custGeom>
          <a:solidFill>
            <a:srgbClr val="C12827">
              <a:alpha val="49804"/>
            </a:srgbClr>
          </a:solidFill>
        </p:spPr>
        <p:txBody>
          <a:bodyPr wrap="square" lIns="0" tIns="0" rIns="0" bIns="0" rtlCol="0"/>
          <a:lstStyle/>
          <a:p>
            <a:pPr defTabSz="277246"/>
            <a:endParaRPr sz="1092" dirty="0">
              <a:solidFill>
                <a:srgbClr val="2A2C65"/>
              </a:solidFill>
              <a:highlight>
                <a:srgbClr val="2A2C65"/>
              </a:highlight>
              <a:latin typeface="Lato" panose="020F0502020204030203" pitchFamily="34" charset="0"/>
              <a:ea typeface="Lato" panose="020F0502020204030203" pitchFamily="34" charset="0"/>
              <a:cs typeface="Lato" panose="020F0502020204030203" pitchFamily="34" charset="0"/>
            </a:endParaRPr>
          </a:p>
        </p:txBody>
      </p:sp>
      <p:pic>
        <p:nvPicPr>
          <p:cNvPr id="8" name="Picture 7" descr="Logo&#10;&#10;Description automatically generated">
            <a:extLst>
              <a:ext uri="{FF2B5EF4-FFF2-40B4-BE49-F238E27FC236}">
                <a16:creationId xmlns:a16="http://schemas.microsoft.com/office/drawing/2014/main" id="{5D06B489-480E-2B03-AE76-515035BCCE8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805687" y="375737"/>
            <a:ext cx="3949362" cy="604252"/>
          </a:xfrm>
          <a:prstGeom prst="rect">
            <a:avLst/>
          </a:prstGeom>
        </p:spPr>
      </p:pic>
      <p:sp>
        <p:nvSpPr>
          <p:cNvPr id="6" name="Content Placeholder 2"/>
          <p:cNvSpPr>
            <a:spLocks noGrp="1"/>
          </p:cNvSpPr>
          <p:nvPr>
            <p:ph idx="1"/>
          </p:nvPr>
        </p:nvSpPr>
        <p:spPr>
          <a:xfrm>
            <a:off x="670590" y="1261997"/>
            <a:ext cx="5979903" cy="5860189"/>
          </a:xfrm>
        </p:spPr>
        <p:txBody>
          <a:bodyPr>
            <a:normAutofit lnSpcReduction="10000"/>
          </a:bodyPr>
          <a:lstStyle/>
          <a:p>
            <a:pPr marL="0" indent="0">
              <a:buNone/>
            </a:pPr>
            <a:r>
              <a:rPr lang="en-US" sz="3638" dirty="0" smtClean="0"/>
              <a:t>Body positivity is…</a:t>
            </a:r>
          </a:p>
          <a:p>
            <a:pPr marL="0" indent="0">
              <a:buNone/>
            </a:pPr>
            <a:endParaRPr lang="en-US" sz="3638" dirty="0"/>
          </a:p>
          <a:p>
            <a:pPr marL="0" indent="0">
              <a:buNone/>
            </a:pPr>
            <a:r>
              <a:rPr lang="en-US" sz="3638" dirty="0" smtClean="0"/>
              <a:t>“idea that all bodies are good bodies, regardless of size, shape or appearance”</a:t>
            </a:r>
          </a:p>
          <a:p>
            <a:pPr marL="0" indent="0">
              <a:buNone/>
            </a:pPr>
            <a:endParaRPr lang="en-US" sz="3638" dirty="0"/>
          </a:p>
          <a:p>
            <a:pPr marL="0" indent="0">
              <a:buNone/>
            </a:pPr>
            <a:r>
              <a:rPr lang="en-US" sz="3638" dirty="0" smtClean="0"/>
              <a:t>This promotes the idea that a person’s value is not based on appearance but on a person’s character, skill and unique qualities</a:t>
            </a:r>
            <a:endParaRPr lang="en-US" sz="3638" dirty="0"/>
          </a:p>
          <a:p>
            <a:pPr marL="0" indent="0">
              <a:buNone/>
            </a:pPr>
            <a:endParaRPr lang="en-US" sz="3638" dirty="0"/>
          </a:p>
          <a:p>
            <a:pPr marL="0" indent="0">
              <a:buNone/>
            </a:pPr>
            <a:endParaRPr lang="en-US" sz="3638" dirty="0"/>
          </a:p>
          <a:p>
            <a:pPr marL="0" indent="0">
              <a:buNone/>
            </a:pPr>
            <a:endParaRPr lang="en-US" sz="3638" dirty="0"/>
          </a:p>
        </p:txBody>
      </p:sp>
      <p:sp>
        <p:nvSpPr>
          <p:cNvPr id="7" name="object 24">
            <a:extLst>
              <a:ext uri="{FF2B5EF4-FFF2-40B4-BE49-F238E27FC236}">
                <a16:creationId xmlns:a16="http://schemas.microsoft.com/office/drawing/2014/main" id="{EBD43D26-D495-FA47-9753-E5AFDAE44C4E}"/>
              </a:ext>
            </a:extLst>
          </p:cNvPr>
          <p:cNvSpPr txBox="1">
            <a:spLocks noGrp="1"/>
          </p:cNvSpPr>
          <p:nvPr>
            <p:ph type="title"/>
          </p:nvPr>
        </p:nvSpPr>
        <p:spPr>
          <a:xfrm>
            <a:off x="627682" y="566706"/>
            <a:ext cx="6022811" cy="380695"/>
          </a:xfrm>
          <a:prstGeom prst="rect">
            <a:avLst/>
          </a:prstGeom>
        </p:spPr>
        <p:txBody>
          <a:bodyPr vert="horz" wrap="square" lIns="0" tIns="7316" rIns="0" bIns="0" rtlCol="0" anchor="ctr">
            <a:spAutoFit/>
          </a:bodyPr>
          <a:lstStyle/>
          <a:p>
            <a:pPr marL="7701">
              <a:lnSpc>
                <a:spcPct val="100000"/>
              </a:lnSpc>
              <a:spcBef>
                <a:spcPts val="58"/>
              </a:spcBef>
            </a:pPr>
            <a:r>
              <a:rPr lang="en-US" sz="2426" spc="6" dirty="0" smtClean="0"/>
              <a:t>Protecting against eating disorders</a:t>
            </a:r>
            <a:endParaRPr sz="2426" spc="27" dirty="0"/>
          </a:p>
        </p:txBody>
      </p:sp>
      <p:pic>
        <p:nvPicPr>
          <p:cNvPr id="13" name="Picture 12"/>
          <p:cNvPicPr>
            <a:picLocks noChangeAspect="1"/>
          </p:cNvPicPr>
          <p:nvPr/>
        </p:nvPicPr>
        <p:blipFill>
          <a:blip r:embed="rId4"/>
          <a:stretch>
            <a:fillRect/>
          </a:stretch>
        </p:blipFill>
        <p:spPr>
          <a:xfrm>
            <a:off x="7805687" y="1418473"/>
            <a:ext cx="2619375" cy="1743075"/>
          </a:xfrm>
          <a:prstGeom prst="rect">
            <a:avLst/>
          </a:prstGeom>
        </p:spPr>
      </p:pic>
      <p:pic>
        <p:nvPicPr>
          <p:cNvPr id="14" name="Picture 13"/>
          <p:cNvPicPr>
            <a:picLocks noChangeAspect="1"/>
          </p:cNvPicPr>
          <p:nvPr/>
        </p:nvPicPr>
        <p:blipFill>
          <a:blip r:embed="rId5"/>
          <a:stretch>
            <a:fillRect/>
          </a:stretch>
        </p:blipFill>
        <p:spPr>
          <a:xfrm>
            <a:off x="8846567" y="3161548"/>
            <a:ext cx="2819400" cy="1619250"/>
          </a:xfrm>
          <a:prstGeom prst="rect">
            <a:avLst/>
          </a:prstGeom>
        </p:spPr>
      </p:pic>
      <p:pic>
        <p:nvPicPr>
          <p:cNvPr id="15" name="Picture 14"/>
          <p:cNvPicPr>
            <a:picLocks noChangeAspect="1"/>
          </p:cNvPicPr>
          <p:nvPr/>
        </p:nvPicPr>
        <p:blipFill>
          <a:blip r:embed="rId6"/>
          <a:stretch>
            <a:fillRect/>
          </a:stretch>
        </p:blipFill>
        <p:spPr>
          <a:xfrm>
            <a:off x="7805687" y="4567200"/>
            <a:ext cx="1956673" cy="1956673"/>
          </a:xfrm>
          <a:prstGeom prst="rect">
            <a:avLst/>
          </a:prstGeom>
        </p:spPr>
      </p:pic>
    </p:spTree>
    <p:extLst>
      <p:ext uri="{BB962C8B-B14F-4D97-AF65-F5344CB8AC3E}">
        <p14:creationId xmlns:p14="http://schemas.microsoft.com/office/powerpoint/2010/main" val="31382533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Background pattern&#10;&#10;Description automatically generated">
            <a:extLst>
              <a:ext uri="{FF2B5EF4-FFF2-40B4-BE49-F238E27FC236}">
                <a16:creationId xmlns:a16="http://schemas.microsoft.com/office/drawing/2014/main" id="{9A43A601-11BE-3A1A-75CF-3A77D2922B43}"/>
              </a:ext>
            </a:extLst>
          </p:cNvPr>
          <p:cNvPicPr>
            <a:picLocks noChangeAspect="1"/>
          </p:cNvPicPr>
          <p:nvPr/>
        </p:nvPicPr>
        <p:blipFill>
          <a:blip r:embed="rId2">
            <a:alphaModFix amt="10000"/>
            <a:extLst>
              <a:ext uri="{28A0092B-C50C-407E-A947-70E740481C1C}">
                <a14:useLocalDpi xmlns:a14="http://schemas.microsoft.com/office/drawing/2010/main" val="0"/>
              </a:ext>
            </a:extLst>
          </a:blip>
          <a:stretch>
            <a:fillRect/>
          </a:stretch>
        </p:blipFill>
        <p:spPr>
          <a:xfrm>
            <a:off x="6544599" y="1211027"/>
            <a:ext cx="5647533" cy="5647533"/>
          </a:xfrm>
          <a:prstGeom prst="rect">
            <a:avLst/>
          </a:prstGeom>
        </p:spPr>
      </p:pic>
      <p:sp>
        <p:nvSpPr>
          <p:cNvPr id="34" name="object 22">
            <a:extLst>
              <a:ext uri="{FF2B5EF4-FFF2-40B4-BE49-F238E27FC236}">
                <a16:creationId xmlns:a16="http://schemas.microsoft.com/office/drawing/2014/main" id="{D5FE940C-2C04-754D-9DB6-F0FED3E467E0}"/>
              </a:ext>
            </a:extLst>
          </p:cNvPr>
          <p:cNvSpPr/>
          <p:nvPr/>
        </p:nvSpPr>
        <p:spPr>
          <a:xfrm>
            <a:off x="689694" y="1040445"/>
            <a:ext cx="508285" cy="31960"/>
          </a:xfrm>
          <a:custGeom>
            <a:avLst/>
            <a:gdLst/>
            <a:ahLst/>
            <a:cxnLst/>
            <a:rect l="l" t="t" r="r" b="b"/>
            <a:pathLst>
              <a:path w="838200" h="52705">
                <a:moveTo>
                  <a:pt x="0" y="52354"/>
                </a:moveTo>
                <a:lnTo>
                  <a:pt x="0" y="0"/>
                </a:lnTo>
                <a:lnTo>
                  <a:pt x="837670" y="0"/>
                </a:lnTo>
                <a:lnTo>
                  <a:pt x="837670" y="52354"/>
                </a:lnTo>
                <a:lnTo>
                  <a:pt x="0" y="52354"/>
                </a:lnTo>
                <a:close/>
              </a:path>
            </a:pathLst>
          </a:custGeom>
          <a:solidFill>
            <a:srgbClr val="C12827">
              <a:alpha val="49804"/>
            </a:srgbClr>
          </a:solidFill>
        </p:spPr>
        <p:txBody>
          <a:bodyPr wrap="square" lIns="0" tIns="0" rIns="0" bIns="0" rtlCol="0"/>
          <a:lstStyle/>
          <a:p>
            <a:pPr defTabSz="277246"/>
            <a:endParaRPr sz="1092" dirty="0">
              <a:solidFill>
                <a:srgbClr val="2A2C65"/>
              </a:solidFill>
              <a:highlight>
                <a:srgbClr val="2A2C65"/>
              </a:highlight>
              <a:latin typeface="Lato" panose="020F0502020204030203" pitchFamily="34" charset="0"/>
              <a:ea typeface="Lato" panose="020F0502020204030203" pitchFamily="34" charset="0"/>
              <a:cs typeface="Lato" panose="020F0502020204030203" pitchFamily="34" charset="0"/>
            </a:endParaRPr>
          </a:p>
        </p:txBody>
      </p:sp>
      <p:pic>
        <p:nvPicPr>
          <p:cNvPr id="8" name="Picture 7" descr="Logo&#10;&#10;Description automatically generated">
            <a:extLst>
              <a:ext uri="{FF2B5EF4-FFF2-40B4-BE49-F238E27FC236}">
                <a16:creationId xmlns:a16="http://schemas.microsoft.com/office/drawing/2014/main" id="{5D06B489-480E-2B03-AE76-515035BCCE8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805687" y="375737"/>
            <a:ext cx="3949362" cy="604252"/>
          </a:xfrm>
          <a:prstGeom prst="rect">
            <a:avLst/>
          </a:prstGeom>
        </p:spPr>
      </p:pic>
      <p:sp>
        <p:nvSpPr>
          <p:cNvPr id="6" name="Content Placeholder 2"/>
          <p:cNvSpPr>
            <a:spLocks noGrp="1"/>
          </p:cNvSpPr>
          <p:nvPr>
            <p:ph idx="1"/>
          </p:nvPr>
        </p:nvSpPr>
        <p:spPr>
          <a:xfrm>
            <a:off x="670590" y="1261997"/>
            <a:ext cx="5979903" cy="5860189"/>
          </a:xfrm>
        </p:spPr>
        <p:txBody>
          <a:bodyPr>
            <a:normAutofit fontScale="92500" lnSpcReduction="20000"/>
          </a:bodyPr>
          <a:lstStyle/>
          <a:p>
            <a:pPr marL="0" indent="0">
              <a:buNone/>
            </a:pPr>
            <a:r>
              <a:rPr lang="en-US" sz="3638" dirty="0" smtClean="0"/>
              <a:t>Self acceptance is…</a:t>
            </a:r>
          </a:p>
          <a:p>
            <a:pPr marL="0" indent="0">
              <a:buNone/>
            </a:pPr>
            <a:endParaRPr lang="en-US" sz="3638" dirty="0"/>
          </a:p>
          <a:p>
            <a:pPr marL="0" indent="0">
              <a:buNone/>
            </a:pPr>
            <a:r>
              <a:rPr lang="en-US" sz="3638" dirty="0" smtClean="0"/>
              <a:t>“the act of fully accepting yourself including strengths and areas you might want to improve”</a:t>
            </a:r>
          </a:p>
          <a:p>
            <a:pPr marL="0" indent="0">
              <a:buNone/>
            </a:pPr>
            <a:endParaRPr lang="en-US" sz="3638" dirty="0"/>
          </a:p>
          <a:p>
            <a:pPr marL="0" indent="0">
              <a:buNone/>
            </a:pPr>
            <a:r>
              <a:rPr lang="en-US" sz="3638" dirty="0" smtClean="0"/>
              <a:t>This is not thinking you are perfect. It is about being ok with who you are and understanding that everyone has unique qualities and things they may want to work on.</a:t>
            </a:r>
            <a:endParaRPr lang="en-US" sz="3638" dirty="0"/>
          </a:p>
          <a:p>
            <a:pPr marL="0" indent="0">
              <a:buNone/>
            </a:pPr>
            <a:endParaRPr lang="en-US" sz="3638" dirty="0"/>
          </a:p>
          <a:p>
            <a:pPr marL="0" indent="0">
              <a:buNone/>
            </a:pPr>
            <a:endParaRPr lang="en-US" sz="3638" dirty="0"/>
          </a:p>
          <a:p>
            <a:pPr marL="0" indent="0">
              <a:buNone/>
            </a:pPr>
            <a:endParaRPr lang="en-US" sz="3638" dirty="0"/>
          </a:p>
        </p:txBody>
      </p:sp>
      <p:sp>
        <p:nvSpPr>
          <p:cNvPr id="7" name="object 24">
            <a:extLst>
              <a:ext uri="{FF2B5EF4-FFF2-40B4-BE49-F238E27FC236}">
                <a16:creationId xmlns:a16="http://schemas.microsoft.com/office/drawing/2014/main" id="{EBD43D26-D495-FA47-9753-E5AFDAE44C4E}"/>
              </a:ext>
            </a:extLst>
          </p:cNvPr>
          <p:cNvSpPr txBox="1">
            <a:spLocks noGrp="1"/>
          </p:cNvSpPr>
          <p:nvPr>
            <p:ph type="title"/>
          </p:nvPr>
        </p:nvSpPr>
        <p:spPr>
          <a:xfrm>
            <a:off x="627682" y="566706"/>
            <a:ext cx="6022811" cy="380695"/>
          </a:xfrm>
          <a:prstGeom prst="rect">
            <a:avLst/>
          </a:prstGeom>
        </p:spPr>
        <p:txBody>
          <a:bodyPr vert="horz" wrap="square" lIns="0" tIns="7316" rIns="0" bIns="0" rtlCol="0" anchor="ctr">
            <a:spAutoFit/>
          </a:bodyPr>
          <a:lstStyle/>
          <a:p>
            <a:pPr marL="7701">
              <a:lnSpc>
                <a:spcPct val="100000"/>
              </a:lnSpc>
              <a:spcBef>
                <a:spcPts val="58"/>
              </a:spcBef>
            </a:pPr>
            <a:r>
              <a:rPr lang="en-US" sz="2426" spc="6" dirty="0" smtClean="0"/>
              <a:t>Protecting against eating disorders</a:t>
            </a:r>
            <a:endParaRPr sz="2426" spc="27" dirty="0"/>
          </a:p>
        </p:txBody>
      </p:sp>
      <p:pic>
        <p:nvPicPr>
          <p:cNvPr id="13" name="Picture 12"/>
          <p:cNvPicPr>
            <a:picLocks noChangeAspect="1"/>
          </p:cNvPicPr>
          <p:nvPr/>
        </p:nvPicPr>
        <p:blipFill>
          <a:blip r:embed="rId4"/>
          <a:stretch>
            <a:fillRect/>
          </a:stretch>
        </p:blipFill>
        <p:spPr>
          <a:xfrm>
            <a:off x="7805687" y="1418473"/>
            <a:ext cx="2619375" cy="1743075"/>
          </a:xfrm>
          <a:prstGeom prst="rect">
            <a:avLst/>
          </a:prstGeom>
        </p:spPr>
      </p:pic>
      <p:pic>
        <p:nvPicPr>
          <p:cNvPr id="14" name="Picture 13"/>
          <p:cNvPicPr>
            <a:picLocks noChangeAspect="1"/>
          </p:cNvPicPr>
          <p:nvPr/>
        </p:nvPicPr>
        <p:blipFill>
          <a:blip r:embed="rId5"/>
          <a:stretch>
            <a:fillRect/>
          </a:stretch>
        </p:blipFill>
        <p:spPr>
          <a:xfrm>
            <a:off x="8846567" y="3161548"/>
            <a:ext cx="2819400" cy="1619250"/>
          </a:xfrm>
          <a:prstGeom prst="rect">
            <a:avLst/>
          </a:prstGeom>
        </p:spPr>
      </p:pic>
      <p:pic>
        <p:nvPicPr>
          <p:cNvPr id="15" name="Picture 14"/>
          <p:cNvPicPr>
            <a:picLocks noChangeAspect="1"/>
          </p:cNvPicPr>
          <p:nvPr/>
        </p:nvPicPr>
        <p:blipFill>
          <a:blip r:embed="rId6"/>
          <a:stretch>
            <a:fillRect/>
          </a:stretch>
        </p:blipFill>
        <p:spPr>
          <a:xfrm>
            <a:off x="7805687" y="4567200"/>
            <a:ext cx="1956673" cy="1956673"/>
          </a:xfrm>
          <a:prstGeom prst="rect">
            <a:avLst/>
          </a:prstGeom>
        </p:spPr>
      </p:pic>
    </p:spTree>
    <p:extLst>
      <p:ext uri="{BB962C8B-B14F-4D97-AF65-F5344CB8AC3E}">
        <p14:creationId xmlns:p14="http://schemas.microsoft.com/office/powerpoint/2010/main" val="269363903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Background pattern&#10;&#10;Description automatically generated">
            <a:extLst>
              <a:ext uri="{FF2B5EF4-FFF2-40B4-BE49-F238E27FC236}">
                <a16:creationId xmlns:a16="http://schemas.microsoft.com/office/drawing/2014/main" id="{9A43A601-11BE-3A1A-75CF-3A77D2922B43}"/>
              </a:ext>
            </a:extLst>
          </p:cNvPr>
          <p:cNvPicPr>
            <a:picLocks noChangeAspect="1"/>
          </p:cNvPicPr>
          <p:nvPr/>
        </p:nvPicPr>
        <p:blipFill>
          <a:blip r:embed="rId2">
            <a:alphaModFix amt="10000"/>
            <a:extLst>
              <a:ext uri="{28A0092B-C50C-407E-A947-70E740481C1C}">
                <a14:useLocalDpi xmlns:a14="http://schemas.microsoft.com/office/drawing/2010/main" val="0"/>
              </a:ext>
            </a:extLst>
          </a:blip>
          <a:stretch>
            <a:fillRect/>
          </a:stretch>
        </p:blipFill>
        <p:spPr>
          <a:xfrm>
            <a:off x="6544599" y="1211027"/>
            <a:ext cx="5647533" cy="5647533"/>
          </a:xfrm>
          <a:prstGeom prst="rect">
            <a:avLst/>
          </a:prstGeom>
        </p:spPr>
      </p:pic>
      <p:sp>
        <p:nvSpPr>
          <p:cNvPr id="34" name="object 22">
            <a:extLst>
              <a:ext uri="{FF2B5EF4-FFF2-40B4-BE49-F238E27FC236}">
                <a16:creationId xmlns:a16="http://schemas.microsoft.com/office/drawing/2014/main" id="{D5FE940C-2C04-754D-9DB6-F0FED3E467E0}"/>
              </a:ext>
            </a:extLst>
          </p:cNvPr>
          <p:cNvSpPr/>
          <p:nvPr/>
        </p:nvSpPr>
        <p:spPr>
          <a:xfrm>
            <a:off x="689694" y="1040445"/>
            <a:ext cx="508285" cy="31960"/>
          </a:xfrm>
          <a:custGeom>
            <a:avLst/>
            <a:gdLst/>
            <a:ahLst/>
            <a:cxnLst/>
            <a:rect l="l" t="t" r="r" b="b"/>
            <a:pathLst>
              <a:path w="838200" h="52705">
                <a:moveTo>
                  <a:pt x="0" y="52354"/>
                </a:moveTo>
                <a:lnTo>
                  <a:pt x="0" y="0"/>
                </a:lnTo>
                <a:lnTo>
                  <a:pt x="837670" y="0"/>
                </a:lnTo>
                <a:lnTo>
                  <a:pt x="837670" y="52354"/>
                </a:lnTo>
                <a:lnTo>
                  <a:pt x="0" y="52354"/>
                </a:lnTo>
                <a:close/>
              </a:path>
            </a:pathLst>
          </a:custGeom>
          <a:solidFill>
            <a:srgbClr val="C12827">
              <a:alpha val="49804"/>
            </a:srgbClr>
          </a:solidFill>
        </p:spPr>
        <p:txBody>
          <a:bodyPr wrap="square" lIns="0" tIns="0" rIns="0" bIns="0" rtlCol="0"/>
          <a:lstStyle/>
          <a:p>
            <a:pPr defTabSz="277246"/>
            <a:endParaRPr sz="1092" dirty="0">
              <a:solidFill>
                <a:srgbClr val="2A2C65"/>
              </a:solidFill>
              <a:highlight>
                <a:srgbClr val="2A2C65"/>
              </a:highlight>
              <a:latin typeface="Lato" panose="020F0502020204030203" pitchFamily="34" charset="0"/>
              <a:ea typeface="Lato" panose="020F0502020204030203" pitchFamily="34" charset="0"/>
              <a:cs typeface="Lato" panose="020F0502020204030203" pitchFamily="34" charset="0"/>
            </a:endParaRPr>
          </a:p>
        </p:txBody>
      </p:sp>
      <p:pic>
        <p:nvPicPr>
          <p:cNvPr id="8" name="Picture 7" descr="Logo&#10;&#10;Description automatically generated">
            <a:extLst>
              <a:ext uri="{FF2B5EF4-FFF2-40B4-BE49-F238E27FC236}">
                <a16:creationId xmlns:a16="http://schemas.microsoft.com/office/drawing/2014/main" id="{5D06B489-480E-2B03-AE76-515035BCCE8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805687" y="375737"/>
            <a:ext cx="3949362" cy="604252"/>
          </a:xfrm>
          <a:prstGeom prst="rect">
            <a:avLst/>
          </a:prstGeom>
        </p:spPr>
      </p:pic>
      <p:sp>
        <p:nvSpPr>
          <p:cNvPr id="6" name="Content Placeholder 2"/>
          <p:cNvSpPr>
            <a:spLocks noGrp="1"/>
          </p:cNvSpPr>
          <p:nvPr>
            <p:ph idx="1"/>
          </p:nvPr>
        </p:nvSpPr>
        <p:spPr>
          <a:xfrm>
            <a:off x="670590" y="1261998"/>
            <a:ext cx="5979903" cy="5449046"/>
          </a:xfrm>
        </p:spPr>
        <p:txBody>
          <a:bodyPr>
            <a:normAutofit fontScale="77500" lnSpcReduction="20000"/>
          </a:bodyPr>
          <a:lstStyle/>
          <a:p>
            <a:pPr marL="0" indent="0">
              <a:buNone/>
            </a:pPr>
            <a:r>
              <a:rPr lang="en-US" sz="3638" dirty="0" smtClean="0"/>
              <a:t>However, these things are not easy to develop.</a:t>
            </a:r>
          </a:p>
          <a:p>
            <a:pPr marL="0" indent="0">
              <a:buNone/>
            </a:pPr>
            <a:endParaRPr lang="en-US" sz="3638" dirty="0"/>
          </a:p>
          <a:p>
            <a:pPr marL="0" indent="0">
              <a:buNone/>
            </a:pPr>
            <a:r>
              <a:rPr lang="en-US" sz="3638" dirty="0" smtClean="0"/>
              <a:t>Sometimes people are much harder on themselves than what they should be.</a:t>
            </a:r>
          </a:p>
          <a:p>
            <a:pPr marL="0" indent="0">
              <a:buNone/>
            </a:pPr>
            <a:endParaRPr lang="en-US" sz="3638" dirty="0"/>
          </a:p>
          <a:p>
            <a:pPr marL="0" indent="0">
              <a:buNone/>
            </a:pPr>
            <a:r>
              <a:rPr lang="en-US" sz="3638" dirty="0" smtClean="0"/>
              <a:t>This can lead to thinking things that they would not say to someone out loud.</a:t>
            </a:r>
          </a:p>
          <a:p>
            <a:pPr marL="0" indent="0">
              <a:buNone/>
            </a:pPr>
            <a:endParaRPr lang="en-US" sz="3638" dirty="0"/>
          </a:p>
          <a:p>
            <a:pPr marL="0" indent="0">
              <a:buNone/>
            </a:pPr>
            <a:r>
              <a:rPr lang="en-US" sz="3638" dirty="0" smtClean="0"/>
              <a:t>To </a:t>
            </a:r>
            <a:r>
              <a:rPr lang="en-US" sz="3638" dirty="0"/>
              <a:t>show </a:t>
            </a:r>
            <a:r>
              <a:rPr lang="en-US" sz="3638" dirty="0" smtClean="0"/>
              <a:t>this, the </a:t>
            </a:r>
            <a:r>
              <a:rPr lang="en-US" sz="3638" dirty="0"/>
              <a:t>next video shows people saying their thoughts out loud about their appearance to a stranger.</a:t>
            </a:r>
          </a:p>
          <a:p>
            <a:pPr marL="0" indent="0">
              <a:buNone/>
            </a:pPr>
            <a:endParaRPr lang="en-US" sz="3638" dirty="0" smtClean="0"/>
          </a:p>
          <a:p>
            <a:pPr marL="0" indent="0">
              <a:buNone/>
            </a:pPr>
            <a:endParaRPr lang="en-US" sz="3638" dirty="0"/>
          </a:p>
          <a:p>
            <a:pPr marL="0" indent="0">
              <a:buNone/>
            </a:pPr>
            <a:endParaRPr lang="en-US" sz="3638" dirty="0"/>
          </a:p>
          <a:p>
            <a:pPr marL="0" indent="0">
              <a:buNone/>
            </a:pPr>
            <a:endParaRPr lang="en-US" sz="3638" dirty="0"/>
          </a:p>
          <a:p>
            <a:pPr marL="0" indent="0">
              <a:buNone/>
            </a:pPr>
            <a:endParaRPr lang="en-US" sz="3638" dirty="0"/>
          </a:p>
          <a:p>
            <a:pPr marL="0" indent="0">
              <a:buNone/>
            </a:pPr>
            <a:endParaRPr lang="en-US" sz="3638" dirty="0"/>
          </a:p>
        </p:txBody>
      </p:sp>
      <p:sp>
        <p:nvSpPr>
          <p:cNvPr id="7" name="object 24">
            <a:extLst>
              <a:ext uri="{FF2B5EF4-FFF2-40B4-BE49-F238E27FC236}">
                <a16:creationId xmlns:a16="http://schemas.microsoft.com/office/drawing/2014/main" id="{EBD43D26-D495-FA47-9753-E5AFDAE44C4E}"/>
              </a:ext>
            </a:extLst>
          </p:cNvPr>
          <p:cNvSpPr txBox="1">
            <a:spLocks noGrp="1"/>
          </p:cNvSpPr>
          <p:nvPr>
            <p:ph type="title"/>
          </p:nvPr>
        </p:nvSpPr>
        <p:spPr>
          <a:xfrm>
            <a:off x="627682" y="566706"/>
            <a:ext cx="6022811" cy="380695"/>
          </a:xfrm>
          <a:prstGeom prst="rect">
            <a:avLst/>
          </a:prstGeom>
        </p:spPr>
        <p:txBody>
          <a:bodyPr vert="horz" wrap="square" lIns="0" tIns="7316" rIns="0" bIns="0" rtlCol="0" anchor="ctr">
            <a:spAutoFit/>
          </a:bodyPr>
          <a:lstStyle/>
          <a:p>
            <a:pPr marL="7701">
              <a:lnSpc>
                <a:spcPct val="100000"/>
              </a:lnSpc>
              <a:spcBef>
                <a:spcPts val="58"/>
              </a:spcBef>
            </a:pPr>
            <a:r>
              <a:rPr lang="en-US" sz="2426" spc="6" dirty="0" smtClean="0"/>
              <a:t>Protecting against eating disorders</a:t>
            </a:r>
            <a:endParaRPr sz="2426" spc="27" dirty="0"/>
          </a:p>
        </p:txBody>
      </p:sp>
      <p:pic>
        <p:nvPicPr>
          <p:cNvPr id="13" name="Picture 12"/>
          <p:cNvPicPr>
            <a:picLocks noChangeAspect="1"/>
          </p:cNvPicPr>
          <p:nvPr/>
        </p:nvPicPr>
        <p:blipFill>
          <a:blip r:embed="rId4"/>
          <a:stretch>
            <a:fillRect/>
          </a:stretch>
        </p:blipFill>
        <p:spPr>
          <a:xfrm>
            <a:off x="7805687" y="1418473"/>
            <a:ext cx="2619375" cy="1743075"/>
          </a:xfrm>
          <a:prstGeom prst="rect">
            <a:avLst/>
          </a:prstGeom>
        </p:spPr>
      </p:pic>
      <p:pic>
        <p:nvPicPr>
          <p:cNvPr id="14" name="Picture 13"/>
          <p:cNvPicPr>
            <a:picLocks noChangeAspect="1"/>
          </p:cNvPicPr>
          <p:nvPr/>
        </p:nvPicPr>
        <p:blipFill>
          <a:blip r:embed="rId5"/>
          <a:stretch>
            <a:fillRect/>
          </a:stretch>
        </p:blipFill>
        <p:spPr>
          <a:xfrm>
            <a:off x="8846567" y="3161548"/>
            <a:ext cx="2819400" cy="1619250"/>
          </a:xfrm>
          <a:prstGeom prst="rect">
            <a:avLst/>
          </a:prstGeom>
        </p:spPr>
      </p:pic>
      <p:pic>
        <p:nvPicPr>
          <p:cNvPr id="15" name="Picture 14"/>
          <p:cNvPicPr>
            <a:picLocks noChangeAspect="1"/>
          </p:cNvPicPr>
          <p:nvPr/>
        </p:nvPicPr>
        <p:blipFill>
          <a:blip r:embed="rId6"/>
          <a:stretch>
            <a:fillRect/>
          </a:stretch>
        </p:blipFill>
        <p:spPr>
          <a:xfrm>
            <a:off x="7805687" y="4567200"/>
            <a:ext cx="1956673" cy="1956673"/>
          </a:xfrm>
          <a:prstGeom prst="rect">
            <a:avLst/>
          </a:prstGeom>
        </p:spPr>
      </p:pic>
    </p:spTree>
    <p:extLst>
      <p:ext uri="{BB962C8B-B14F-4D97-AF65-F5344CB8AC3E}">
        <p14:creationId xmlns:p14="http://schemas.microsoft.com/office/powerpoint/2010/main" val="380034660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Background pattern&#10;&#10;Description automatically generated">
            <a:extLst>
              <a:ext uri="{FF2B5EF4-FFF2-40B4-BE49-F238E27FC236}">
                <a16:creationId xmlns:a16="http://schemas.microsoft.com/office/drawing/2014/main" id="{9A43A601-11BE-3A1A-75CF-3A77D2922B43}"/>
              </a:ext>
            </a:extLst>
          </p:cNvPr>
          <p:cNvPicPr>
            <a:picLocks noChangeAspect="1"/>
          </p:cNvPicPr>
          <p:nvPr/>
        </p:nvPicPr>
        <p:blipFill>
          <a:blip r:embed="rId4">
            <a:alphaModFix amt="10000"/>
            <a:extLst>
              <a:ext uri="{28A0092B-C50C-407E-A947-70E740481C1C}">
                <a14:useLocalDpi xmlns:a14="http://schemas.microsoft.com/office/drawing/2010/main" val="0"/>
              </a:ext>
            </a:extLst>
          </a:blip>
          <a:stretch>
            <a:fillRect/>
          </a:stretch>
        </p:blipFill>
        <p:spPr>
          <a:xfrm>
            <a:off x="6544599" y="1211027"/>
            <a:ext cx="5647533" cy="5647533"/>
          </a:xfrm>
          <a:prstGeom prst="rect">
            <a:avLst/>
          </a:prstGeom>
        </p:spPr>
      </p:pic>
      <p:sp>
        <p:nvSpPr>
          <p:cNvPr id="34" name="object 22">
            <a:extLst>
              <a:ext uri="{FF2B5EF4-FFF2-40B4-BE49-F238E27FC236}">
                <a16:creationId xmlns:a16="http://schemas.microsoft.com/office/drawing/2014/main" id="{D5FE940C-2C04-754D-9DB6-F0FED3E467E0}"/>
              </a:ext>
            </a:extLst>
          </p:cNvPr>
          <p:cNvSpPr/>
          <p:nvPr/>
        </p:nvSpPr>
        <p:spPr>
          <a:xfrm>
            <a:off x="689694" y="1040445"/>
            <a:ext cx="508285" cy="31960"/>
          </a:xfrm>
          <a:custGeom>
            <a:avLst/>
            <a:gdLst/>
            <a:ahLst/>
            <a:cxnLst/>
            <a:rect l="l" t="t" r="r" b="b"/>
            <a:pathLst>
              <a:path w="838200" h="52705">
                <a:moveTo>
                  <a:pt x="0" y="52354"/>
                </a:moveTo>
                <a:lnTo>
                  <a:pt x="0" y="0"/>
                </a:lnTo>
                <a:lnTo>
                  <a:pt x="837670" y="0"/>
                </a:lnTo>
                <a:lnTo>
                  <a:pt x="837670" y="52354"/>
                </a:lnTo>
                <a:lnTo>
                  <a:pt x="0" y="52354"/>
                </a:lnTo>
                <a:close/>
              </a:path>
            </a:pathLst>
          </a:custGeom>
          <a:solidFill>
            <a:srgbClr val="C12827">
              <a:alpha val="49804"/>
            </a:srgbClr>
          </a:solidFill>
        </p:spPr>
        <p:txBody>
          <a:bodyPr wrap="square" lIns="0" tIns="0" rIns="0" bIns="0" rtlCol="0"/>
          <a:lstStyle/>
          <a:p>
            <a:pPr defTabSz="277246"/>
            <a:endParaRPr sz="1092" dirty="0">
              <a:solidFill>
                <a:srgbClr val="2A2C65"/>
              </a:solidFill>
              <a:highlight>
                <a:srgbClr val="2A2C65"/>
              </a:highlight>
              <a:latin typeface="Lato" panose="020F0502020204030203" pitchFamily="34" charset="0"/>
              <a:ea typeface="Lato" panose="020F0502020204030203" pitchFamily="34" charset="0"/>
              <a:cs typeface="Lato" panose="020F0502020204030203" pitchFamily="34" charset="0"/>
            </a:endParaRPr>
          </a:p>
        </p:txBody>
      </p:sp>
      <p:pic>
        <p:nvPicPr>
          <p:cNvPr id="8" name="Picture 7" descr="Logo&#10;&#10;Description automatically generated">
            <a:extLst>
              <a:ext uri="{FF2B5EF4-FFF2-40B4-BE49-F238E27FC236}">
                <a16:creationId xmlns:a16="http://schemas.microsoft.com/office/drawing/2014/main" id="{5D06B489-480E-2B03-AE76-515035BCCE82}"/>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805687" y="375737"/>
            <a:ext cx="3949362" cy="604252"/>
          </a:xfrm>
          <a:prstGeom prst="rect">
            <a:avLst/>
          </a:prstGeom>
        </p:spPr>
      </p:pic>
      <p:sp>
        <p:nvSpPr>
          <p:cNvPr id="6" name="Content Placeholder 2"/>
          <p:cNvSpPr>
            <a:spLocks noGrp="1"/>
          </p:cNvSpPr>
          <p:nvPr>
            <p:ph idx="1"/>
          </p:nvPr>
        </p:nvSpPr>
        <p:spPr>
          <a:xfrm>
            <a:off x="9677400" y="1072405"/>
            <a:ext cx="2513078" cy="5973544"/>
          </a:xfrm>
        </p:spPr>
        <p:txBody>
          <a:bodyPr>
            <a:normAutofit fontScale="70000" lnSpcReduction="20000"/>
          </a:bodyPr>
          <a:lstStyle/>
          <a:p>
            <a:pPr marL="0" indent="0">
              <a:buNone/>
            </a:pPr>
            <a:r>
              <a:rPr lang="en-US" sz="3638" dirty="0" smtClean="0"/>
              <a:t>While watching the video think about:</a:t>
            </a:r>
          </a:p>
          <a:p>
            <a:pPr marL="0" indent="0">
              <a:buNone/>
            </a:pPr>
            <a:endParaRPr lang="en-US" sz="3638" dirty="0"/>
          </a:p>
          <a:p>
            <a:pPr marL="742950" indent="-742950">
              <a:buAutoNum type="arabicPeriod"/>
            </a:pPr>
            <a:r>
              <a:rPr lang="en-US" sz="3638" dirty="0" smtClean="0"/>
              <a:t>Did the stranger think the same things as the person speaking?</a:t>
            </a:r>
          </a:p>
          <a:p>
            <a:pPr marL="742950" indent="-742950">
              <a:buAutoNum type="arabicPeriod"/>
            </a:pPr>
            <a:r>
              <a:rPr lang="en-US" sz="3638" dirty="0" smtClean="0"/>
              <a:t>What did the people in video say they have to do at the end of the video?</a:t>
            </a:r>
          </a:p>
          <a:p>
            <a:pPr marL="0" indent="0">
              <a:buNone/>
            </a:pPr>
            <a:endParaRPr lang="en-US" sz="3638" dirty="0" smtClean="0"/>
          </a:p>
          <a:p>
            <a:pPr marL="0" indent="0">
              <a:buNone/>
            </a:pPr>
            <a:endParaRPr lang="en-US" sz="3638" dirty="0"/>
          </a:p>
          <a:p>
            <a:pPr marL="0" indent="0">
              <a:buNone/>
            </a:pPr>
            <a:endParaRPr lang="en-US" sz="3638" dirty="0"/>
          </a:p>
          <a:p>
            <a:pPr marL="0" indent="0">
              <a:buNone/>
            </a:pPr>
            <a:endParaRPr lang="en-US" sz="3638" dirty="0"/>
          </a:p>
          <a:p>
            <a:pPr marL="0" indent="0">
              <a:buNone/>
            </a:pPr>
            <a:endParaRPr lang="en-US" sz="3638" dirty="0"/>
          </a:p>
          <a:p>
            <a:pPr marL="0" indent="0">
              <a:buNone/>
            </a:pPr>
            <a:endParaRPr lang="en-US" sz="3638" dirty="0"/>
          </a:p>
        </p:txBody>
      </p:sp>
      <p:sp>
        <p:nvSpPr>
          <p:cNvPr id="7" name="object 24">
            <a:extLst>
              <a:ext uri="{FF2B5EF4-FFF2-40B4-BE49-F238E27FC236}">
                <a16:creationId xmlns:a16="http://schemas.microsoft.com/office/drawing/2014/main" id="{EBD43D26-D495-FA47-9753-E5AFDAE44C4E}"/>
              </a:ext>
            </a:extLst>
          </p:cNvPr>
          <p:cNvSpPr txBox="1">
            <a:spLocks noGrp="1"/>
          </p:cNvSpPr>
          <p:nvPr>
            <p:ph type="title"/>
          </p:nvPr>
        </p:nvSpPr>
        <p:spPr>
          <a:xfrm>
            <a:off x="627682" y="566706"/>
            <a:ext cx="6022811" cy="380695"/>
          </a:xfrm>
          <a:prstGeom prst="rect">
            <a:avLst/>
          </a:prstGeom>
        </p:spPr>
        <p:txBody>
          <a:bodyPr vert="horz" wrap="square" lIns="0" tIns="7316" rIns="0" bIns="0" rtlCol="0" anchor="ctr">
            <a:spAutoFit/>
          </a:bodyPr>
          <a:lstStyle/>
          <a:p>
            <a:pPr marL="7701">
              <a:lnSpc>
                <a:spcPct val="100000"/>
              </a:lnSpc>
              <a:spcBef>
                <a:spcPts val="58"/>
              </a:spcBef>
            </a:pPr>
            <a:r>
              <a:rPr lang="en-US" sz="2426" spc="6" dirty="0" smtClean="0"/>
              <a:t>Protecting against eating disorders</a:t>
            </a:r>
            <a:endParaRPr sz="2426" spc="27" dirty="0"/>
          </a:p>
        </p:txBody>
      </p:sp>
      <p:pic>
        <p:nvPicPr>
          <p:cNvPr id="2" name="xBEpOOlhNVQ"/>
          <p:cNvPicPr>
            <a:picLocks noRot="1" noChangeAspect="1"/>
          </p:cNvPicPr>
          <p:nvPr>
            <a:videoFile r:link="rId1"/>
          </p:nvPr>
        </p:nvPicPr>
        <p:blipFill>
          <a:blip r:embed="rId6"/>
          <a:stretch>
            <a:fillRect/>
          </a:stretch>
        </p:blipFill>
        <p:spPr>
          <a:xfrm>
            <a:off x="185057" y="1211027"/>
            <a:ext cx="9487520" cy="5336730"/>
          </a:xfrm>
          <a:prstGeom prst="rect">
            <a:avLst/>
          </a:prstGeom>
        </p:spPr>
      </p:pic>
    </p:spTree>
    <p:extLst>
      <p:ext uri="{BB962C8B-B14F-4D97-AF65-F5344CB8AC3E}">
        <p14:creationId xmlns:p14="http://schemas.microsoft.com/office/powerpoint/2010/main" val="373464265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Picture 18" descr="Background pattern&#10;&#10;Description automatically generated">
            <a:extLst>
              <a:ext uri="{FF2B5EF4-FFF2-40B4-BE49-F238E27FC236}">
                <a16:creationId xmlns:a16="http://schemas.microsoft.com/office/drawing/2014/main" id="{9A43A601-11BE-3A1A-75CF-3A77D2922B43}"/>
              </a:ext>
            </a:extLst>
          </p:cNvPr>
          <p:cNvPicPr>
            <a:picLocks noChangeAspect="1"/>
          </p:cNvPicPr>
          <p:nvPr/>
        </p:nvPicPr>
        <p:blipFill>
          <a:blip r:embed="rId2">
            <a:alphaModFix amt="10000"/>
            <a:extLst>
              <a:ext uri="{28A0092B-C50C-407E-A947-70E740481C1C}">
                <a14:useLocalDpi xmlns:a14="http://schemas.microsoft.com/office/drawing/2010/main" val="0"/>
              </a:ext>
            </a:extLst>
          </a:blip>
          <a:stretch>
            <a:fillRect/>
          </a:stretch>
        </p:blipFill>
        <p:spPr>
          <a:xfrm>
            <a:off x="6215997" y="1061918"/>
            <a:ext cx="5647533" cy="5647533"/>
          </a:xfrm>
          <a:prstGeom prst="rect">
            <a:avLst/>
          </a:prstGeom>
        </p:spPr>
      </p:pic>
      <p:sp>
        <p:nvSpPr>
          <p:cNvPr id="20" name="TextBox 19"/>
          <p:cNvSpPr txBox="1"/>
          <p:nvPr/>
        </p:nvSpPr>
        <p:spPr>
          <a:xfrm>
            <a:off x="99308" y="68840"/>
            <a:ext cx="6514733" cy="1323439"/>
          </a:xfrm>
          <a:prstGeom prst="rect">
            <a:avLst/>
          </a:prstGeom>
          <a:noFill/>
        </p:spPr>
        <p:txBody>
          <a:bodyPr wrap="square" rtlCol="0">
            <a:spAutoFit/>
          </a:bodyPr>
          <a:lstStyle/>
          <a:p>
            <a:pPr algn="ctr" defTabSz="277246">
              <a:defRPr/>
            </a:pPr>
            <a:r>
              <a:rPr lang="en-GB" sz="4000" u="sng" dirty="0">
                <a:solidFill>
                  <a:prstClr val="black"/>
                </a:solidFill>
                <a:latin typeface="Comic Sans MS" panose="030F0702030302020204" pitchFamily="66" charset="0"/>
              </a:rPr>
              <a:t>Secure your </a:t>
            </a:r>
            <a:r>
              <a:rPr lang="en-GB" sz="4000" u="sng" dirty="0" smtClean="0">
                <a:solidFill>
                  <a:prstClr val="black"/>
                </a:solidFill>
                <a:latin typeface="Comic Sans MS" panose="030F0702030302020204" pitchFamily="66" charset="0"/>
              </a:rPr>
              <a:t>Wellbeing: </a:t>
            </a:r>
            <a:r>
              <a:rPr lang="en-GB" sz="4000" u="sng" dirty="0">
                <a:solidFill>
                  <a:prstClr val="black"/>
                </a:solidFill>
                <a:latin typeface="Comic Sans MS" panose="030F0702030302020204" pitchFamily="66" charset="0"/>
              </a:rPr>
              <a:t>Learning Journey</a:t>
            </a:r>
          </a:p>
        </p:txBody>
      </p:sp>
      <p:pic>
        <p:nvPicPr>
          <p:cNvPr id="18" name="Picture 17" descr="Logo&#10;&#10;Description automatically generated">
            <a:extLst>
              <a:ext uri="{FF2B5EF4-FFF2-40B4-BE49-F238E27FC236}">
                <a16:creationId xmlns:a16="http://schemas.microsoft.com/office/drawing/2014/main" id="{07E73F21-BD7F-E769-B703-F6FC05FC3F9B}"/>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805687" y="375737"/>
            <a:ext cx="3949362" cy="604252"/>
          </a:xfrm>
          <a:prstGeom prst="rect">
            <a:avLst/>
          </a:prstGeom>
        </p:spPr>
      </p:pic>
      <p:sp>
        <p:nvSpPr>
          <p:cNvPr id="28" name="Rounded Rectangle 27"/>
          <p:cNvSpPr/>
          <p:nvPr/>
        </p:nvSpPr>
        <p:spPr>
          <a:xfrm>
            <a:off x="581290" y="1586889"/>
            <a:ext cx="1446050" cy="1008041"/>
          </a:xfrm>
          <a:prstGeom prst="roundRect">
            <a:avLst/>
          </a:prstGeom>
          <a:solidFill>
            <a:srgbClr val="00B050"/>
          </a:solidFill>
          <a:effectLst>
            <a:glow rad="139700">
              <a:srgbClr val="FF0000">
                <a:alpha val="40000"/>
              </a:srgbClr>
            </a:glow>
          </a:effectLst>
        </p:spPr>
        <p:style>
          <a:lnRef idx="2">
            <a:schemeClr val="accent2"/>
          </a:lnRef>
          <a:fillRef idx="1">
            <a:schemeClr val="lt1"/>
          </a:fillRef>
          <a:effectRef idx="0">
            <a:schemeClr val="accent2"/>
          </a:effectRef>
          <a:fontRef idx="minor">
            <a:schemeClr val="dk1"/>
          </a:fontRef>
        </p:style>
        <p:txBody>
          <a:bodyPr rtlCol="0" anchor="ctr"/>
          <a:lstStyle/>
          <a:p>
            <a:pPr algn="ctr" defTabSz="277246">
              <a:defRPr/>
            </a:pPr>
            <a:r>
              <a:rPr lang="en-US" sz="1400" dirty="0" smtClean="0">
                <a:solidFill>
                  <a:prstClr val="black"/>
                </a:solidFill>
                <a:latin typeface="Comic Sans MS" panose="030F0702030302020204" pitchFamily="66" charset="0"/>
              </a:rPr>
              <a:t>What is mental health?</a:t>
            </a:r>
            <a:endParaRPr lang="en-US" sz="1400" dirty="0">
              <a:solidFill>
                <a:prstClr val="black"/>
              </a:solidFill>
              <a:latin typeface="Comic Sans MS" panose="030F0702030302020204" pitchFamily="66" charset="0"/>
            </a:endParaRPr>
          </a:p>
        </p:txBody>
      </p:sp>
      <p:sp>
        <p:nvSpPr>
          <p:cNvPr id="29" name="Rounded Rectangle 28"/>
          <p:cNvSpPr/>
          <p:nvPr/>
        </p:nvSpPr>
        <p:spPr>
          <a:xfrm>
            <a:off x="2525775" y="1618155"/>
            <a:ext cx="1446050" cy="1008041"/>
          </a:xfrm>
          <a:prstGeom prst="roundRect">
            <a:avLst/>
          </a:prstGeom>
          <a:solidFill>
            <a:srgbClr val="00B050"/>
          </a:solidFill>
          <a:effectLst>
            <a:glow rad="139700">
              <a:srgbClr val="FF0000">
                <a:alpha val="40000"/>
              </a:srgbClr>
            </a:glow>
          </a:effectLst>
        </p:spPr>
        <p:style>
          <a:lnRef idx="2">
            <a:schemeClr val="accent2"/>
          </a:lnRef>
          <a:fillRef idx="1">
            <a:schemeClr val="lt1"/>
          </a:fillRef>
          <a:effectRef idx="0">
            <a:schemeClr val="accent2"/>
          </a:effectRef>
          <a:fontRef idx="minor">
            <a:schemeClr val="dk1"/>
          </a:fontRef>
        </p:style>
        <p:txBody>
          <a:bodyPr rtlCol="0" anchor="ctr"/>
          <a:lstStyle/>
          <a:p>
            <a:pPr algn="ctr" defTabSz="277246">
              <a:defRPr/>
            </a:pPr>
            <a:r>
              <a:rPr lang="en-US" sz="1400" dirty="0" smtClean="0">
                <a:solidFill>
                  <a:prstClr val="black"/>
                </a:solidFill>
                <a:latin typeface="Comic Sans MS" panose="030F0702030302020204" pitchFamily="66" charset="0"/>
              </a:rPr>
              <a:t>Impact of drugs and alcohol on mental health</a:t>
            </a:r>
            <a:endParaRPr lang="en-US" sz="1400" dirty="0">
              <a:solidFill>
                <a:prstClr val="black"/>
              </a:solidFill>
              <a:latin typeface="Comic Sans MS" panose="030F0702030302020204" pitchFamily="66" charset="0"/>
            </a:endParaRPr>
          </a:p>
        </p:txBody>
      </p:sp>
      <p:sp>
        <p:nvSpPr>
          <p:cNvPr id="30" name="Rounded Rectangle 29"/>
          <p:cNvSpPr/>
          <p:nvPr/>
        </p:nvSpPr>
        <p:spPr>
          <a:xfrm>
            <a:off x="4470261" y="1592857"/>
            <a:ext cx="1446050" cy="1008041"/>
          </a:xfrm>
          <a:prstGeom prst="roundRect">
            <a:avLst/>
          </a:prstGeom>
          <a:solidFill>
            <a:srgbClr val="00B050"/>
          </a:solidFill>
          <a:effectLst>
            <a:glow rad="139700">
              <a:srgbClr val="FF0000">
                <a:alpha val="40000"/>
              </a:srgbClr>
            </a:glow>
          </a:effectLst>
        </p:spPr>
        <p:style>
          <a:lnRef idx="2">
            <a:schemeClr val="accent2"/>
          </a:lnRef>
          <a:fillRef idx="1">
            <a:schemeClr val="lt1"/>
          </a:fillRef>
          <a:effectRef idx="0">
            <a:schemeClr val="accent2"/>
          </a:effectRef>
          <a:fontRef idx="minor">
            <a:schemeClr val="dk1"/>
          </a:fontRef>
        </p:style>
        <p:txBody>
          <a:bodyPr rtlCol="0" anchor="ctr"/>
          <a:lstStyle/>
          <a:p>
            <a:pPr algn="ctr" defTabSz="277246">
              <a:defRPr/>
            </a:pPr>
            <a:r>
              <a:rPr lang="en-US" sz="1400" dirty="0" smtClean="0">
                <a:solidFill>
                  <a:prstClr val="black"/>
                </a:solidFill>
                <a:latin typeface="Comic Sans MS" panose="030F0702030302020204" pitchFamily="66" charset="0"/>
              </a:rPr>
              <a:t>What is gambling?</a:t>
            </a:r>
            <a:endParaRPr lang="en-US" sz="1400" dirty="0">
              <a:solidFill>
                <a:prstClr val="black"/>
              </a:solidFill>
              <a:latin typeface="Comic Sans MS" panose="030F0702030302020204" pitchFamily="66" charset="0"/>
            </a:endParaRPr>
          </a:p>
        </p:txBody>
      </p:sp>
      <p:sp>
        <p:nvSpPr>
          <p:cNvPr id="31" name="Rounded Rectangle 30"/>
          <p:cNvSpPr/>
          <p:nvPr/>
        </p:nvSpPr>
        <p:spPr>
          <a:xfrm>
            <a:off x="6414746" y="1586888"/>
            <a:ext cx="1446050" cy="1008041"/>
          </a:xfrm>
          <a:prstGeom prst="roundRect">
            <a:avLst/>
          </a:prstGeom>
          <a:solidFill>
            <a:schemeClr val="accent4"/>
          </a:solidFill>
          <a:effectLst>
            <a:glow rad="139700">
              <a:srgbClr val="FF0000">
                <a:alpha val="40000"/>
              </a:srgbClr>
            </a:glow>
          </a:effectLst>
        </p:spPr>
        <p:style>
          <a:lnRef idx="2">
            <a:schemeClr val="accent2"/>
          </a:lnRef>
          <a:fillRef idx="1">
            <a:schemeClr val="lt1"/>
          </a:fillRef>
          <a:effectRef idx="0">
            <a:schemeClr val="accent2"/>
          </a:effectRef>
          <a:fontRef idx="minor">
            <a:schemeClr val="dk1"/>
          </a:fontRef>
        </p:style>
        <p:txBody>
          <a:bodyPr rtlCol="0" anchor="ctr"/>
          <a:lstStyle/>
          <a:p>
            <a:pPr algn="ctr" defTabSz="277246">
              <a:defRPr/>
            </a:pPr>
            <a:r>
              <a:rPr lang="en-US" sz="1400" dirty="0" smtClean="0">
                <a:solidFill>
                  <a:prstClr val="black"/>
                </a:solidFill>
                <a:latin typeface="Comic Sans MS" panose="030F0702030302020204" pitchFamily="66" charset="0"/>
              </a:rPr>
              <a:t>What are eating disorders?</a:t>
            </a:r>
            <a:endParaRPr lang="en-US" sz="1400" dirty="0">
              <a:solidFill>
                <a:prstClr val="black"/>
              </a:solidFill>
              <a:latin typeface="Comic Sans MS" panose="030F0702030302020204" pitchFamily="66" charset="0"/>
            </a:endParaRPr>
          </a:p>
        </p:txBody>
      </p:sp>
      <p:sp>
        <p:nvSpPr>
          <p:cNvPr id="32" name="Rounded Rectangle 31"/>
          <p:cNvSpPr/>
          <p:nvPr/>
        </p:nvSpPr>
        <p:spPr>
          <a:xfrm>
            <a:off x="8422755" y="1606240"/>
            <a:ext cx="1514832" cy="1008041"/>
          </a:xfrm>
          <a:prstGeom prst="roundRect">
            <a:avLst/>
          </a:prstGeom>
          <a:solidFill>
            <a:schemeClr val="bg1"/>
          </a:solidFill>
          <a:effectLst>
            <a:glow rad="139700">
              <a:srgbClr val="FF0000">
                <a:alpha val="40000"/>
              </a:srgbClr>
            </a:glow>
          </a:effectLst>
        </p:spPr>
        <p:style>
          <a:lnRef idx="2">
            <a:schemeClr val="accent2"/>
          </a:lnRef>
          <a:fillRef idx="1">
            <a:schemeClr val="lt1"/>
          </a:fillRef>
          <a:effectRef idx="0">
            <a:schemeClr val="accent2"/>
          </a:effectRef>
          <a:fontRef idx="minor">
            <a:schemeClr val="dk1"/>
          </a:fontRef>
        </p:style>
        <p:txBody>
          <a:bodyPr rtlCol="0" anchor="ctr"/>
          <a:lstStyle/>
          <a:p>
            <a:pPr algn="ctr" defTabSz="277246">
              <a:defRPr/>
            </a:pPr>
            <a:r>
              <a:rPr lang="en-US" sz="1400" dirty="0" smtClean="0">
                <a:solidFill>
                  <a:prstClr val="black"/>
                </a:solidFill>
                <a:latin typeface="Comic Sans MS" panose="030F0702030302020204" pitchFamily="66" charset="0"/>
              </a:rPr>
              <a:t>How to deal with emotions?</a:t>
            </a:r>
            <a:endParaRPr lang="en-US" sz="1400" dirty="0">
              <a:solidFill>
                <a:prstClr val="black"/>
              </a:solidFill>
              <a:latin typeface="Comic Sans MS" panose="030F0702030302020204" pitchFamily="66" charset="0"/>
            </a:endParaRPr>
          </a:p>
        </p:txBody>
      </p:sp>
      <p:sp>
        <p:nvSpPr>
          <p:cNvPr id="33" name="Rounded Rectangle 32"/>
          <p:cNvSpPr/>
          <p:nvPr/>
        </p:nvSpPr>
        <p:spPr>
          <a:xfrm>
            <a:off x="10499546" y="1605223"/>
            <a:ext cx="1446050" cy="1008041"/>
          </a:xfrm>
          <a:prstGeom prst="roundRect">
            <a:avLst/>
          </a:prstGeom>
          <a:solidFill>
            <a:schemeClr val="bg1"/>
          </a:solidFill>
          <a:effectLst>
            <a:glow rad="139700">
              <a:srgbClr val="FF0000">
                <a:alpha val="40000"/>
              </a:srgbClr>
            </a:glow>
          </a:effectLst>
        </p:spPr>
        <p:style>
          <a:lnRef idx="2">
            <a:schemeClr val="accent2"/>
          </a:lnRef>
          <a:fillRef idx="1">
            <a:schemeClr val="lt1"/>
          </a:fillRef>
          <a:effectRef idx="0">
            <a:schemeClr val="accent2"/>
          </a:effectRef>
          <a:fontRef idx="minor">
            <a:schemeClr val="dk1"/>
          </a:fontRef>
        </p:style>
        <p:txBody>
          <a:bodyPr rtlCol="0" anchor="ctr"/>
          <a:lstStyle/>
          <a:p>
            <a:pPr algn="ctr" defTabSz="277246">
              <a:defRPr/>
            </a:pPr>
            <a:r>
              <a:rPr lang="en-US" sz="1400" dirty="0" smtClean="0">
                <a:solidFill>
                  <a:prstClr val="black"/>
                </a:solidFill>
                <a:latin typeface="Comic Sans MS" panose="030F0702030302020204" pitchFamily="66" charset="0"/>
              </a:rPr>
              <a:t>How to deal with fallouts</a:t>
            </a:r>
            <a:endParaRPr lang="en-US" sz="1400" dirty="0">
              <a:solidFill>
                <a:prstClr val="black"/>
              </a:solidFill>
              <a:latin typeface="Comic Sans MS" panose="030F0702030302020204" pitchFamily="66" charset="0"/>
            </a:endParaRPr>
          </a:p>
        </p:txBody>
      </p:sp>
      <p:sp>
        <p:nvSpPr>
          <p:cNvPr id="34" name="Content Placeholder 2"/>
          <p:cNvSpPr txBox="1">
            <a:spLocks/>
          </p:cNvSpPr>
          <p:nvPr/>
        </p:nvSpPr>
        <p:spPr>
          <a:xfrm>
            <a:off x="175490" y="3123340"/>
            <a:ext cx="6774910" cy="3586111"/>
          </a:xfrm>
          <a:prstGeom prst="rect">
            <a:avLst/>
          </a:prstGeom>
          <a:ln>
            <a:solidFill>
              <a:srgbClr val="E74519"/>
            </a:solidFill>
          </a:ln>
        </p:spPr>
        <p:txBody>
          <a:bodyPr vert="horz" lIns="55449" tIns="27725" rIns="55449" bIns="27725"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defTabSz="554499">
              <a:lnSpc>
                <a:spcPct val="110000"/>
              </a:lnSpc>
              <a:spcBef>
                <a:spcPts val="607"/>
              </a:spcBef>
              <a:buNone/>
              <a:defRPr/>
            </a:pPr>
            <a:r>
              <a:rPr lang="en-US" sz="1940" b="1" dirty="0">
                <a:solidFill>
                  <a:prstClr val="black"/>
                </a:solidFill>
                <a:latin typeface="Comic Sans MS"/>
              </a:rPr>
              <a:t>Today we will look at:</a:t>
            </a:r>
          </a:p>
          <a:p>
            <a:pPr marL="0" indent="0" defTabSz="554499">
              <a:lnSpc>
                <a:spcPct val="110000"/>
              </a:lnSpc>
              <a:spcBef>
                <a:spcPts val="607"/>
              </a:spcBef>
              <a:buNone/>
              <a:defRPr/>
            </a:pPr>
            <a:endParaRPr lang="en-US" sz="1940" b="1" dirty="0">
              <a:solidFill>
                <a:prstClr val="black"/>
              </a:solidFill>
              <a:latin typeface="Comic Sans MS"/>
            </a:endParaRPr>
          </a:p>
          <a:p>
            <a:pPr marL="0" indent="0" defTabSz="554499">
              <a:lnSpc>
                <a:spcPct val="110000"/>
              </a:lnSpc>
              <a:spcBef>
                <a:spcPts val="607"/>
              </a:spcBef>
              <a:buNone/>
              <a:defRPr/>
            </a:pPr>
            <a:r>
              <a:rPr lang="en-US" sz="1940" b="1" dirty="0" smtClean="0">
                <a:solidFill>
                  <a:prstClr val="black"/>
                </a:solidFill>
                <a:latin typeface="Comic Sans MS"/>
              </a:rPr>
              <a:t>What are eating disorders?</a:t>
            </a:r>
            <a:endParaRPr lang="en-US" sz="1940" b="1" dirty="0">
              <a:solidFill>
                <a:prstClr val="black"/>
              </a:solidFill>
              <a:latin typeface="Comic Sans MS"/>
            </a:endParaRPr>
          </a:p>
          <a:p>
            <a:pPr marL="0" indent="0" defTabSz="554499">
              <a:lnSpc>
                <a:spcPct val="110000"/>
              </a:lnSpc>
              <a:spcBef>
                <a:spcPts val="607"/>
              </a:spcBef>
              <a:buNone/>
              <a:defRPr/>
            </a:pPr>
            <a:endParaRPr lang="en-US" sz="1940" b="1" dirty="0">
              <a:solidFill>
                <a:prstClr val="black"/>
              </a:solidFill>
              <a:latin typeface="Comic Sans MS"/>
            </a:endParaRPr>
          </a:p>
          <a:p>
            <a:pPr marL="0" indent="0" defTabSz="554499">
              <a:lnSpc>
                <a:spcPct val="110000"/>
              </a:lnSpc>
              <a:spcBef>
                <a:spcPts val="607"/>
              </a:spcBef>
              <a:buNone/>
              <a:defRPr/>
            </a:pPr>
            <a:r>
              <a:rPr lang="en-US" sz="1940" b="1" dirty="0">
                <a:solidFill>
                  <a:prstClr val="black"/>
                </a:solidFill>
                <a:latin typeface="Comic Sans MS"/>
              </a:rPr>
              <a:t>This includes:</a:t>
            </a:r>
          </a:p>
          <a:p>
            <a:pPr marL="138623" indent="-138623" defTabSz="554499">
              <a:lnSpc>
                <a:spcPct val="110000"/>
              </a:lnSpc>
              <a:spcBef>
                <a:spcPts val="607"/>
              </a:spcBef>
              <a:buFontTx/>
              <a:buChar char="-"/>
              <a:defRPr/>
            </a:pPr>
            <a:r>
              <a:rPr lang="en-US" sz="1940" b="1" dirty="0" smtClean="0">
                <a:solidFill>
                  <a:prstClr val="black"/>
                </a:solidFill>
                <a:latin typeface="Comic Sans MS"/>
              </a:rPr>
              <a:t>Different types of eating disorders</a:t>
            </a:r>
          </a:p>
          <a:p>
            <a:pPr marL="138623" indent="-138623" defTabSz="554499">
              <a:lnSpc>
                <a:spcPct val="110000"/>
              </a:lnSpc>
              <a:spcBef>
                <a:spcPts val="607"/>
              </a:spcBef>
              <a:buFontTx/>
              <a:buChar char="-"/>
              <a:defRPr/>
            </a:pPr>
            <a:r>
              <a:rPr lang="en-US" sz="1940" b="1" dirty="0" smtClean="0">
                <a:solidFill>
                  <a:prstClr val="black"/>
                </a:solidFill>
                <a:latin typeface="Comic Sans MS"/>
              </a:rPr>
              <a:t>Why people may develop eating disorders</a:t>
            </a:r>
          </a:p>
          <a:p>
            <a:pPr marL="138623" indent="-138623" defTabSz="554499">
              <a:lnSpc>
                <a:spcPct val="110000"/>
              </a:lnSpc>
              <a:spcBef>
                <a:spcPts val="607"/>
              </a:spcBef>
              <a:buFontTx/>
              <a:buChar char="-"/>
              <a:defRPr/>
            </a:pPr>
            <a:endParaRPr lang="en-US" sz="1940" b="1" dirty="0">
              <a:solidFill>
                <a:prstClr val="black"/>
              </a:solidFill>
              <a:latin typeface="Comic Sans MS"/>
            </a:endParaRPr>
          </a:p>
        </p:txBody>
      </p:sp>
      <p:sp>
        <p:nvSpPr>
          <p:cNvPr id="14" name="Content Placeholder 2"/>
          <p:cNvSpPr txBox="1">
            <a:spLocks/>
          </p:cNvSpPr>
          <p:nvPr/>
        </p:nvSpPr>
        <p:spPr>
          <a:xfrm>
            <a:off x="7274975" y="3095752"/>
            <a:ext cx="4674666" cy="3586111"/>
          </a:xfrm>
          <a:prstGeom prst="rect">
            <a:avLst/>
          </a:prstGeom>
          <a:ln>
            <a:solidFill>
              <a:srgbClr val="E74519"/>
            </a:solidFill>
          </a:ln>
        </p:spPr>
        <p:txBody>
          <a:bodyPr vert="horz" lIns="55449" tIns="27725" rIns="55449" bIns="27725"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defTabSz="554499">
              <a:lnSpc>
                <a:spcPct val="110000"/>
              </a:lnSpc>
              <a:spcBef>
                <a:spcPts val="607"/>
              </a:spcBef>
              <a:buNone/>
              <a:defRPr/>
            </a:pPr>
            <a:r>
              <a:rPr lang="en-US" sz="2183" b="1" dirty="0">
                <a:solidFill>
                  <a:prstClr val="black"/>
                </a:solidFill>
                <a:latin typeface="Comic Sans MS"/>
              </a:rPr>
              <a:t>Please remember that during the lesson we should not be asking any pupil or teacher personal questions.</a:t>
            </a:r>
          </a:p>
          <a:p>
            <a:pPr marL="0" indent="0" defTabSz="554499">
              <a:lnSpc>
                <a:spcPct val="110000"/>
              </a:lnSpc>
              <a:spcBef>
                <a:spcPts val="607"/>
              </a:spcBef>
              <a:buNone/>
              <a:defRPr/>
            </a:pPr>
            <a:endParaRPr lang="en-US" sz="2183" b="1" dirty="0">
              <a:solidFill>
                <a:prstClr val="black"/>
              </a:solidFill>
              <a:latin typeface="Comic Sans MS"/>
            </a:endParaRPr>
          </a:p>
          <a:p>
            <a:pPr marL="0" indent="0" defTabSz="554499">
              <a:lnSpc>
                <a:spcPct val="110000"/>
              </a:lnSpc>
              <a:spcBef>
                <a:spcPts val="607"/>
              </a:spcBef>
              <a:buNone/>
              <a:defRPr/>
            </a:pPr>
            <a:r>
              <a:rPr lang="en-US" sz="2183" b="1" dirty="0">
                <a:solidFill>
                  <a:prstClr val="black"/>
                </a:solidFill>
                <a:latin typeface="Comic Sans MS"/>
              </a:rPr>
              <a:t>Your teacher can ask you questions but this will be to check your knowledge in the lesson.</a:t>
            </a:r>
          </a:p>
        </p:txBody>
      </p:sp>
    </p:spTree>
    <p:extLst>
      <p:ext uri="{BB962C8B-B14F-4D97-AF65-F5344CB8AC3E}">
        <p14:creationId xmlns:p14="http://schemas.microsoft.com/office/powerpoint/2010/main" val="765380965"/>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Background pattern&#10;&#10;Description automatically generated">
            <a:extLst>
              <a:ext uri="{FF2B5EF4-FFF2-40B4-BE49-F238E27FC236}">
                <a16:creationId xmlns:a16="http://schemas.microsoft.com/office/drawing/2014/main" id="{9A43A601-11BE-3A1A-75CF-3A77D2922B43}"/>
              </a:ext>
            </a:extLst>
          </p:cNvPr>
          <p:cNvPicPr>
            <a:picLocks noChangeAspect="1"/>
          </p:cNvPicPr>
          <p:nvPr/>
        </p:nvPicPr>
        <p:blipFill>
          <a:blip r:embed="rId2">
            <a:alphaModFix amt="10000"/>
            <a:extLst>
              <a:ext uri="{28A0092B-C50C-407E-A947-70E740481C1C}">
                <a14:useLocalDpi xmlns:a14="http://schemas.microsoft.com/office/drawing/2010/main" val="0"/>
              </a:ext>
            </a:extLst>
          </a:blip>
          <a:stretch>
            <a:fillRect/>
          </a:stretch>
        </p:blipFill>
        <p:spPr>
          <a:xfrm>
            <a:off x="6544599" y="1211027"/>
            <a:ext cx="5647533" cy="5647533"/>
          </a:xfrm>
          <a:prstGeom prst="rect">
            <a:avLst/>
          </a:prstGeom>
        </p:spPr>
      </p:pic>
      <p:sp>
        <p:nvSpPr>
          <p:cNvPr id="34" name="object 22">
            <a:extLst>
              <a:ext uri="{FF2B5EF4-FFF2-40B4-BE49-F238E27FC236}">
                <a16:creationId xmlns:a16="http://schemas.microsoft.com/office/drawing/2014/main" id="{D5FE940C-2C04-754D-9DB6-F0FED3E467E0}"/>
              </a:ext>
            </a:extLst>
          </p:cNvPr>
          <p:cNvSpPr/>
          <p:nvPr/>
        </p:nvSpPr>
        <p:spPr>
          <a:xfrm>
            <a:off x="689694" y="1040445"/>
            <a:ext cx="508285" cy="31960"/>
          </a:xfrm>
          <a:custGeom>
            <a:avLst/>
            <a:gdLst/>
            <a:ahLst/>
            <a:cxnLst/>
            <a:rect l="l" t="t" r="r" b="b"/>
            <a:pathLst>
              <a:path w="838200" h="52705">
                <a:moveTo>
                  <a:pt x="0" y="52354"/>
                </a:moveTo>
                <a:lnTo>
                  <a:pt x="0" y="0"/>
                </a:lnTo>
                <a:lnTo>
                  <a:pt x="837670" y="0"/>
                </a:lnTo>
                <a:lnTo>
                  <a:pt x="837670" y="52354"/>
                </a:lnTo>
                <a:lnTo>
                  <a:pt x="0" y="52354"/>
                </a:lnTo>
                <a:close/>
              </a:path>
            </a:pathLst>
          </a:custGeom>
          <a:solidFill>
            <a:srgbClr val="C12827">
              <a:alpha val="49804"/>
            </a:srgbClr>
          </a:solidFill>
        </p:spPr>
        <p:txBody>
          <a:bodyPr wrap="square" lIns="0" tIns="0" rIns="0" bIns="0" rtlCol="0"/>
          <a:lstStyle/>
          <a:p>
            <a:pPr marL="0" marR="0" lvl="0" indent="0" algn="l" defTabSz="277246" rtl="0" eaLnBrk="1" fontAlgn="auto" latinLnBrk="0" hangingPunct="1">
              <a:lnSpc>
                <a:spcPct val="100000"/>
              </a:lnSpc>
              <a:spcBef>
                <a:spcPts val="0"/>
              </a:spcBef>
              <a:spcAft>
                <a:spcPts val="0"/>
              </a:spcAft>
              <a:buClrTx/>
              <a:buSzTx/>
              <a:buFontTx/>
              <a:buNone/>
              <a:tabLst/>
              <a:defRPr/>
            </a:pPr>
            <a:endParaRPr kumimoji="0" sz="1092" b="0" i="0" u="none" strike="noStrike" kern="1200" cap="none" spc="0" normalizeH="0" baseline="0" noProof="0" dirty="0">
              <a:ln>
                <a:noFill/>
              </a:ln>
              <a:solidFill>
                <a:srgbClr val="2A2C65"/>
              </a:solidFill>
              <a:effectLst/>
              <a:highlight>
                <a:srgbClr val="2A2C65"/>
              </a:highlight>
              <a:uLnTx/>
              <a:uFillTx/>
              <a:latin typeface="Lato" panose="020F0502020204030203" pitchFamily="34" charset="0"/>
              <a:ea typeface="Lato" panose="020F0502020204030203" pitchFamily="34" charset="0"/>
              <a:cs typeface="Lato" panose="020F0502020204030203" pitchFamily="34" charset="0"/>
            </a:endParaRPr>
          </a:p>
        </p:txBody>
      </p:sp>
      <p:pic>
        <p:nvPicPr>
          <p:cNvPr id="8" name="Picture 7" descr="Logo&#10;&#10;Description automatically generated">
            <a:extLst>
              <a:ext uri="{FF2B5EF4-FFF2-40B4-BE49-F238E27FC236}">
                <a16:creationId xmlns:a16="http://schemas.microsoft.com/office/drawing/2014/main" id="{5D06B489-480E-2B03-AE76-515035BCCE8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805687" y="375737"/>
            <a:ext cx="3949362" cy="604252"/>
          </a:xfrm>
          <a:prstGeom prst="rect">
            <a:avLst/>
          </a:prstGeom>
        </p:spPr>
      </p:pic>
      <p:sp>
        <p:nvSpPr>
          <p:cNvPr id="6" name="Content Placeholder 2"/>
          <p:cNvSpPr>
            <a:spLocks noGrp="1"/>
          </p:cNvSpPr>
          <p:nvPr>
            <p:ph idx="1"/>
          </p:nvPr>
        </p:nvSpPr>
        <p:spPr>
          <a:xfrm>
            <a:off x="670591" y="1261997"/>
            <a:ext cx="5874008" cy="5596563"/>
          </a:xfrm>
        </p:spPr>
        <p:txBody>
          <a:bodyPr>
            <a:normAutofit fontScale="62500" lnSpcReduction="20000"/>
          </a:bodyPr>
          <a:lstStyle/>
          <a:p>
            <a:pPr marL="0" indent="0">
              <a:buNone/>
            </a:pPr>
            <a:r>
              <a:rPr lang="en-US" sz="4000" dirty="0" smtClean="0"/>
              <a:t>Using your </a:t>
            </a:r>
            <a:r>
              <a:rPr lang="en-US" sz="4000" dirty="0" err="1" smtClean="0"/>
              <a:t>oracy</a:t>
            </a:r>
            <a:r>
              <a:rPr lang="en-US" sz="4000" dirty="0" smtClean="0"/>
              <a:t> </a:t>
            </a:r>
            <a:r>
              <a:rPr lang="en-US" sz="4000" dirty="0" err="1" smtClean="0"/>
              <a:t>helpsheet</a:t>
            </a:r>
            <a:r>
              <a:rPr lang="en-US" sz="4000" dirty="0" smtClean="0"/>
              <a:t>, with the person next to you, discuss your response to the questions:</a:t>
            </a:r>
          </a:p>
          <a:p>
            <a:pPr marL="0" indent="0">
              <a:buNone/>
            </a:pPr>
            <a:endParaRPr lang="en-US" sz="4000" dirty="0"/>
          </a:p>
          <a:p>
            <a:pPr marL="742950" indent="-742950">
              <a:buAutoNum type="arabicPeriod"/>
            </a:pPr>
            <a:r>
              <a:rPr lang="en-US" sz="4000" dirty="0" smtClean="0"/>
              <a:t>“</a:t>
            </a:r>
            <a:r>
              <a:rPr lang="en-US" sz="4000" dirty="0"/>
              <a:t>Did the stranger think the same things as the person speaking?</a:t>
            </a:r>
          </a:p>
          <a:p>
            <a:pPr marL="742950" indent="-742950">
              <a:buAutoNum type="arabicPeriod"/>
            </a:pPr>
            <a:r>
              <a:rPr lang="en-US" sz="4000" dirty="0"/>
              <a:t>What did the people in video say they have to do at the end of the video?</a:t>
            </a:r>
          </a:p>
          <a:p>
            <a:pPr marL="0" indent="0">
              <a:buNone/>
            </a:pPr>
            <a:endParaRPr lang="en-US" sz="4000" dirty="0"/>
          </a:p>
          <a:p>
            <a:pPr marL="0" indent="0">
              <a:buNone/>
            </a:pPr>
            <a:endParaRPr lang="en-US" sz="4000" dirty="0"/>
          </a:p>
          <a:p>
            <a:pPr marL="0" indent="0">
              <a:buNone/>
            </a:pPr>
            <a:r>
              <a:rPr lang="en-US" sz="4000" dirty="0" smtClean="0"/>
              <a:t>Remember to use the sentence starters to add, build or challenge what your partner has said.</a:t>
            </a:r>
          </a:p>
          <a:p>
            <a:pPr marL="0" indent="0">
              <a:buNone/>
            </a:pPr>
            <a:endParaRPr lang="en-US" sz="4000" dirty="0"/>
          </a:p>
          <a:p>
            <a:pPr marL="0" indent="0">
              <a:buNone/>
            </a:pPr>
            <a:r>
              <a:rPr lang="en-US" sz="4000" dirty="0" smtClean="0"/>
              <a:t>Be ready to share your discussion with the class</a:t>
            </a:r>
            <a:endParaRPr lang="en-US" sz="4000" dirty="0"/>
          </a:p>
          <a:p>
            <a:pPr marL="0" indent="0">
              <a:buNone/>
            </a:pPr>
            <a:endParaRPr lang="en-US" sz="3638" dirty="0" smtClean="0"/>
          </a:p>
        </p:txBody>
      </p:sp>
      <p:sp>
        <p:nvSpPr>
          <p:cNvPr id="7" name="object 24">
            <a:extLst>
              <a:ext uri="{FF2B5EF4-FFF2-40B4-BE49-F238E27FC236}">
                <a16:creationId xmlns:a16="http://schemas.microsoft.com/office/drawing/2014/main" id="{EBD43D26-D495-FA47-9753-E5AFDAE44C4E}"/>
              </a:ext>
            </a:extLst>
          </p:cNvPr>
          <p:cNvSpPr txBox="1">
            <a:spLocks noGrp="1"/>
          </p:cNvSpPr>
          <p:nvPr>
            <p:ph type="title"/>
          </p:nvPr>
        </p:nvSpPr>
        <p:spPr>
          <a:xfrm>
            <a:off x="627682" y="566706"/>
            <a:ext cx="6022811" cy="380695"/>
          </a:xfrm>
          <a:prstGeom prst="rect">
            <a:avLst/>
          </a:prstGeom>
        </p:spPr>
        <p:txBody>
          <a:bodyPr vert="horz" wrap="square" lIns="0" tIns="7316" rIns="0" bIns="0" rtlCol="0" anchor="ctr">
            <a:spAutoFit/>
          </a:bodyPr>
          <a:lstStyle/>
          <a:p>
            <a:pPr marL="7701">
              <a:lnSpc>
                <a:spcPct val="100000"/>
              </a:lnSpc>
              <a:spcBef>
                <a:spcPts val="58"/>
              </a:spcBef>
            </a:pPr>
            <a:r>
              <a:rPr lang="en-US" sz="2426" spc="6" dirty="0" smtClean="0"/>
              <a:t>Protecting against eating disorders</a:t>
            </a:r>
            <a:endParaRPr sz="2426" spc="27" dirty="0"/>
          </a:p>
        </p:txBody>
      </p:sp>
      <p:pic>
        <p:nvPicPr>
          <p:cNvPr id="9" name="Picture 8"/>
          <p:cNvPicPr>
            <a:picLocks noChangeAspect="1"/>
          </p:cNvPicPr>
          <p:nvPr/>
        </p:nvPicPr>
        <p:blipFill>
          <a:blip r:embed="rId4"/>
          <a:stretch>
            <a:fillRect/>
          </a:stretch>
        </p:blipFill>
        <p:spPr>
          <a:xfrm>
            <a:off x="7191716" y="1207888"/>
            <a:ext cx="3862727" cy="5452157"/>
          </a:xfrm>
          <a:prstGeom prst="rect">
            <a:avLst/>
          </a:prstGeom>
        </p:spPr>
      </p:pic>
    </p:spTree>
    <p:extLst>
      <p:ext uri="{BB962C8B-B14F-4D97-AF65-F5344CB8AC3E}">
        <p14:creationId xmlns:p14="http://schemas.microsoft.com/office/powerpoint/2010/main" val="73823592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Background pattern&#10;&#10;Description automatically generated">
            <a:extLst>
              <a:ext uri="{FF2B5EF4-FFF2-40B4-BE49-F238E27FC236}">
                <a16:creationId xmlns:a16="http://schemas.microsoft.com/office/drawing/2014/main" id="{9A43A601-11BE-3A1A-75CF-3A77D2922B43}"/>
              </a:ext>
            </a:extLst>
          </p:cNvPr>
          <p:cNvPicPr>
            <a:picLocks noChangeAspect="1"/>
          </p:cNvPicPr>
          <p:nvPr/>
        </p:nvPicPr>
        <p:blipFill>
          <a:blip r:embed="rId2">
            <a:alphaModFix amt="10000"/>
            <a:extLst>
              <a:ext uri="{28A0092B-C50C-407E-A947-70E740481C1C}">
                <a14:useLocalDpi xmlns:a14="http://schemas.microsoft.com/office/drawing/2010/main" val="0"/>
              </a:ext>
            </a:extLst>
          </a:blip>
          <a:stretch>
            <a:fillRect/>
          </a:stretch>
        </p:blipFill>
        <p:spPr>
          <a:xfrm>
            <a:off x="6544599" y="1211027"/>
            <a:ext cx="5647533" cy="5647533"/>
          </a:xfrm>
          <a:prstGeom prst="rect">
            <a:avLst/>
          </a:prstGeom>
        </p:spPr>
      </p:pic>
      <p:pic>
        <p:nvPicPr>
          <p:cNvPr id="8" name="Picture 7" descr="Logo&#10;&#10;Description automatically generated">
            <a:extLst>
              <a:ext uri="{FF2B5EF4-FFF2-40B4-BE49-F238E27FC236}">
                <a16:creationId xmlns:a16="http://schemas.microsoft.com/office/drawing/2014/main" id="{5D06B489-480E-2B03-AE76-515035BCCE8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805687" y="375737"/>
            <a:ext cx="3949362" cy="604252"/>
          </a:xfrm>
          <a:prstGeom prst="rect">
            <a:avLst/>
          </a:prstGeom>
        </p:spPr>
      </p:pic>
      <p:sp>
        <p:nvSpPr>
          <p:cNvPr id="19" name="Title 1"/>
          <p:cNvSpPr>
            <a:spLocks noGrp="1"/>
          </p:cNvSpPr>
          <p:nvPr>
            <p:ph type="title"/>
          </p:nvPr>
        </p:nvSpPr>
        <p:spPr>
          <a:xfrm>
            <a:off x="377386" y="407204"/>
            <a:ext cx="7203248" cy="803823"/>
          </a:xfrm>
        </p:spPr>
        <p:txBody>
          <a:bodyPr>
            <a:normAutofit/>
          </a:bodyPr>
          <a:lstStyle/>
          <a:p>
            <a:r>
              <a:rPr lang="en-GB" sz="4851" dirty="0"/>
              <a:t>Support</a:t>
            </a:r>
          </a:p>
        </p:txBody>
      </p:sp>
      <p:sp>
        <p:nvSpPr>
          <p:cNvPr id="26" name="Content Placeholder 2"/>
          <p:cNvSpPr txBox="1">
            <a:spLocks/>
          </p:cNvSpPr>
          <p:nvPr/>
        </p:nvSpPr>
        <p:spPr>
          <a:xfrm>
            <a:off x="479264" y="1514351"/>
            <a:ext cx="11275785" cy="896305"/>
          </a:xfrm>
          <a:prstGeom prst="rect">
            <a:avLst/>
          </a:prstGeom>
        </p:spPr>
        <p:txBody>
          <a:bodyPr vert="horz" lIns="55449" tIns="27725" rIns="55449" bIns="27725" rtlCol="0">
            <a:normAutofit fontScale="85000" lnSpcReduction="20000"/>
          </a:bodyPr>
          <a:lstStyle>
            <a:lvl1pPr marL="376961" indent="-376961" algn="l" defTabSz="1507846" rtl="0" eaLnBrk="1" latinLnBrk="0" hangingPunct="1">
              <a:lnSpc>
                <a:spcPct val="90000"/>
              </a:lnSpc>
              <a:spcBef>
                <a:spcPts val="1649"/>
              </a:spcBef>
              <a:buFont typeface="Arial" panose="020B0604020202020204" pitchFamily="34" charset="0"/>
              <a:buChar char="•"/>
              <a:defRPr sz="4617" kern="1200">
                <a:solidFill>
                  <a:srgbClr val="142A33"/>
                </a:solidFill>
                <a:latin typeface="Calibri" panose="020F0502020204030204" pitchFamily="34" charset="0"/>
                <a:ea typeface="Calibri" panose="020F0502020204030204" pitchFamily="34" charset="0"/>
                <a:cs typeface="Calibri" panose="020F0502020204030204" pitchFamily="34" charset="0"/>
              </a:defRPr>
            </a:lvl1pPr>
            <a:lvl2pPr marL="1130884" indent="-376961" algn="l" defTabSz="1507846" rtl="0" eaLnBrk="1" latinLnBrk="0" hangingPunct="1">
              <a:lnSpc>
                <a:spcPct val="90000"/>
              </a:lnSpc>
              <a:spcBef>
                <a:spcPts val="824"/>
              </a:spcBef>
              <a:buFont typeface="Arial" panose="020B0604020202020204" pitchFamily="34" charset="0"/>
              <a:buChar char="•"/>
              <a:defRPr sz="3958" kern="1200">
                <a:solidFill>
                  <a:srgbClr val="142A33"/>
                </a:solidFill>
                <a:latin typeface="Calibri" panose="020F0502020204030204" pitchFamily="34" charset="0"/>
                <a:ea typeface="Calibri" panose="020F0502020204030204" pitchFamily="34" charset="0"/>
                <a:cs typeface="Calibri" panose="020F0502020204030204" pitchFamily="34" charset="0"/>
              </a:defRPr>
            </a:lvl2pPr>
            <a:lvl3pPr marL="1884807" indent="-376961" algn="l" defTabSz="1507846" rtl="0" eaLnBrk="1" latinLnBrk="0" hangingPunct="1">
              <a:lnSpc>
                <a:spcPct val="90000"/>
              </a:lnSpc>
              <a:spcBef>
                <a:spcPts val="824"/>
              </a:spcBef>
              <a:buFont typeface="Arial" panose="020B0604020202020204" pitchFamily="34" charset="0"/>
              <a:buChar char="•"/>
              <a:defRPr sz="3298" kern="1200">
                <a:solidFill>
                  <a:srgbClr val="142A33"/>
                </a:solidFill>
                <a:latin typeface="Calibri" panose="020F0502020204030204" pitchFamily="34" charset="0"/>
                <a:ea typeface="Calibri" panose="020F0502020204030204" pitchFamily="34" charset="0"/>
                <a:cs typeface="Calibri" panose="020F0502020204030204" pitchFamily="34" charset="0"/>
              </a:defRPr>
            </a:lvl3pPr>
            <a:lvl4pPr marL="2638730" indent="-376961" algn="l" defTabSz="1507846" rtl="0" eaLnBrk="1" latinLnBrk="0" hangingPunct="1">
              <a:lnSpc>
                <a:spcPct val="90000"/>
              </a:lnSpc>
              <a:spcBef>
                <a:spcPts val="824"/>
              </a:spcBef>
              <a:buFont typeface="Arial" panose="020B0604020202020204" pitchFamily="34" charset="0"/>
              <a:buChar char="•"/>
              <a:defRPr sz="2968" kern="1200">
                <a:solidFill>
                  <a:srgbClr val="142A33"/>
                </a:solidFill>
                <a:latin typeface="Calibri" panose="020F0502020204030204" pitchFamily="34" charset="0"/>
                <a:ea typeface="Calibri" panose="020F0502020204030204" pitchFamily="34" charset="0"/>
                <a:cs typeface="Calibri" panose="020F0502020204030204" pitchFamily="34" charset="0"/>
              </a:defRPr>
            </a:lvl4pPr>
            <a:lvl5pPr marL="3392653" indent="-376961" algn="l" defTabSz="1507846" rtl="0" eaLnBrk="1" latinLnBrk="0" hangingPunct="1">
              <a:lnSpc>
                <a:spcPct val="90000"/>
              </a:lnSpc>
              <a:spcBef>
                <a:spcPts val="824"/>
              </a:spcBef>
              <a:buFont typeface="Arial" panose="020B0604020202020204" pitchFamily="34" charset="0"/>
              <a:buChar char="•"/>
              <a:defRPr sz="2968" kern="1200">
                <a:solidFill>
                  <a:srgbClr val="142A33"/>
                </a:solidFill>
                <a:latin typeface="Calibri" panose="020F0502020204030204" pitchFamily="34" charset="0"/>
                <a:ea typeface="Calibri" panose="020F0502020204030204" pitchFamily="34" charset="0"/>
                <a:cs typeface="Calibri" panose="020F0502020204030204" pitchFamily="34" charset="0"/>
              </a:defRPr>
            </a:lvl5pPr>
            <a:lvl6pPr marL="4146575" indent="-376961" algn="l" defTabSz="1507846" rtl="0" eaLnBrk="1" latinLnBrk="0" hangingPunct="1">
              <a:lnSpc>
                <a:spcPct val="90000"/>
              </a:lnSpc>
              <a:spcBef>
                <a:spcPts val="824"/>
              </a:spcBef>
              <a:buFont typeface="Arial" panose="020B0604020202020204" pitchFamily="34" charset="0"/>
              <a:buChar char="•"/>
              <a:defRPr sz="2968" kern="1200">
                <a:solidFill>
                  <a:schemeClr val="tx1"/>
                </a:solidFill>
                <a:latin typeface="+mn-lt"/>
                <a:ea typeface="+mn-ea"/>
                <a:cs typeface="+mn-cs"/>
              </a:defRPr>
            </a:lvl6pPr>
            <a:lvl7pPr marL="4900498" indent="-376961" algn="l" defTabSz="1507846" rtl="0" eaLnBrk="1" latinLnBrk="0" hangingPunct="1">
              <a:lnSpc>
                <a:spcPct val="90000"/>
              </a:lnSpc>
              <a:spcBef>
                <a:spcPts val="824"/>
              </a:spcBef>
              <a:buFont typeface="Arial" panose="020B0604020202020204" pitchFamily="34" charset="0"/>
              <a:buChar char="•"/>
              <a:defRPr sz="2968" kern="1200">
                <a:solidFill>
                  <a:schemeClr val="tx1"/>
                </a:solidFill>
                <a:latin typeface="+mn-lt"/>
                <a:ea typeface="+mn-ea"/>
                <a:cs typeface="+mn-cs"/>
              </a:defRPr>
            </a:lvl7pPr>
            <a:lvl8pPr marL="5654421" indent="-376961" algn="l" defTabSz="1507846" rtl="0" eaLnBrk="1" latinLnBrk="0" hangingPunct="1">
              <a:lnSpc>
                <a:spcPct val="90000"/>
              </a:lnSpc>
              <a:spcBef>
                <a:spcPts val="824"/>
              </a:spcBef>
              <a:buFont typeface="Arial" panose="020B0604020202020204" pitchFamily="34" charset="0"/>
              <a:buChar char="•"/>
              <a:defRPr sz="2968" kern="1200">
                <a:solidFill>
                  <a:schemeClr val="tx1"/>
                </a:solidFill>
                <a:latin typeface="+mn-lt"/>
                <a:ea typeface="+mn-ea"/>
                <a:cs typeface="+mn-cs"/>
              </a:defRPr>
            </a:lvl8pPr>
            <a:lvl9pPr marL="6408344" indent="-376961" algn="l" defTabSz="1507846" rtl="0" eaLnBrk="1" latinLnBrk="0" hangingPunct="1">
              <a:lnSpc>
                <a:spcPct val="90000"/>
              </a:lnSpc>
              <a:spcBef>
                <a:spcPts val="824"/>
              </a:spcBef>
              <a:buFont typeface="Arial" panose="020B0604020202020204" pitchFamily="34" charset="0"/>
              <a:buChar char="•"/>
              <a:defRPr sz="2968" kern="1200">
                <a:solidFill>
                  <a:schemeClr val="tx1"/>
                </a:solidFill>
                <a:latin typeface="+mn-lt"/>
                <a:ea typeface="+mn-ea"/>
                <a:cs typeface="+mn-cs"/>
              </a:defRPr>
            </a:lvl9pPr>
          </a:lstStyle>
          <a:p>
            <a:pPr marL="0" indent="0" defTabSz="914358">
              <a:spcBef>
                <a:spcPts val="1000"/>
              </a:spcBef>
              <a:buNone/>
            </a:pPr>
            <a:r>
              <a:rPr lang="en-US" sz="4366" dirty="0"/>
              <a:t>If you ever need support </a:t>
            </a:r>
            <a:r>
              <a:rPr lang="en-US" sz="4366" dirty="0" smtClean="0"/>
              <a:t>about eating disorders for yourself, a friend or family member you can find it here:</a:t>
            </a:r>
            <a:endParaRPr lang="en-US" sz="4366" dirty="0"/>
          </a:p>
        </p:txBody>
      </p:sp>
      <p:pic>
        <p:nvPicPr>
          <p:cNvPr id="27" name="Picture 26"/>
          <p:cNvPicPr>
            <a:picLocks noChangeAspect="1"/>
          </p:cNvPicPr>
          <p:nvPr/>
        </p:nvPicPr>
        <p:blipFill>
          <a:blip r:embed="rId4"/>
          <a:stretch>
            <a:fillRect/>
          </a:stretch>
        </p:blipFill>
        <p:spPr>
          <a:xfrm>
            <a:off x="479264" y="2799109"/>
            <a:ext cx="4804620" cy="3222017"/>
          </a:xfrm>
          <a:prstGeom prst="rect">
            <a:avLst/>
          </a:prstGeom>
        </p:spPr>
      </p:pic>
      <p:pic>
        <p:nvPicPr>
          <p:cNvPr id="28" name="Picture 27"/>
          <p:cNvPicPr>
            <a:picLocks noChangeAspect="1"/>
          </p:cNvPicPr>
          <p:nvPr/>
        </p:nvPicPr>
        <p:blipFill>
          <a:blip r:embed="rId5"/>
          <a:stretch>
            <a:fillRect/>
          </a:stretch>
        </p:blipFill>
        <p:spPr>
          <a:xfrm>
            <a:off x="5560769" y="2601762"/>
            <a:ext cx="2161767" cy="1438558"/>
          </a:xfrm>
          <a:prstGeom prst="rect">
            <a:avLst/>
          </a:prstGeom>
        </p:spPr>
      </p:pic>
      <p:pic>
        <p:nvPicPr>
          <p:cNvPr id="29" name="Picture 28"/>
          <p:cNvPicPr>
            <a:picLocks noChangeAspect="1"/>
          </p:cNvPicPr>
          <p:nvPr/>
        </p:nvPicPr>
        <p:blipFill>
          <a:blip r:embed="rId6"/>
          <a:stretch>
            <a:fillRect/>
          </a:stretch>
        </p:blipFill>
        <p:spPr>
          <a:xfrm>
            <a:off x="5569395" y="4551315"/>
            <a:ext cx="2011239" cy="2011239"/>
          </a:xfrm>
          <a:prstGeom prst="rect">
            <a:avLst/>
          </a:prstGeom>
        </p:spPr>
      </p:pic>
      <p:sp>
        <p:nvSpPr>
          <p:cNvPr id="30" name="TextBox 29"/>
          <p:cNvSpPr txBox="1"/>
          <p:nvPr/>
        </p:nvSpPr>
        <p:spPr>
          <a:xfrm>
            <a:off x="8069311" y="2562422"/>
            <a:ext cx="2043935" cy="1883593"/>
          </a:xfrm>
          <a:prstGeom prst="rect">
            <a:avLst/>
          </a:prstGeom>
          <a:noFill/>
        </p:spPr>
        <p:txBody>
          <a:bodyPr wrap="square" rtlCol="0">
            <a:spAutoFit/>
          </a:bodyPr>
          <a:lstStyle/>
          <a:p>
            <a:pPr defTabSz="277246"/>
            <a:r>
              <a:rPr lang="en-US" sz="1940" dirty="0">
                <a:solidFill>
                  <a:srgbClr val="2A2C65"/>
                </a:solidFill>
                <a:latin typeface="Calibri" panose="020F0502020204030204" pitchFamily="34" charset="0"/>
                <a:cs typeface="Calibri" panose="020F0502020204030204" pitchFamily="34" charset="0"/>
              </a:rPr>
              <a:t>Childline.org.uk</a:t>
            </a:r>
          </a:p>
          <a:p>
            <a:pPr defTabSz="277246"/>
            <a:endParaRPr lang="en-US" sz="1940" dirty="0">
              <a:solidFill>
                <a:srgbClr val="2A2C65"/>
              </a:solidFill>
              <a:latin typeface="Calibri" panose="020F0502020204030204" pitchFamily="34" charset="0"/>
              <a:cs typeface="Calibri" panose="020F0502020204030204" pitchFamily="34" charset="0"/>
            </a:endParaRPr>
          </a:p>
          <a:p>
            <a:pPr defTabSz="277246"/>
            <a:r>
              <a:rPr lang="en-US" sz="1940" dirty="0">
                <a:solidFill>
                  <a:srgbClr val="2A2C65"/>
                </a:solidFill>
                <a:latin typeface="Calibri" panose="020F0502020204030204" pitchFamily="34" charset="0"/>
                <a:cs typeface="Calibri" panose="020F0502020204030204" pitchFamily="34" charset="0"/>
              </a:rPr>
              <a:t>Call – 08001111</a:t>
            </a:r>
          </a:p>
          <a:p>
            <a:pPr defTabSz="277246"/>
            <a:endParaRPr lang="en-US" sz="1940" dirty="0">
              <a:solidFill>
                <a:srgbClr val="2A2C65"/>
              </a:solidFill>
              <a:latin typeface="Calibri" panose="020F0502020204030204" pitchFamily="34" charset="0"/>
              <a:cs typeface="Calibri" panose="020F0502020204030204" pitchFamily="34" charset="0"/>
            </a:endParaRPr>
          </a:p>
          <a:p>
            <a:pPr defTabSz="277246"/>
            <a:r>
              <a:rPr lang="en-US" sz="1940" dirty="0">
                <a:solidFill>
                  <a:srgbClr val="2A2C65"/>
                </a:solidFill>
                <a:latin typeface="Calibri" panose="020F0502020204030204" pitchFamily="34" charset="0"/>
                <a:cs typeface="Calibri" panose="020F0502020204030204" pitchFamily="34" charset="0"/>
              </a:rPr>
              <a:t>Email or chat online for support</a:t>
            </a:r>
            <a:endParaRPr lang="en-GB" sz="1940" dirty="0">
              <a:solidFill>
                <a:srgbClr val="2A2C65"/>
              </a:solidFill>
              <a:latin typeface="Calibri" panose="020F0502020204030204" pitchFamily="34" charset="0"/>
              <a:cs typeface="Calibri" panose="020F0502020204030204" pitchFamily="34" charset="0"/>
            </a:endParaRPr>
          </a:p>
        </p:txBody>
      </p:sp>
      <p:sp>
        <p:nvSpPr>
          <p:cNvPr id="31" name="TextBox 30"/>
          <p:cNvSpPr txBox="1"/>
          <p:nvPr/>
        </p:nvSpPr>
        <p:spPr>
          <a:xfrm>
            <a:off x="7805687" y="4644666"/>
            <a:ext cx="3949362" cy="2182136"/>
          </a:xfrm>
          <a:prstGeom prst="rect">
            <a:avLst/>
          </a:prstGeom>
          <a:noFill/>
        </p:spPr>
        <p:txBody>
          <a:bodyPr wrap="square" rtlCol="0">
            <a:spAutoFit/>
          </a:bodyPr>
          <a:lstStyle/>
          <a:p>
            <a:pPr defTabSz="277246"/>
            <a:r>
              <a:rPr lang="en-US" sz="1940" dirty="0">
                <a:solidFill>
                  <a:srgbClr val="2A2C65"/>
                </a:solidFill>
                <a:latin typeface="Calibri" panose="020F0502020204030204" pitchFamily="34" charset="0"/>
                <a:cs typeface="Calibri" panose="020F0502020204030204" pitchFamily="34" charset="0"/>
              </a:rPr>
              <a:t>Themix.org.uk</a:t>
            </a:r>
          </a:p>
          <a:p>
            <a:pPr defTabSz="277246"/>
            <a:endParaRPr lang="en-US" sz="1940" dirty="0">
              <a:solidFill>
                <a:srgbClr val="2A2C65"/>
              </a:solidFill>
              <a:latin typeface="Calibri" panose="020F0502020204030204" pitchFamily="34" charset="0"/>
              <a:cs typeface="Calibri" panose="020F0502020204030204" pitchFamily="34" charset="0"/>
            </a:endParaRPr>
          </a:p>
          <a:p>
            <a:pPr defTabSz="277246"/>
            <a:r>
              <a:rPr lang="en-US" sz="1940" dirty="0">
                <a:solidFill>
                  <a:srgbClr val="2A2C65"/>
                </a:solidFill>
                <a:latin typeface="Calibri" panose="020F0502020204030204" pitchFamily="34" charset="0"/>
                <a:cs typeface="Calibri" panose="020F0502020204030204" pitchFamily="34" charset="0"/>
              </a:rPr>
              <a:t>You can email or have one-to-chat online.</a:t>
            </a:r>
          </a:p>
          <a:p>
            <a:pPr defTabSz="277246"/>
            <a:endParaRPr lang="en-US" sz="1940" dirty="0">
              <a:solidFill>
                <a:srgbClr val="2A2C65"/>
              </a:solidFill>
              <a:latin typeface="Calibri" panose="020F0502020204030204" pitchFamily="34" charset="0"/>
              <a:cs typeface="Calibri" panose="020F0502020204030204" pitchFamily="34" charset="0"/>
            </a:endParaRPr>
          </a:p>
          <a:p>
            <a:pPr defTabSz="277246"/>
            <a:r>
              <a:rPr lang="en-US" sz="1940" dirty="0">
                <a:solidFill>
                  <a:srgbClr val="2A2C65"/>
                </a:solidFill>
                <a:latin typeface="Calibri" panose="020F0502020204030204" pitchFamily="34" charset="0"/>
                <a:cs typeface="Calibri" panose="020F0502020204030204" pitchFamily="34" charset="0"/>
              </a:rPr>
              <a:t>There is also a crisis messenger which is available 24/7</a:t>
            </a:r>
            <a:endParaRPr lang="en-GB" sz="1940" dirty="0">
              <a:solidFill>
                <a:srgbClr val="2A2C65"/>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621150597"/>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Background pattern&#10;&#10;Description automatically generated">
            <a:extLst>
              <a:ext uri="{FF2B5EF4-FFF2-40B4-BE49-F238E27FC236}">
                <a16:creationId xmlns:a16="http://schemas.microsoft.com/office/drawing/2014/main" id="{9A43A601-11BE-3A1A-75CF-3A77D2922B43}"/>
              </a:ext>
            </a:extLst>
          </p:cNvPr>
          <p:cNvPicPr>
            <a:picLocks noChangeAspect="1"/>
          </p:cNvPicPr>
          <p:nvPr/>
        </p:nvPicPr>
        <p:blipFill>
          <a:blip r:embed="rId2">
            <a:alphaModFix amt="10000"/>
            <a:extLst>
              <a:ext uri="{28A0092B-C50C-407E-A947-70E740481C1C}">
                <a14:useLocalDpi xmlns:a14="http://schemas.microsoft.com/office/drawing/2010/main" val="0"/>
              </a:ext>
            </a:extLst>
          </a:blip>
          <a:stretch>
            <a:fillRect/>
          </a:stretch>
        </p:blipFill>
        <p:spPr>
          <a:xfrm>
            <a:off x="6544599" y="1211027"/>
            <a:ext cx="5647533" cy="5647533"/>
          </a:xfrm>
          <a:prstGeom prst="rect">
            <a:avLst/>
          </a:prstGeom>
        </p:spPr>
      </p:pic>
      <p:sp>
        <p:nvSpPr>
          <p:cNvPr id="34" name="object 22">
            <a:extLst>
              <a:ext uri="{FF2B5EF4-FFF2-40B4-BE49-F238E27FC236}">
                <a16:creationId xmlns:a16="http://schemas.microsoft.com/office/drawing/2014/main" id="{D5FE940C-2C04-754D-9DB6-F0FED3E467E0}"/>
              </a:ext>
            </a:extLst>
          </p:cNvPr>
          <p:cNvSpPr/>
          <p:nvPr/>
        </p:nvSpPr>
        <p:spPr>
          <a:xfrm>
            <a:off x="689694" y="1040445"/>
            <a:ext cx="508285" cy="31960"/>
          </a:xfrm>
          <a:custGeom>
            <a:avLst/>
            <a:gdLst/>
            <a:ahLst/>
            <a:cxnLst/>
            <a:rect l="l" t="t" r="r" b="b"/>
            <a:pathLst>
              <a:path w="838200" h="52705">
                <a:moveTo>
                  <a:pt x="0" y="52354"/>
                </a:moveTo>
                <a:lnTo>
                  <a:pt x="0" y="0"/>
                </a:lnTo>
                <a:lnTo>
                  <a:pt x="837670" y="0"/>
                </a:lnTo>
                <a:lnTo>
                  <a:pt x="837670" y="52354"/>
                </a:lnTo>
                <a:lnTo>
                  <a:pt x="0" y="52354"/>
                </a:lnTo>
                <a:close/>
              </a:path>
            </a:pathLst>
          </a:custGeom>
          <a:solidFill>
            <a:srgbClr val="C12827">
              <a:alpha val="49804"/>
            </a:srgbClr>
          </a:solidFill>
        </p:spPr>
        <p:txBody>
          <a:bodyPr wrap="square" lIns="0" tIns="0" rIns="0" bIns="0" rtlCol="0"/>
          <a:lstStyle/>
          <a:p>
            <a:pPr defTabSz="277246"/>
            <a:endParaRPr sz="1092" dirty="0">
              <a:solidFill>
                <a:srgbClr val="2A2C65"/>
              </a:solidFill>
              <a:highlight>
                <a:srgbClr val="2A2C65"/>
              </a:highlight>
              <a:latin typeface="Lato" panose="020F0502020204030203" pitchFamily="34" charset="0"/>
              <a:ea typeface="Lato" panose="020F0502020204030203" pitchFamily="34" charset="0"/>
              <a:cs typeface="Lato" panose="020F0502020204030203" pitchFamily="34" charset="0"/>
            </a:endParaRPr>
          </a:p>
        </p:txBody>
      </p:sp>
      <p:pic>
        <p:nvPicPr>
          <p:cNvPr id="8" name="Picture 7" descr="Logo&#10;&#10;Description automatically generated">
            <a:extLst>
              <a:ext uri="{FF2B5EF4-FFF2-40B4-BE49-F238E27FC236}">
                <a16:creationId xmlns:a16="http://schemas.microsoft.com/office/drawing/2014/main" id="{5D06B489-480E-2B03-AE76-515035BCCE8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805687" y="375737"/>
            <a:ext cx="3949362" cy="604252"/>
          </a:xfrm>
          <a:prstGeom prst="rect">
            <a:avLst/>
          </a:prstGeom>
        </p:spPr>
      </p:pic>
      <p:sp>
        <p:nvSpPr>
          <p:cNvPr id="6" name="Content Placeholder 2"/>
          <p:cNvSpPr>
            <a:spLocks noGrp="1"/>
          </p:cNvSpPr>
          <p:nvPr>
            <p:ph idx="1"/>
          </p:nvPr>
        </p:nvSpPr>
        <p:spPr>
          <a:xfrm>
            <a:off x="670590" y="1261997"/>
            <a:ext cx="5979903" cy="5860189"/>
          </a:xfrm>
        </p:spPr>
        <p:txBody>
          <a:bodyPr>
            <a:normAutofit fontScale="92500" lnSpcReduction="20000"/>
          </a:bodyPr>
          <a:lstStyle/>
          <a:p>
            <a:pPr marL="0" indent="0">
              <a:buNone/>
            </a:pPr>
            <a:r>
              <a:rPr lang="en-US" sz="4000" dirty="0"/>
              <a:t>Alex is 13 years old and loves hanging out with friends, especially when they go out for food. Recently, Alex has been seen eating a lot during meals, even if they were just saying they weren’t hungry. Some friends noticed Alex goes to the bathroom for a long time after eating, often seeming tired afterward. When asked, Alex laughs it off and says they’re just “making room” for more food.</a:t>
            </a:r>
            <a:endParaRPr lang="en-US" sz="3638" dirty="0"/>
          </a:p>
          <a:p>
            <a:pPr marL="0" indent="0">
              <a:buNone/>
            </a:pPr>
            <a:endParaRPr lang="en-US" sz="3638" dirty="0"/>
          </a:p>
          <a:p>
            <a:pPr marL="0" indent="0">
              <a:buNone/>
            </a:pPr>
            <a:endParaRPr lang="en-US" sz="3638" dirty="0"/>
          </a:p>
        </p:txBody>
      </p:sp>
      <p:sp>
        <p:nvSpPr>
          <p:cNvPr id="7" name="object 24">
            <a:extLst>
              <a:ext uri="{FF2B5EF4-FFF2-40B4-BE49-F238E27FC236}">
                <a16:creationId xmlns:a16="http://schemas.microsoft.com/office/drawing/2014/main" id="{EBD43D26-D495-FA47-9753-E5AFDAE44C4E}"/>
              </a:ext>
            </a:extLst>
          </p:cNvPr>
          <p:cNvSpPr txBox="1">
            <a:spLocks noGrp="1"/>
          </p:cNvSpPr>
          <p:nvPr>
            <p:ph type="title"/>
          </p:nvPr>
        </p:nvSpPr>
        <p:spPr>
          <a:xfrm>
            <a:off x="627682" y="380053"/>
            <a:ext cx="6022811" cy="754002"/>
          </a:xfrm>
          <a:prstGeom prst="rect">
            <a:avLst/>
          </a:prstGeom>
        </p:spPr>
        <p:txBody>
          <a:bodyPr vert="horz" wrap="square" lIns="0" tIns="7316" rIns="0" bIns="0" rtlCol="0" anchor="ctr">
            <a:spAutoFit/>
          </a:bodyPr>
          <a:lstStyle/>
          <a:p>
            <a:pPr marL="7701">
              <a:lnSpc>
                <a:spcPct val="100000"/>
              </a:lnSpc>
              <a:spcBef>
                <a:spcPts val="58"/>
              </a:spcBef>
            </a:pPr>
            <a:r>
              <a:rPr lang="en-US" sz="2426" spc="6" dirty="0" smtClean="0"/>
              <a:t>Types of eating disorders – Scenario – extension activity</a:t>
            </a:r>
            <a:endParaRPr sz="2426" spc="27" dirty="0"/>
          </a:p>
        </p:txBody>
      </p:sp>
      <p:sp>
        <p:nvSpPr>
          <p:cNvPr id="11" name="Content Placeholder 2"/>
          <p:cNvSpPr txBox="1">
            <a:spLocks/>
          </p:cNvSpPr>
          <p:nvPr/>
        </p:nvSpPr>
        <p:spPr>
          <a:xfrm>
            <a:off x="7488127" y="1232053"/>
            <a:ext cx="4704005" cy="5860189"/>
          </a:xfrm>
          <a:prstGeom prst="rect">
            <a:avLst/>
          </a:prstGeom>
        </p:spPr>
        <p:txBody>
          <a:bodyPr vert="horz" lIns="91440" tIns="45720" rIns="91440" bIns="45720" rtlCol="0">
            <a:normAutofit fontScale="92500"/>
          </a:bodyPr>
          <a:lstStyle>
            <a:lvl1pPr marL="228589" indent="-228589" algn="l" defTabSz="914358" rtl="0" eaLnBrk="1" latinLnBrk="0" hangingPunct="1">
              <a:lnSpc>
                <a:spcPct val="90000"/>
              </a:lnSpc>
              <a:spcBef>
                <a:spcPts val="1000"/>
              </a:spcBef>
              <a:buFont typeface="Arial" panose="020B0604020202020204" pitchFamily="34" charset="0"/>
              <a:buChar char="•"/>
              <a:defRPr sz="2800" kern="1200">
                <a:solidFill>
                  <a:srgbClr val="142A33"/>
                </a:solidFill>
                <a:latin typeface="Calibri" panose="020F0502020204030204" pitchFamily="34" charset="0"/>
                <a:ea typeface="Calibri" panose="020F0502020204030204" pitchFamily="34" charset="0"/>
                <a:cs typeface="Calibri" panose="020F0502020204030204" pitchFamily="34" charset="0"/>
              </a:defRPr>
            </a:lvl1pPr>
            <a:lvl2pPr marL="685768" indent="-228589" algn="l" defTabSz="914358" rtl="0" eaLnBrk="1" latinLnBrk="0" hangingPunct="1">
              <a:lnSpc>
                <a:spcPct val="90000"/>
              </a:lnSpc>
              <a:spcBef>
                <a:spcPts val="500"/>
              </a:spcBef>
              <a:buFont typeface="Arial" panose="020B0604020202020204" pitchFamily="34" charset="0"/>
              <a:buChar char="•"/>
              <a:defRPr sz="2400" kern="1200">
                <a:solidFill>
                  <a:srgbClr val="142A33"/>
                </a:solidFill>
                <a:latin typeface="Calibri" panose="020F0502020204030204" pitchFamily="34" charset="0"/>
                <a:ea typeface="Calibri" panose="020F0502020204030204" pitchFamily="34" charset="0"/>
                <a:cs typeface="Calibri" panose="020F0502020204030204" pitchFamily="34" charset="0"/>
              </a:defRPr>
            </a:lvl2pPr>
            <a:lvl3pPr marL="1142947" indent="-228589" algn="l" defTabSz="914358" rtl="0" eaLnBrk="1" latinLnBrk="0" hangingPunct="1">
              <a:lnSpc>
                <a:spcPct val="90000"/>
              </a:lnSpc>
              <a:spcBef>
                <a:spcPts val="500"/>
              </a:spcBef>
              <a:buFont typeface="Arial" panose="020B0604020202020204" pitchFamily="34" charset="0"/>
              <a:buChar char="•"/>
              <a:defRPr sz="2000" kern="1200">
                <a:solidFill>
                  <a:srgbClr val="142A33"/>
                </a:solidFill>
                <a:latin typeface="Calibri" panose="020F0502020204030204" pitchFamily="34" charset="0"/>
                <a:ea typeface="Calibri" panose="020F0502020204030204" pitchFamily="34" charset="0"/>
                <a:cs typeface="Calibri" panose="020F0502020204030204" pitchFamily="34" charset="0"/>
              </a:defRPr>
            </a:lvl3pPr>
            <a:lvl4pPr marL="1600126" indent="-228589" algn="l" defTabSz="914358" rtl="0" eaLnBrk="1" latinLnBrk="0" hangingPunct="1">
              <a:lnSpc>
                <a:spcPct val="90000"/>
              </a:lnSpc>
              <a:spcBef>
                <a:spcPts val="500"/>
              </a:spcBef>
              <a:buFont typeface="Arial" panose="020B0604020202020204" pitchFamily="34" charset="0"/>
              <a:buChar char="•"/>
              <a:defRPr sz="1800" kern="1200">
                <a:solidFill>
                  <a:srgbClr val="142A33"/>
                </a:solidFill>
                <a:latin typeface="Calibri" panose="020F0502020204030204" pitchFamily="34" charset="0"/>
                <a:ea typeface="Calibri" panose="020F0502020204030204" pitchFamily="34" charset="0"/>
                <a:cs typeface="Calibri" panose="020F0502020204030204" pitchFamily="34" charset="0"/>
              </a:defRPr>
            </a:lvl4pPr>
            <a:lvl5pPr marL="2057305" indent="-228589" algn="l" defTabSz="914358" rtl="0" eaLnBrk="1" latinLnBrk="0" hangingPunct="1">
              <a:lnSpc>
                <a:spcPct val="90000"/>
              </a:lnSpc>
              <a:spcBef>
                <a:spcPts val="500"/>
              </a:spcBef>
              <a:buFont typeface="Arial" panose="020B0604020202020204" pitchFamily="34" charset="0"/>
              <a:buChar char="•"/>
              <a:defRPr sz="1800" kern="1200">
                <a:solidFill>
                  <a:srgbClr val="142A33"/>
                </a:solidFill>
                <a:latin typeface="Calibri" panose="020F0502020204030204" pitchFamily="34" charset="0"/>
                <a:ea typeface="Calibri" panose="020F0502020204030204" pitchFamily="34" charset="0"/>
                <a:cs typeface="Calibri" panose="020F0502020204030204" pitchFamily="34" charset="0"/>
              </a:defRPr>
            </a:lvl5pPr>
            <a:lvl6pPr marL="2514483" indent="-228589" algn="l" defTabSz="914358"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62" indent="-228589" algn="l" defTabSz="914358"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41" indent="-228589" algn="l" defTabSz="914358"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20" indent="-228589" algn="l" defTabSz="914358"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r>
              <a:rPr lang="en-US" sz="3638" b="1" dirty="0" smtClean="0"/>
              <a:t>Questions</a:t>
            </a:r>
          </a:p>
          <a:p>
            <a:pPr marL="0" indent="0" algn="ctr">
              <a:buFont typeface="Arial" panose="020B0604020202020204" pitchFamily="34" charset="0"/>
              <a:buNone/>
            </a:pPr>
            <a:endParaRPr lang="en-US" sz="3638" b="1" dirty="0"/>
          </a:p>
          <a:p>
            <a:pPr marL="0" indent="0">
              <a:buFont typeface="Arial" panose="020B0604020202020204" pitchFamily="34" charset="0"/>
              <a:buNone/>
            </a:pPr>
            <a:r>
              <a:rPr lang="en-US" sz="3638" dirty="0" smtClean="0"/>
              <a:t>In your books write your answers to the following questions:</a:t>
            </a:r>
          </a:p>
          <a:p>
            <a:pPr marL="0" indent="0">
              <a:buFont typeface="Arial" panose="020B0604020202020204" pitchFamily="34" charset="0"/>
              <a:buNone/>
            </a:pPr>
            <a:endParaRPr lang="en-US" sz="3638" dirty="0"/>
          </a:p>
          <a:p>
            <a:pPr marL="742950" indent="-742950">
              <a:buFont typeface="Arial" panose="020B0604020202020204" pitchFamily="34" charset="0"/>
              <a:buAutoNum type="arabicPeriod"/>
            </a:pPr>
            <a:r>
              <a:rPr lang="en-US" sz="3638" dirty="0" smtClean="0"/>
              <a:t>What eating disorder may Alex have?</a:t>
            </a:r>
          </a:p>
          <a:p>
            <a:pPr marL="742950" indent="-742950">
              <a:buFont typeface="Arial" panose="020B0604020202020204" pitchFamily="34" charset="0"/>
              <a:buAutoNum type="arabicPeriod"/>
            </a:pPr>
            <a:r>
              <a:rPr lang="en-US" sz="3638" dirty="0" smtClean="0"/>
              <a:t>Why have you made this suggestion?</a:t>
            </a:r>
          </a:p>
          <a:p>
            <a:pPr marL="0" indent="0">
              <a:buFont typeface="Arial" panose="020B0604020202020204" pitchFamily="34" charset="0"/>
              <a:buNone/>
            </a:pPr>
            <a:endParaRPr lang="en-US" sz="3638" dirty="0" smtClean="0"/>
          </a:p>
          <a:p>
            <a:pPr marL="0" indent="0">
              <a:buFont typeface="Arial" panose="020B0604020202020204" pitchFamily="34" charset="0"/>
              <a:buNone/>
            </a:pPr>
            <a:endParaRPr lang="en-US" sz="3638" dirty="0"/>
          </a:p>
        </p:txBody>
      </p:sp>
    </p:spTree>
    <p:extLst>
      <p:ext uri="{BB962C8B-B14F-4D97-AF65-F5344CB8AC3E}">
        <p14:creationId xmlns:p14="http://schemas.microsoft.com/office/powerpoint/2010/main" val="205225110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Background pattern&#10;&#10;Description automatically generated">
            <a:extLst>
              <a:ext uri="{FF2B5EF4-FFF2-40B4-BE49-F238E27FC236}">
                <a16:creationId xmlns:a16="http://schemas.microsoft.com/office/drawing/2014/main" id="{9A43A601-11BE-3A1A-75CF-3A77D2922B43}"/>
              </a:ext>
            </a:extLst>
          </p:cNvPr>
          <p:cNvPicPr>
            <a:picLocks noChangeAspect="1"/>
          </p:cNvPicPr>
          <p:nvPr/>
        </p:nvPicPr>
        <p:blipFill>
          <a:blip r:embed="rId2">
            <a:alphaModFix amt="10000"/>
            <a:extLst>
              <a:ext uri="{28A0092B-C50C-407E-A947-70E740481C1C}">
                <a14:useLocalDpi xmlns:a14="http://schemas.microsoft.com/office/drawing/2010/main" val="0"/>
              </a:ext>
            </a:extLst>
          </a:blip>
          <a:stretch>
            <a:fillRect/>
          </a:stretch>
        </p:blipFill>
        <p:spPr>
          <a:xfrm>
            <a:off x="6544599" y="1211027"/>
            <a:ext cx="5647533" cy="5647533"/>
          </a:xfrm>
          <a:prstGeom prst="rect">
            <a:avLst/>
          </a:prstGeom>
        </p:spPr>
      </p:pic>
      <p:sp>
        <p:nvSpPr>
          <p:cNvPr id="34" name="object 22">
            <a:extLst>
              <a:ext uri="{FF2B5EF4-FFF2-40B4-BE49-F238E27FC236}">
                <a16:creationId xmlns:a16="http://schemas.microsoft.com/office/drawing/2014/main" id="{D5FE940C-2C04-754D-9DB6-F0FED3E467E0}"/>
              </a:ext>
            </a:extLst>
          </p:cNvPr>
          <p:cNvSpPr/>
          <p:nvPr/>
        </p:nvSpPr>
        <p:spPr>
          <a:xfrm>
            <a:off x="689694" y="1040445"/>
            <a:ext cx="508285" cy="31960"/>
          </a:xfrm>
          <a:custGeom>
            <a:avLst/>
            <a:gdLst/>
            <a:ahLst/>
            <a:cxnLst/>
            <a:rect l="l" t="t" r="r" b="b"/>
            <a:pathLst>
              <a:path w="838200" h="52705">
                <a:moveTo>
                  <a:pt x="0" y="52354"/>
                </a:moveTo>
                <a:lnTo>
                  <a:pt x="0" y="0"/>
                </a:lnTo>
                <a:lnTo>
                  <a:pt x="837670" y="0"/>
                </a:lnTo>
                <a:lnTo>
                  <a:pt x="837670" y="52354"/>
                </a:lnTo>
                <a:lnTo>
                  <a:pt x="0" y="52354"/>
                </a:lnTo>
                <a:close/>
              </a:path>
            </a:pathLst>
          </a:custGeom>
          <a:solidFill>
            <a:srgbClr val="C12827">
              <a:alpha val="49804"/>
            </a:srgbClr>
          </a:solidFill>
        </p:spPr>
        <p:txBody>
          <a:bodyPr wrap="square" lIns="0" tIns="0" rIns="0" bIns="0" rtlCol="0"/>
          <a:lstStyle/>
          <a:p>
            <a:pPr defTabSz="277246"/>
            <a:endParaRPr sz="1092" dirty="0">
              <a:solidFill>
                <a:srgbClr val="2A2C65"/>
              </a:solidFill>
              <a:highlight>
                <a:srgbClr val="2A2C65"/>
              </a:highlight>
              <a:latin typeface="Lato" panose="020F0502020204030203" pitchFamily="34" charset="0"/>
              <a:ea typeface="Lato" panose="020F0502020204030203" pitchFamily="34" charset="0"/>
              <a:cs typeface="Lato" panose="020F0502020204030203" pitchFamily="34" charset="0"/>
            </a:endParaRPr>
          </a:p>
        </p:txBody>
      </p:sp>
      <p:pic>
        <p:nvPicPr>
          <p:cNvPr id="8" name="Picture 7" descr="Logo&#10;&#10;Description automatically generated">
            <a:extLst>
              <a:ext uri="{FF2B5EF4-FFF2-40B4-BE49-F238E27FC236}">
                <a16:creationId xmlns:a16="http://schemas.microsoft.com/office/drawing/2014/main" id="{5D06B489-480E-2B03-AE76-515035BCCE8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805687" y="375737"/>
            <a:ext cx="3949362" cy="604252"/>
          </a:xfrm>
          <a:prstGeom prst="rect">
            <a:avLst/>
          </a:prstGeom>
        </p:spPr>
      </p:pic>
      <p:sp>
        <p:nvSpPr>
          <p:cNvPr id="6" name="Content Placeholder 2"/>
          <p:cNvSpPr>
            <a:spLocks noGrp="1"/>
          </p:cNvSpPr>
          <p:nvPr>
            <p:ph idx="1"/>
          </p:nvPr>
        </p:nvSpPr>
        <p:spPr>
          <a:xfrm>
            <a:off x="670590" y="1261997"/>
            <a:ext cx="5979903" cy="5860189"/>
          </a:xfrm>
        </p:spPr>
        <p:txBody>
          <a:bodyPr>
            <a:normAutofit fontScale="92500" lnSpcReduction="20000"/>
          </a:bodyPr>
          <a:lstStyle/>
          <a:p>
            <a:pPr marL="0" indent="0">
              <a:buNone/>
            </a:pPr>
            <a:r>
              <a:rPr lang="en-US" sz="4000" dirty="0"/>
              <a:t>Alex is 13 years old and loves hanging out with friends, especially when they go out for food. Recently, Alex has been seen eating a lot during meals, even if they were just saying they weren’t hungry. Some friends noticed Alex goes to the bathroom for a long time after eating, often seeming tired afterward. When asked, Alex laughs it off and says they’re just “making room” for more food.</a:t>
            </a:r>
            <a:endParaRPr lang="en-US" sz="3638" dirty="0"/>
          </a:p>
          <a:p>
            <a:pPr marL="0" indent="0">
              <a:buNone/>
            </a:pPr>
            <a:endParaRPr lang="en-US" sz="3638" dirty="0"/>
          </a:p>
          <a:p>
            <a:pPr marL="0" indent="0">
              <a:buNone/>
            </a:pPr>
            <a:endParaRPr lang="en-US" sz="3638" dirty="0"/>
          </a:p>
        </p:txBody>
      </p:sp>
      <p:sp>
        <p:nvSpPr>
          <p:cNvPr id="7" name="object 24">
            <a:extLst>
              <a:ext uri="{FF2B5EF4-FFF2-40B4-BE49-F238E27FC236}">
                <a16:creationId xmlns:a16="http://schemas.microsoft.com/office/drawing/2014/main" id="{EBD43D26-D495-FA47-9753-E5AFDAE44C4E}"/>
              </a:ext>
            </a:extLst>
          </p:cNvPr>
          <p:cNvSpPr txBox="1">
            <a:spLocks noGrp="1"/>
          </p:cNvSpPr>
          <p:nvPr>
            <p:ph type="title"/>
          </p:nvPr>
        </p:nvSpPr>
        <p:spPr>
          <a:xfrm>
            <a:off x="627682" y="380053"/>
            <a:ext cx="6022811" cy="754002"/>
          </a:xfrm>
          <a:prstGeom prst="rect">
            <a:avLst/>
          </a:prstGeom>
        </p:spPr>
        <p:txBody>
          <a:bodyPr vert="horz" wrap="square" lIns="0" tIns="7316" rIns="0" bIns="0" rtlCol="0" anchor="ctr">
            <a:spAutoFit/>
          </a:bodyPr>
          <a:lstStyle/>
          <a:p>
            <a:pPr marL="7701">
              <a:lnSpc>
                <a:spcPct val="100000"/>
              </a:lnSpc>
              <a:spcBef>
                <a:spcPts val="58"/>
              </a:spcBef>
            </a:pPr>
            <a:r>
              <a:rPr lang="en-US" sz="2426" spc="6" dirty="0" smtClean="0"/>
              <a:t>Types of eating </a:t>
            </a:r>
            <a:r>
              <a:rPr lang="en-US" sz="2426" spc="6" dirty="0"/>
              <a:t>disorders – Scenario - extension activity</a:t>
            </a:r>
            <a:endParaRPr sz="2426" spc="27" dirty="0"/>
          </a:p>
        </p:txBody>
      </p:sp>
      <p:sp>
        <p:nvSpPr>
          <p:cNvPr id="11" name="Content Placeholder 2"/>
          <p:cNvSpPr txBox="1">
            <a:spLocks/>
          </p:cNvSpPr>
          <p:nvPr/>
        </p:nvSpPr>
        <p:spPr>
          <a:xfrm>
            <a:off x="7488127" y="1232053"/>
            <a:ext cx="4704005" cy="5860189"/>
          </a:xfrm>
          <a:prstGeom prst="rect">
            <a:avLst/>
          </a:prstGeom>
        </p:spPr>
        <p:txBody>
          <a:bodyPr vert="horz" lIns="91440" tIns="45720" rIns="91440" bIns="45720" rtlCol="0">
            <a:normAutofit fontScale="85000" lnSpcReduction="10000"/>
          </a:bodyPr>
          <a:lstStyle>
            <a:lvl1pPr marL="228589" indent="-228589" algn="l" defTabSz="914358" rtl="0" eaLnBrk="1" latinLnBrk="0" hangingPunct="1">
              <a:lnSpc>
                <a:spcPct val="90000"/>
              </a:lnSpc>
              <a:spcBef>
                <a:spcPts val="1000"/>
              </a:spcBef>
              <a:buFont typeface="Arial" panose="020B0604020202020204" pitchFamily="34" charset="0"/>
              <a:buChar char="•"/>
              <a:defRPr sz="2800" kern="1200">
                <a:solidFill>
                  <a:srgbClr val="142A33"/>
                </a:solidFill>
                <a:latin typeface="Calibri" panose="020F0502020204030204" pitchFamily="34" charset="0"/>
                <a:ea typeface="Calibri" panose="020F0502020204030204" pitchFamily="34" charset="0"/>
                <a:cs typeface="Calibri" panose="020F0502020204030204" pitchFamily="34" charset="0"/>
              </a:defRPr>
            </a:lvl1pPr>
            <a:lvl2pPr marL="685768" indent="-228589" algn="l" defTabSz="914358" rtl="0" eaLnBrk="1" latinLnBrk="0" hangingPunct="1">
              <a:lnSpc>
                <a:spcPct val="90000"/>
              </a:lnSpc>
              <a:spcBef>
                <a:spcPts val="500"/>
              </a:spcBef>
              <a:buFont typeface="Arial" panose="020B0604020202020204" pitchFamily="34" charset="0"/>
              <a:buChar char="•"/>
              <a:defRPr sz="2400" kern="1200">
                <a:solidFill>
                  <a:srgbClr val="142A33"/>
                </a:solidFill>
                <a:latin typeface="Calibri" panose="020F0502020204030204" pitchFamily="34" charset="0"/>
                <a:ea typeface="Calibri" panose="020F0502020204030204" pitchFamily="34" charset="0"/>
                <a:cs typeface="Calibri" panose="020F0502020204030204" pitchFamily="34" charset="0"/>
              </a:defRPr>
            </a:lvl2pPr>
            <a:lvl3pPr marL="1142947" indent="-228589" algn="l" defTabSz="914358" rtl="0" eaLnBrk="1" latinLnBrk="0" hangingPunct="1">
              <a:lnSpc>
                <a:spcPct val="90000"/>
              </a:lnSpc>
              <a:spcBef>
                <a:spcPts val="500"/>
              </a:spcBef>
              <a:buFont typeface="Arial" panose="020B0604020202020204" pitchFamily="34" charset="0"/>
              <a:buChar char="•"/>
              <a:defRPr sz="2000" kern="1200">
                <a:solidFill>
                  <a:srgbClr val="142A33"/>
                </a:solidFill>
                <a:latin typeface="Calibri" panose="020F0502020204030204" pitchFamily="34" charset="0"/>
                <a:ea typeface="Calibri" panose="020F0502020204030204" pitchFamily="34" charset="0"/>
                <a:cs typeface="Calibri" panose="020F0502020204030204" pitchFamily="34" charset="0"/>
              </a:defRPr>
            </a:lvl3pPr>
            <a:lvl4pPr marL="1600126" indent="-228589" algn="l" defTabSz="914358" rtl="0" eaLnBrk="1" latinLnBrk="0" hangingPunct="1">
              <a:lnSpc>
                <a:spcPct val="90000"/>
              </a:lnSpc>
              <a:spcBef>
                <a:spcPts val="500"/>
              </a:spcBef>
              <a:buFont typeface="Arial" panose="020B0604020202020204" pitchFamily="34" charset="0"/>
              <a:buChar char="•"/>
              <a:defRPr sz="1800" kern="1200">
                <a:solidFill>
                  <a:srgbClr val="142A33"/>
                </a:solidFill>
                <a:latin typeface="Calibri" panose="020F0502020204030204" pitchFamily="34" charset="0"/>
                <a:ea typeface="Calibri" panose="020F0502020204030204" pitchFamily="34" charset="0"/>
                <a:cs typeface="Calibri" panose="020F0502020204030204" pitchFamily="34" charset="0"/>
              </a:defRPr>
            </a:lvl4pPr>
            <a:lvl5pPr marL="2057305" indent="-228589" algn="l" defTabSz="914358" rtl="0" eaLnBrk="1" latinLnBrk="0" hangingPunct="1">
              <a:lnSpc>
                <a:spcPct val="90000"/>
              </a:lnSpc>
              <a:spcBef>
                <a:spcPts val="500"/>
              </a:spcBef>
              <a:buFont typeface="Arial" panose="020B0604020202020204" pitchFamily="34" charset="0"/>
              <a:buChar char="•"/>
              <a:defRPr sz="1800" kern="1200">
                <a:solidFill>
                  <a:srgbClr val="142A33"/>
                </a:solidFill>
                <a:latin typeface="Calibri" panose="020F0502020204030204" pitchFamily="34" charset="0"/>
                <a:ea typeface="Calibri" panose="020F0502020204030204" pitchFamily="34" charset="0"/>
                <a:cs typeface="Calibri" panose="020F0502020204030204" pitchFamily="34" charset="0"/>
              </a:defRPr>
            </a:lvl5pPr>
            <a:lvl6pPr marL="2514483" indent="-228589" algn="l" defTabSz="914358"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62" indent="-228589" algn="l" defTabSz="914358"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41" indent="-228589" algn="l" defTabSz="914358"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20" indent="-228589" algn="l" defTabSz="914358"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r>
              <a:rPr lang="en-US" sz="3638" b="1" dirty="0" smtClean="0"/>
              <a:t>Discussion</a:t>
            </a:r>
          </a:p>
          <a:p>
            <a:pPr marL="0" indent="0" algn="ctr">
              <a:buFont typeface="Arial" panose="020B0604020202020204" pitchFamily="34" charset="0"/>
              <a:buNone/>
            </a:pPr>
            <a:endParaRPr lang="en-US" sz="3638" b="1" dirty="0"/>
          </a:p>
          <a:p>
            <a:pPr marL="0" indent="0">
              <a:buFont typeface="Arial" panose="020B0604020202020204" pitchFamily="34" charset="0"/>
              <a:buNone/>
            </a:pPr>
            <a:r>
              <a:rPr lang="en-US" sz="3638" dirty="0" smtClean="0"/>
              <a:t>Using your </a:t>
            </a:r>
            <a:r>
              <a:rPr lang="en-US" sz="3638" dirty="0" err="1" smtClean="0"/>
              <a:t>oracy</a:t>
            </a:r>
            <a:r>
              <a:rPr lang="en-US" sz="3638" dirty="0" smtClean="0"/>
              <a:t> </a:t>
            </a:r>
            <a:r>
              <a:rPr lang="en-US" sz="3638" dirty="0" err="1" smtClean="0"/>
              <a:t>helpsheet</a:t>
            </a:r>
            <a:r>
              <a:rPr lang="en-US" sz="3638" dirty="0" smtClean="0"/>
              <a:t>, discuss your answers with the person next to you.</a:t>
            </a:r>
          </a:p>
          <a:p>
            <a:pPr marL="0" indent="0">
              <a:buFont typeface="Arial" panose="020B0604020202020204" pitchFamily="34" charset="0"/>
              <a:buNone/>
            </a:pPr>
            <a:endParaRPr lang="en-US" sz="3638" dirty="0"/>
          </a:p>
          <a:p>
            <a:pPr marL="0" indent="0">
              <a:buFont typeface="Arial" panose="020B0604020202020204" pitchFamily="34" charset="0"/>
              <a:buNone/>
            </a:pPr>
            <a:r>
              <a:rPr lang="en-US" sz="3638" dirty="0" smtClean="0"/>
              <a:t>Don’t forget to add, build and challenge what your partner has said.</a:t>
            </a:r>
          </a:p>
          <a:p>
            <a:pPr marL="0" indent="0">
              <a:buFont typeface="Arial" panose="020B0604020202020204" pitchFamily="34" charset="0"/>
              <a:buNone/>
            </a:pPr>
            <a:endParaRPr lang="en-US" sz="3638" dirty="0"/>
          </a:p>
          <a:p>
            <a:pPr marL="0" indent="0">
              <a:buFont typeface="Arial" panose="020B0604020202020204" pitchFamily="34" charset="0"/>
              <a:buNone/>
            </a:pPr>
            <a:r>
              <a:rPr lang="en-US" sz="3638" dirty="0" smtClean="0"/>
              <a:t>Be ready to share your discussions with the class.</a:t>
            </a:r>
          </a:p>
          <a:p>
            <a:pPr marL="0" indent="0">
              <a:buFont typeface="Arial" panose="020B0604020202020204" pitchFamily="34" charset="0"/>
              <a:buNone/>
            </a:pPr>
            <a:endParaRPr lang="en-US" sz="3638" dirty="0" smtClean="0"/>
          </a:p>
          <a:p>
            <a:pPr marL="0" indent="0">
              <a:buFont typeface="Arial" panose="020B0604020202020204" pitchFamily="34" charset="0"/>
              <a:buNone/>
            </a:pPr>
            <a:endParaRPr lang="en-US" sz="3638" dirty="0"/>
          </a:p>
        </p:txBody>
      </p:sp>
    </p:spTree>
    <p:extLst>
      <p:ext uri="{BB962C8B-B14F-4D97-AF65-F5344CB8AC3E}">
        <p14:creationId xmlns:p14="http://schemas.microsoft.com/office/powerpoint/2010/main" val="83269990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Background pattern&#10;&#10;Description automatically generated">
            <a:extLst>
              <a:ext uri="{FF2B5EF4-FFF2-40B4-BE49-F238E27FC236}">
                <a16:creationId xmlns:a16="http://schemas.microsoft.com/office/drawing/2014/main" id="{9A43A601-11BE-3A1A-75CF-3A77D2922B43}"/>
              </a:ext>
            </a:extLst>
          </p:cNvPr>
          <p:cNvPicPr>
            <a:picLocks noChangeAspect="1"/>
          </p:cNvPicPr>
          <p:nvPr/>
        </p:nvPicPr>
        <p:blipFill>
          <a:blip r:embed="rId2">
            <a:alphaModFix amt="10000"/>
            <a:extLst>
              <a:ext uri="{28A0092B-C50C-407E-A947-70E740481C1C}">
                <a14:useLocalDpi xmlns:a14="http://schemas.microsoft.com/office/drawing/2010/main" val="0"/>
              </a:ext>
            </a:extLst>
          </a:blip>
          <a:stretch>
            <a:fillRect/>
          </a:stretch>
        </p:blipFill>
        <p:spPr>
          <a:xfrm>
            <a:off x="6544599" y="1211027"/>
            <a:ext cx="5647533" cy="5647533"/>
          </a:xfrm>
          <a:prstGeom prst="rect">
            <a:avLst/>
          </a:prstGeom>
        </p:spPr>
      </p:pic>
      <p:sp>
        <p:nvSpPr>
          <p:cNvPr id="34" name="object 22">
            <a:extLst>
              <a:ext uri="{FF2B5EF4-FFF2-40B4-BE49-F238E27FC236}">
                <a16:creationId xmlns:a16="http://schemas.microsoft.com/office/drawing/2014/main" id="{D5FE940C-2C04-754D-9DB6-F0FED3E467E0}"/>
              </a:ext>
            </a:extLst>
          </p:cNvPr>
          <p:cNvSpPr/>
          <p:nvPr/>
        </p:nvSpPr>
        <p:spPr>
          <a:xfrm>
            <a:off x="689694" y="1040445"/>
            <a:ext cx="508285" cy="31960"/>
          </a:xfrm>
          <a:custGeom>
            <a:avLst/>
            <a:gdLst/>
            <a:ahLst/>
            <a:cxnLst/>
            <a:rect l="l" t="t" r="r" b="b"/>
            <a:pathLst>
              <a:path w="838200" h="52705">
                <a:moveTo>
                  <a:pt x="0" y="52354"/>
                </a:moveTo>
                <a:lnTo>
                  <a:pt x="0" y="0"/>
                </a:lnTo>
                <a:lnTo>
                  <a:pt x="837670" y="0"/>
                </a:lnTo>
                <a:lnTo>
                  <a:pt x="837670" y="52354"/>
                </a:lnTo>
                <a:lnTo>
                  <a:pt x="0" y="52354"/>
                </a:lnTo>
                <a:close/>
              </a:path>
            </a:pathLst>
          </a:custGeom>
          <a:solidFill>
            <a:srgbClr val="C12827">
              <a:alpha val="49804"/>
            </a:srgbClr>
          </a:solidFill>
        </p:spPr>
        <p:txBody>
          <a:bodyPr wrap="square" lIns="0" tIns="0" rIns="0" bIns="0" rtlCol="0"/>
          <a:lstStyle/>
          <a:p>
            <a:pPr defTabSz="277246"/>
            <a:endParaRPr sz="1092" dirty="0">
              <a:solidFill>
                <a:srgbClr val="2A2C65"/>
              </a:solidFill>
              <a:highlight>
                <a:srgbClr val="2A2C65"/>
              </a:highlight>
              <a:latin typeface="Lato" panose="020F0502020204030203" pitchFamily="34" charset="0"/>
              <a:ea typeface="Lato" panose="020F0502020204030203" pitchFamily="34" charset="0"/>
              <a:cs typeface="Lato" panose="020F0502020204030203" pitchFamily="34" charset="0"/>
            </a:endParaRPr>
          </a:p>
        </p:txBody>
      </p:sp>
      <p:pic>
        <p:nvPicPr>
          <p:cNvPr id="8" name="Picture 7" descr="Logo&#10;&#10;Description automatically generated">
            <a:extLst>
              <a:ext uri="{FF2B5EF4-FFF2-40B4-BE49-F238E27FC236}">
                <a16:creationId xmlns:a16="http://schemas.microsoft.com/office/drawing/2014/main" id="{5D06B489-480E-2B03-AE76-515035BCCE8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805687" y="375737"/>
            <a:ext cx="3949362" cy="604252"/>
          </a:xfrm>
          <a:prstGeom prst="rect">
            <a:avLst/>
          </a:prstGeom>
        </p:spPr>
      </p:pic>
      <p:sp>
        <p:nvSpPr>
          <p:cNvPr id="6" name="Content Placeholder 2"/>
          <p:cNvSpPr>
            <a:spLocks noGrp="1"/>
          </p:cNvSpPr>
          <p:nvPr>
            <p:ph idx="1"/>
          </p:nvPr>
        </p:nvSpPr>
        <p:spPr>
          <a:xfrm>
            <a:off x="670590" y="1261997"/>
            <a:ext cx="5979903" cy="5860189"/>
          </a:xfrm>
        </p:spPr>
        <p:txBody>
          <a:bodyPr>
            <a:normAutofit fontScale="85000" lnSpcReduction="20000"/>
          </a:bodyPr>
          <a:lstStyle/>
          <a:p>
            <a:pPr marL="0" indent="0">
              <a:buNone/>
            </a:pPr>
            <a:r>
              <a:rPr lang="en-US" sz="4000" dirty="0"/>
              <a:t>Taylor is 14 years old and seems to eat normally at school, but on weekends, they often binge on snacks and fast food alone at home. Taylor describes feeling out of control during these times and feels guilty and sad afterward. Taylor tries to hide these habits, worried that friends or family would think they have “no self-control.” Taylor’s mood has been low lately, and they’re not as interested in activities they used to enjoy.</a:t>
            </a:r>
            <a:endParaRPr lang="en-US" sz="3638" dirty="0"/>
          </a:p>
          <a:p>
            <a:pPr marL="0" indent="0">
              <a:buNone/>
            </a:pPr>
            <a:endParaRPr lang="en-US" sz="3638" dirty="0"/>
          </a:p>
        </p:txBody>
      </p:sp>
      <p:sp>
        <p:nvSpPr>
          <p:cNvPr id="7" name="object 24">
            <a:extLst>
              <a:ext uri="{FF2B5EF4-FFF2-40B4-BE49-F238E27FC236}">
                <a16:creationId xmlns:a16="http://schemas.microsoft.com/office/drawing/2014/main" id="{EBD43D26-D495-FA47-9753-E5AFDAE44C4E}"/>
              </a:ext>
            </a:extLst>
          </p:cNvPr>
          <p:cNvSpPr txBox="1">
            <a:spLocks noGrp="1"/>
          </p:cNvSpPr>
          <p:nvPr>
            <p:ph type="title"/>
          </p:nvPr>
        </p:nvSpPr>
        <p:spPr>
          <a:xfrm>
            <a:off x="627682" y="380053"/>
            <a:ext cx="6022811" cy="754002"/>
          </a:xfrm>
          <a:prstGeom prst="rect">
            <a:avLst/>
          </a:prstGeom>
        </p:spPr>
        <p:txBody>
          <a:bodyPr vert="horz" wrap="square" lIns="0" tIns="7316" rIns="0" bIns="0" rtlCol="0" anchor="ctr">
            <a:spAutoFit/>
          </a:bodyPr>
          <a:lstStyle/>
          <a:p>
            <a:pPr marL="7701">
              <a:lnSpc>
                <a:spcPct val="100000"/>
              </a:lnSpc>
              <a:spcBef>
                <a:spcPts val="58"/>
              </a:spcBef>
            </a:pPr>
            <a:r>
              <a:rPr lang="en-US" sz="2426" spc="6" dirty="0" smtClean="0"/>
              <a:t>Types of eating </a:t>
            </a:r>
            <a:r>
              <a:rPr lang="en-US" sz="2426" spc="6" dirty="0"/>
              <a:t>disorders – Scenario - extension activity</a:t>
            </a:r>
            <a:endParaRPr sz="2426" spc="27" dirty="0"/>
          </a:p>
        </p:txBody>
      </p:sp>
      <p:sp>
        <p:nvSpPr>
          <p:cNvPr id="11" name="Content Placeholder 2"/>
          <p:cNvSpPr txBox="1">
            <a:spLocks/>
          </p:cNvSpPr>
          <p:nvPr/>
        </p:nvSpPr>
        <p:spPr>
          <a:xfrm>
            <a:off x="7488127" y="1232053"/>
            <a:ext cx="4704005" cy="5860189"/>
          </a:xfrm>
          <a:prstGeom prst="rect">
            <a:avLst/>
          </a:prstGeom>
        </p:spPr>
        <p:txBody>
          <a:bodyPr vert="horz" lIns="91440" tIns="45720" rIns="91440" bIns="45720" rtlCol="0">
            <a:normAutofit fontScale="92500"/>
          </a:bodyPr>
          <a:lstStyle>
            <a:lvl1pPr marL="228589" indent="-228589" algn="l" defTabSz="914358" rtl="0" eaLnBrk="1" latinLnBrk="0" hangingPunct="1">
              <a:lnSpc>
                <a:spcPct val="90000"/>
              </a:lnSpc>
              <a:spcBef>
                <a:spcPts val="1000"/>
              </a:spcBef>
              <a:buFont typeface="Arial" panose="020B0604020202020204" pitchFamily="34" charset="0"/>
              <a:buChar char="•"/>
              <a:defRPr sz="2800" kern="1200">
                <a:solidFill>
                  <a:srgbClr val="142A33"/>
                </a:solidFill>
                <a:latin typeface="Calibri" panose="020F0502020204030204" pitchFamily="34" charset="0"/>
                <a:ea typeface="Calibri" panose="020F0502020204030204" pitchFamily="34" charset="0"/>
                <a:cs typeface="Calibri" panose="020F0502020204030204" pitchFamily="34" charset="0"/>
              </a:defRPr>
            </a:lvl1pPr>
            <a:lvl2pPr marL="685768" indent="-228589" algn="l" defTabSz="914358" rtl="0" eaLnBrk="1" latinLnBrk="0" hangingPunct="1">
              <a:lnSpc>
                <a:spcPct val="90000"/>
              </a:lnSpc>
              <a:spcBef>
                <a:spcPts val="500"/>
              </a:spcBef>
              <a:buFont typeface="Arial" panose="020B0604020202020204" pitchFamily="34" charset="0"/>
              <a:buChar char="•"/>
              <a:defRPr sz="2400" kern="1200">
                <a:solidFill>
                  <a:srgbClr val="142A33"/>
                </a:solidFill>
                <a:latin typeface="Calibri" panose="020F0502020204030204" pitchFamily="34" charset="0"/>
                <a:ea typeface="Calibri" panose="020F0502020204030204" pitchFamily="34" charset="0"/>
                <a:cs typeface="Calibri" panose="020F0502020204030204" pitchFamily="34" charset="0"/>
              </a:defRPr>
            </a:lvl2pPr>
            <a:lvl3pPr marL="1142947" indent="-228589" algn="l" defTabSz="914358" rtl="0" eaLnBrk="1" latinLnBrk="0" hangingPunct="1">
              <a:lnSpc>
                <a:spcPct val="90000"/>
              </a:lnSpc>
              <a:spcBef>
                <a:spcPts val="500"/>
              </a:spcBef>
              <a:buFont typeface="Arial" panose="020B0604020202020204" pitchFamily="34" charset="0"/>
              <a:buChar char="•"/>
              <a:defRPr sz="2000" kern="1200">
                <a:solidFill>
                  <a:srgbClr val="142A33"/>
                </a:solidFill>
                <a:latin typeface="Calibri" panose="020F0502020204030204" pitchFamily="34" charset="0"/>
                <a:ea typeface="Calibri" panose="020F0502020204030204" pitchFamily="34" charset="0"/>
                <a:cs typeface="Calibri" panose="020F0502020204030204" pitchFamily="34" charset="0"/>
              </a:defRPr>
            </a:lvl3pPr>
            <a:lvl4pPr marL="1600126" indent="-228589" algn="l" defTabSz="914358" rtl="0" eaLnBrk="1" latinLnBrk="0" hangingPunct="1">
              <a:lnSpc>
                <a:spcPct val="90000"/>
              </a:lnSpc>
              <a:spcBef>
                <a:spcPts val="500"/>
              </a:spcBef>
              <a:buFont typeface="Arial" panose="020B0604020202020204" pitchFamily="34" charset="0"/>
              <a:buChar char="•"/>
              <a:defRPr sz="1800" kern="1200">
                <a:solidFill>
                  <a:srgbClr val="142A33"/>
                </a:solidFill>
                <a:latin typeface="Calibri" panose="020F0502020204030204" pitchFamily="34" charset="0"/>
                <a:ea typeface="Calibri" panose="020F0502020204030204" pitchFamily="34" charset="0"/>
                <a:cs typeface="Calibri" panose="020F0502020204030204" pitchFamily="34" charset="0"/>
              </a:defRPr>
            </a:lvl4pPr>
            <a:lvl5pPr marL="2057305" indent="-228589" algn="l" defTabSz="914358" rtl="0" eaLnBrk="1" latinLnBrk="0" hangingPunct="1">
              <a:lnSpc>
                <a:spcPct val="90000"/>
              </a:lnSpc>
              <a:spcBef>
                <a:spcPts val="500"/>
              </a:spcBef>
              <a:buFont typeface="Arial" panose="020B0604020202020204" pitchFamily="34" charset="0"/>
              <a:buChar char="•"/>
              <a:defRPr sz="1800" kern="1200">
                <a:solidFill>
                  <a:srgbClr val="142A33"/>
                </a:solidFill>
                <a:latin typeface="Calibri" panose="020F0502020204030204" pitchFamily="34" charset="0"/>
                <a:ea typeface="Calibri" panose="020F0502020204030204" pitchFamily="34" charset="0"/>
                <a:cs typeface="Calibri" panose="020F0502020204030204" pitchFamily="34" charset="0"/>
              </a:defRPr>
            </a:lvl5pPr>
            <a:lvl6pPr marL="2514483" indent="-228589" algn="l" defTabSz="914358"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62" indent="-228589" algn="l" defTabSz="914358"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41" indent="-228589" algn="l" defTabSz="914358"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20" indent="-228589" algn="l" defTabSz="914358"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r>
              <a:rPr lang="en-US" sz="3638" b="1" dirty="0" smtClean="0"/>
              <a:t>Questions</a:t>
            </a:r>
          </a:p>
          <a:p>
            <a:pPr marL="0" indent="0" algn="ctr">
              <a:buFont typeface="Arial" panose="020B0604020202020204" pitchFamily="34" charset="0"/>
              <a:buNone/>
            </a:pPr>
            <a:endParaRPr lang="en-US" sz="3638" b="1" dirty="0"/>
          </a:p>
          <a:p>
            <a:pPr marL="0" indent="0">
              <a:buFont typeface="Arial" panose="020B0604020202020204" pitchFamily="34" charset="0"/>
              <a:buNone/>
            </a:pPr>
            <a:r>
              <a:rPr lang="en-US" sz="3638" dirty="0" smtClean="0"/>
              <a:t>In your books write your answers to the following questions:</a:t>
            </a:r>
          </a:p>
          <a:p>
            <a:pPr marL="0" indent="0">
              <a:buFont typeface="Arial" panose="020B0604020202020204" pitchFamily="34" charset="0"/>
              <a:buNone/>
            </a:pPr>
            <a:endParaRPr lang="en-US" sz="3638" dirty="0"/>
          </a:p>
          <a:p>
            <a:pPr marL="742950" indent="-742950">
              <a:buFont typeface="Arial" panose="020B0604020202020204" pitchFamily="34" charset="0"/>
              <a:buAutoNum type="arabicPeriod"/>
            </a:pPr>
            <a:r>
              <a:rPr lang="en-US" sz="3638" dirty="0" smtClean="0"/>
              <a:t>What eating disorder may Taylor have?</a:t>
            </a:r>
          </a:p>
          <a:p>
            <a:pPr marL="742950" indent="-742950">
              <a:buFont typeface="Arial" panose="020B0604020202020204" pitchFamily="34" charset="0"/>
              <a:buAutoNum type="arabicPeriod"/>
            </a:pPr>
            <a:r>
              <a:rPr lang="en-US" sz="3638" dirty="0" smtClean="0"/>
              <a:t>Why have you made this suggestion?</a:t>
            </a:r>
          </a:p>
          <a:p>
            <a:pPr marL="0" indent="0">
              <a:buFont typeface="Arial" panose="020B0604020202020204" pitchFamily="34" charset="0"/>
              <a:buNone/>
            </a:pPr>
            <a:endParaRPr lang="en-US" sz="3638" dirty="0" smtClean="0"/>
          </a:p>
          <a:p>
            <a:pPr marL="0" indent="0">
              <a:buFont typeface="Arial" panose="020B0604020202020204" pitchFamily="34" charset="0"/>
              <a:buNone/>
            </a:pPr>
            <a:endParaRPr lang="en-US" sz="3638" dirty="0"/>
          </a:p>
        </p:txBody>
      </p:sp>
    </p:spTree>
    <p:extLst>
      <p:ext uri="{BB962C8B-B14F-4D97-AF65-F5344CB8AC3E}">
        <p14:creationId xmlns:p14="http://schemas.microsoft.com/office/powerpoint/2010/main" val="173441643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Background pattern&#10;&#10;Description automatically generated">
            <a:extLst>
              <a:ext uri="{FF2B5EF4-FFF2-40B4-BE49-F238E27FC236}">
                <a16:creationId xmlns:a16="http://schemas.microsoft.com/office/drawing/2014/main" id="{9A43A601-11BE-3A1A-75CF-3A77D2922B43}"/>
              </a:ext>
            </a:extLst>
          </p:cNvPr>
          <p:cNvPicPr>
            <a:picLocks noChangeAspect="1"/>
          </p:cNvPicPr>
          <p:nvPr/>
        </p:nvPicPr>
        <p:blipFill>
          <a:blip r:embed="rId2">
            <a:alphaModFix amt="10000"/>
            <a:extLst>
              <a:ext uri="{28A0092B-C50C-407E-A947-70E740481C1C}">
                <a14:useLocalDpi xmlns:a14="http://schemas.microsoft.com/office/drawing/2010/main" val="0"/>
              </a:ext>
            </a:extLst>
          </a:blip>
          <a:stretch>
            <a:fillRect/>
          </a:stretch>
        </p:blipFill>
        <p:spPr>
          <a:xfrm>
            <a:off x="6544599" y="1211027"/>
            <a:ext cx="5647533" cy="5647533"/>
          </a:xfrm>
          <a:prstGeom prst="rect">
            <a:avLst/>
          </a:prstGeom>
        </p:spPr>
      </p:pic>
      <p:sp>
        <p:nvSpPr>
          <p:cNvPr id="34" name="object 22">
            <a:extLst>
              <a:ext uri="{FF2B5EF4-FFF2-40B4-BE49-F238E27FC236}">
                <a16:creationId xmlns:a16="http://schemas.microsoft.com/office/drawing/2014/main" id="{D5FE940C-2C04-754D-9DB6-F0FED3E467E0}"/>
              </a:ext>
            </a:extLst>
          </p:cNvPr>
          <p:cNvSpPr/>
          <p:nvPr/>
        </p:nvSpPr>
        <p:spPr>
          <a:xfrm>
            <a:off x="689694" y="1040445"/>
            <a:ext cx="508285" cy="31960"/>
          </a:xfrm>
          <a:custGeom>
            <a:avLst/>
            <a:gdLst/>
            <a:ahLst/>
            <a:cxnLst/>
            <a:rect l="l" t="t" r="r" b="b"/>
            <a:pathLst>
              <a:path w="838200" h="52705">
                <a:moveTo>
                  <a:pt x="0" y="52354"/>
                </a:moveTo>
                <a:lnTo>
                  <a:pt x="0" y="0"/>
                </a:lnTo>
                <a:lnTo>
                  <a:pt x="837670" y="0"/>
                </a:lnTo>
                <a:lnTo>
                  <a:pt x="837670" y="52354"/>
                </a:lnTo>
                <a:lnTo>
                  <a:pt x="0" y="52354"/>
                </a:lnTo>
                <a:close/>
              </a:path>
            </a:pathLst>
          </a:custGeom>
          <a:solidFill>
            <a:srgbClr val="C12827">
              <a:alpha val="49804"/>
            </a:srgbClr>
          </a:solidFill>
        </p:spPr>
        <p:txBody>
          <a:bodyPr wrap="square" lIns="0" tIns="0" rIns="0" bIns="0" rtlCol="0"/>
          <a:lstStyle/>
          <a:p>
            <a:pPr defTabSz="277246"/>
            <a:endParaRPr sz="1092" dirty="0">
              <a:solidFill>
                <a:srgbClr val="2A2C65"/>
              </a:solidFill>
              <a:highlight>
                <a:srgbClr val="2A2C65"/>
              </a:highlight>
              <a:latin typeface="Lato" panose="020F0502020204030203" pitchFamily="34" charset="0"/>
              <a:ea typeface="Lato" panose="020F0502020204030203" pitchFamily="34" charset="0"/>
              <a:cs typeface="Lato" panose="020F0502020204030203" pitchFamily="34" charset="0"/>
            </a:endParaRPr>
          </a:p>
        </p:txBody>
      </p:sp>
      <p:pic>
        <p:nvPicPr>
          <p:cNvPr id="8" name="Picture 7" descr="Logo&#10;&#10;Description automatically generated">
            <a:extLst>
              <a:ext uri="{FF2B5EF4-FFF2-40B4-BE49-F238E27FC236}">
                <a16:creationId xmlns:a16="http://schemas.microsoft.com/office/drawing/2014/main" id="{5D06B489-480E-2B03-AE76-515035BCCE8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805687" y="375737"/>
            <a:ext cx="3949362" cy="604252"/>
          </a:xfrm>
          <a:prstGeom prst="rect">
            <a:avLst/>
          </a:prstGeom>
        </p:spPr>
      </p:pic>
      <p:sp>
        <p:nvSpPr>
          <p:cNvPr id="6" name="Content Placeholder 2"/>
          <p:cNvSpPr>
            <a:spLocks noGrp="1"/>
          </p:cNvSpPr>
          <p:nvPr>
            <p:ph idx="1"/>
          </p:nvPr>
        </p:nvSpPr>
        <p:spPr>
          <a:xfrm>
            <a:off x="670590" y="1261997"/>
            <a:ext cx="5979903" cy="5860189"/>
          </a:xfrm>
        </p:spPr>
        <p:txBody>
          <a:bodyPr>
            <a:normAutofit fontScale="85000" lnSpcReduction="20000"/>
          </a:bodyPr>
          <a:lstStyle/>
          <a:p>
            <a:pPr marL="0" indent="0">
              <a:buNone/>
            </a:pPr>
            <a:r>
              <a:rPr lang="en-US" sz="4000" dirty="0"/>
              <a:t>Taylor is 14 years old and seems to eat normally at school, but on weekends, they often binge on snacks and fast food alone at home. Taylor describes feeling out of control during these times and feels guilty and sad afterward. Taylor tries to hide these habits, worried that friends or family would think they have “no self-control.” Taylor’s mood has been low lately, and they’re not as interested in activities they used to enjoy.</a:t>
            </a:r>
            <a:endParaRPr lang="en-US" sz="3638" dirty="0"/>
          </a:p>
          <a:p>
            <a:pPr marL="0" indent="0">
              <a:buNone/>
            </a:pPr>
            <a:endParaRPr lang="en-US" sz="3638" dirty="0"/>
          </a:p>
        </p:txBody>
      </p:sp>
      <p:sp>
        <p:nvSpPr>
          <p:cNvPr id="7" name="object 24">
            <a:extLst>
              <a:ext uri="{FF2B5EF4-FFF2-40B4-BE49-F238E27FC236}">
                <a16:creationId xmlns:a16="http://schemas.microsoft.com/office/drawing/2014/main" id="{EBD43D26-D495-FA47-9753-E5AFDAE44C4E}"/>
              </a:ext>
            </a:extLst>
          </p:cNvPr>
          <p:cNvSpPr txBox="1">
            <a:spLocks noGrp="1"/>
          </p:cNvSpPr>
          <p:nvPr>
            <p:ph type="title"/>
          </p:nvPr>
        </p:nvSpPr>
        <p:spPr>
          <a:xfrm>
            <a:off x="627682" y="380053"/>
            <a:ext cx="6022811" cy="754002"/>
          </a:xfrm>
          <a:prstGeom prst="rect">
            <a:avLst/>
          </a:prstGeom>
        </p:spPr>
        <p:txBody>
          <a:bodyPr vert="horz" wrap="square" lIns="0" tIns="7316" rIns="0" bIns="0" rtlCol="0" anchor="ctr">
            <a:spAutoFit/>
          </a:bodyPr>
          <a:lstStyle/>
          <a:p>
            <a:pPr marL="7701">
              <a:lnSpc>
                <a:spcPct val="100000"/>
              </a:lnSpc>
              <a:spcBef>
                <a:spcPts val="58"/>
              </a:spcBef>
            </a:pPr>
            <a:r>
              <a:rPr lang="en-US" sz="2426" spc="6" dirty="0" smtClean="0"/>
              <a:t>Types of eating </a:t>
            </a:r>
            <a:r>
              <a:rPr lang="en-US" sz="2426" spc="6" dirty="0"/>
              <a:t>disorders – Scenario - extension activity</a:t>
            </a:r>
            <a:endParaRPr sz="2426" spc="27" dirty="0"/>
          </a:p>
        </p:txBody>
      </p:sp>
      <p:sp>
        <p:nvSpPr>
          <p:cNvPr id="11" name="Content Placeholder 2"/>
          <p:cNvSpPr txBox="1">
            <a:spLocks/>
          </p:cNvSpPr>
          <p:nvPr/>
        </p:nvSpPr>
        <p:spPr>
          <a:xfrm>
            <a:off x="7488127" y="1232053"/>
            <a:ext cx="4704005" cy="5860189"/>
          </a:xfrm>
          <a:prstGeom prst="rect">
            <a:avLst/>
          </a:prstGeom>
        </p:spPr>
        <p:txBody>
          <a:bodyPr vert="horz" lIns="91440" tIns="45720" rIns="91440" bIns="45720" rtlCol="0">
            <a:normAutofit fontScale="85000" lnSpcReduction="10000"/>
          </a:bodyPr>
          <a:lstStyle>
            <a:lvl1pPr marL="228589" indent="-228589" algn="l" defTabSz="914358" rtl="0" eaLnBrk="1" latinLnBrk="0" hangingPunct="1">
              <a:lnSpc>
                <a:spcPct val="90000"/>
              </a:lnSpc>
              <a:spcBef>
                <a:spcPts val="1000"/>
              </a:spcBef>
              <a:buFont typeface="Arial" panose="020B0604020202020204" pitchFamily="34" charset="0"/>
              <a:buChar char="•"/>
              <a:defRPr sz="2800" kern="1200">
                <a:solidFill>
                  <a:srgbClr val="142A33"/>
                </a:solidFill>
                <a:latin typeface="Calibri" panose="020F0502020204030204" pitchFamily="34" charset="0"/>
                <a:ea typeface="Calibri" panose="020F0502020204030204" pitchFamily="34" charset="0"/>
                <a:cs typeface="Calibri" panose="020F0502020204030204" pitchFamily="34" charset="0"/>
              </a:defRPr>
            </a:lvl1pPr>
            <a:lvl2pPr marL="685768" indent="-228589" algn="l" defTabSz="914358" rtl="0" eaLnBrk="1" latinLnBrk="0" hangingPunct="1">
              <a:lnSpc>
                <a:spcPct val="90000"/>
              </a:lnSpc>
              <a:spcBef>
                <a:spcPts val="500"/>
              </a:spcBef>
              <a:buFont typeface="Arial" panose="020B0604020202020204" pitchFamily="34" charset="0"/>
              <a:buChar char="•"/>
              <a:defRPr sz="2400" kern="1200">
                <a:solidFill>
                  <a:srgbClr val="142A33"/>
                </a:solidFill>
                <a:latin typeface="Calibri" panose="020F0502020204030204" pitchFamily="34" charset="0"/>
                <a:ea typeface="Calibri" panose="020F0502020204030204" pitchFamily="34" charset="0"/>
                <a:cs typeface="Calibri" panose="020F0502020204030204" pitchFamily="34" charset="0"/>
              </a:defRPr>
            </a:lvl2pPr>
            <a:lvl3pPr marL="1142947" indent="-228589" algn="l" defTabSz="914358" rtl="0" eaLnBrk="1" latinLnBrk="0" hangingPunct="1">
              <a:lnSpc>
                <a:spcPct val="90000"/>
              </a:lnSpc>
              <a:spcBef>
                <a:spcPts val="500"/>
              </a:spcBef>
              <a:buFont typeface="Arial" panose="020B0604020202020204" pitchFamily="34" charset="0"/>
              <a:buChar char="•"/>
              <a:defRPr sz="2000" kern="1200">
                <a:solidFill>
                  <a:srgbClr val="142A33"/>
                </a:solidFill>
                <a:latin typeface="Calibri" panose="020F0502020204030204" pitchFamily="34" charset="0"/>
                <a:ea typeface="Calibri" panose="020F0502020204030204" pitchFamily="34" charset="0"/>
                <a:cs typeface="Calibri" panose="020F0502020204030204" pitchFamily="34" charset="0"/>
              </a:defRPr>
            </a:lvl3pPr>
            <a:lvl4pPr marL="1600126" indent="-228589" algn="l" defTabSz="914358" rtl="0" eaLnBrk="1" latinLnBrk="0" hangingPunct="1">
              <a:lnSpc>
                <a:spcPct val="90000"/>
              </a:lnSpc>
              <a:spcBef>
                <a:spcPts val="500"/>
              </a:spcBef>
              <a:buFont typeface="Arial" panose="020B0604020202020204" pitchFamily="34" charset="0"/>
              <a:buChar char="•"/>
              <a:defRPr sz="1800" kern="1200">
                <a:solidFill>
                  <a:srgbClr val="142A33"/>
                </a:solidFill>
                <a:latin typeface="Calibri" panose="020F0502020204030204" pitchFamily="34" charset="0"/>
                <a:ea typeface="Calibri" panose="020F0502020204030204" pitchFamily="34" charset="0"/>
                <a:cs typeface="Calibri" panose="020F0502020204030204" pitchFamily="34" charset="0"/>
              </a:defRPr>
            </a:lvl4pPr>
            <a:lvl5pPr marL="2057305" indent="-228589" algn="l" defTabSz="914358" rtl="0" eaLnBrk="1" latinLnBrk="0" hangingPunct="1">
              <a:lnSpc>
                <a:spcPct val="90000"/>
              </a:lnSpc>
              <a:spcBef>
                <a:spcPts val="500"/>
              </a:spcBef>
              <a:buFont typeface="Arial" panose="020B0604020202020204" pitchFamily="34" charset="0"/>
              <a:buChar char="•"/>
              <a:defRPr sz="1800" kern="1200">
                <a:solidFill>
                  <a:srgbClr val="142A33"/>
                </a:solidFill>
                <a:latin typeface="Calibri" panose="020F0502020204030204" pitchFamily="34" charset="0"/>
                <a:ea typeface="Calibri" panose="020F0502020204030204" pitchFamily="34" charset="0"/>
                <a:cs typeface="Calibri" panose="020F0502020204030204" pitchFamily="34" charset="0"/>
              </a:defRPr>
            </a:lvl5pPr>
            <a:lvl6pPr marL="2514483" indent="-228589" algn="l" defTabSz="914358"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62" indent="-228589" algn="l" defTabSz="914358"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41" indent="-228589" algn="l" defTabSz="914358"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20" indent="-228589" algn="l" defTabSz="914358"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r>
              <a:rPr lang="en-US" sz="3638" b="1" dirty="0" smtClean="0"/>
              <a:t>Discussion</a:t>
            </a:r>
          </a:p>
          <a:p>
            <a:pPr marL="0" indent="0" algn="ctr">
              <a:buFont typeface="Arial" panose="020B0604020202020204" pitchFamily="34" charset="0"/>
              <a:buNone/>
            </a:pPr>
            <a:endParaRPr lang="en-US" sz="3638" b="1" dirty="0"/>
          </a:p>
          <a:p>
            <a:pPr marL="0" indent="0">
              <a:buFont typeface="Arial" panose="020B0604020202020204" pitchFamily="34" charset="0"/>
              <a:buNone/>
            </a:pPr>
            <a:r>
              <a:rPr lang="en-US" sz="3638" dirty="0" smtClean="0"/>
              <a:t>Using your </a:t>
            </a:r>
            <a:r>
              <a:rPr lang="en-US" sz="3638" dirty="0" err="1" smtClean="0"/>
              <a:t>oracy</a:t>
            </a:r>
            <a:r>
              <a:rPr lang="en-US" sz="3638" dirty="0" smtClean="0"/>
              <a:t> </a:t>
            </a:r>
            <a:r>
              <a:rPr lang="en-US" sz="3638" dirty="0" err="1" smtClean="0"/>
              <a:t>helpsheet</a:t>
            </a:r>
            <a:r>
              <a:rPr lang="en-US" sz="3638" dirty="0" smtClean="0"/>
              <a:t>, discuss your answers with the person next to you.</a:t>
            </a:r>
          </a:p>
          <a:p>
            <a:pPr marL="0" indent="0">
              <a:buFont typeface="Arial" panose="020B0604020202020204" pitchFamily="34" charset="0"/>
              <a:buNone/>
            </a:pPr>
            <a:endParaRPr lang="en-US" sz="3638" dirty="0"/>
          </a:p>
          <a:p>
            <a:pPr marL="0" indent="0">
              <a:buFont typeface="Arial" panose="020B0604020202020204" pitchFamily="34" charset="0"/>
              <a:buNone/>
            </a:pPr>
            <a:r>
              <a:rPr lang="en-US" sz="3638" dirty="0" smtClean="0"/>
              <a:t>Don’t forget to add, build and challenge what your partner has said.</a:t>
            </a:r>
          </a:p>
          <a:p>
            <a:pPr marL="0" indent="0">
              <a:buFont typeface="Arial" panose="020B0604020202020204" pitchFamily="34" charset="0"/>
              <a:buNone/>
            </a:pPr>
            <a:endParaRPr lang="en-US" sz="3638" dirty="0"/>
          </a:p>
          <a:p>
            <a:pPr marL="0" indent="0">
              <a:buFont typeface="Arial" panose="020B0604020202020204" pitchFamily="34" charset="0"/>
              <a:buNone/>
            </a:pPr>
            <a:r>
              <a:rPr lang="en-US" sz="3638" dirty="0" smtClean="0"/>
              <a:t>Be ready to share your discussions with the class.</a:t>
            </a:r>
          </a:p>
          <a:p>
            <a:pPr marL="0" indent="0">
              <a:buFont typeface="Arial" panose="020B0604020202020204" pitchFamily="34" charset="0"/>
              <a:buNone/>
            </a:pPr>
            <a:endParaRPr lang="en-US" sz="3638" dirty="0" smtClean="0"/>
          </a:p>
          <a:p>
            <a:pPr marL="0" indent="0">
              <a:buFont typeface="Arial" panose="020B0604020202020204" pitchFamily="34" charset="0"/>
              <a:buNone/>
            </a:pPr>
            <a:endParaRPr lang="en-US" sz="3638" dirty="0"/>
          </a:p>
        </p:txBody>
      </p:sp>
    </p:spTree>
    <p:extLst>
      <p:ext uri="{BB962C8B-B14F-4D97-AF65-F5344CB8AC3E}">
        <p14:creationId xmlns:p14="http://schemas.microsoft.com/office/powerpoint/2010/main" val="200938432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28" y="241"/>
            <a:ext cx="12191144" cy="6857519"/>
          </a:xfrm>
          <a:prstGeom prst="rect">
            <a:avLst/>
          </a:prstGeom>
        </p:spPr>
      </p:pic>
    </p:spTree>
    <p:extLst>
      <p:ext uri="{BB962C8B-B14F-4D97-AF65-F5344CB8AC3E}">
        <p14:creationId xmlns:p14="http://schemas.microsoft.com/office/powerpoint/2010/main" val="130784136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Background pattern&#10;&#10;Description automatically generated">
            <a:extLst>
              <a:ext uri="{FF2B5EF4-FFF2-40B4-BE49-F238E27FC236}">
                <a16:creationId xmlns:a16="http://schemas.microsoft.com/office/drawing/2014/main" id="{9A43A601-11BE-3A1A-75CF-3A77D2922B43}"/>
              </a:ext>
            </a:extLst>
          </p:cNvPr>
          <p:cNvPicPr>
            <a:picLocks noChangeAspect="1"/>
          </p:cNvPicPr>
          <p:nvPr/>
        </p:nvPicPr>
        <p:blipFill>
          <a:blip r:embed="rId2">
            <a:alphaModFix amt="10000"/>
            <a:extLst>
              <a:ext uri="{28A0092B-C50C-407E-A947-70E740481C1C}">
                <a14:useLocalDpi xmlns:a14="http://schemas.microsoft.com/office/drawing/2010/main" val="0"/>
              </a:ext>
            </a:extLst>
          </a:blip>
          <a:stretch>
            <a:fillRect/>
          </a:stretch>
        </p:blipFill>
        <p:spPr>
          <a:xfrm>
            <a:off x="6544599" y="1211027"/>
            <a:ext cx="5647533" cy="5647533"/>
          </a:xfrm>
          <a:prstGeom prst="rect">
            <a:avLst/>
          </a:prstGeom>
        </p:spPr>
      </p:pic>
      <p:sp>
        <p:nvSpPr>
          <p:cNvPr id="34" name="object 22">
            <a:extLst>
              <a:ext uri="{FF2B5EF4-FFF2-40B4-BE49-F238E27FC236}">
                <a16:creationId xmlns:a16="http://schemas.microsoft.com/office/drawing/2014/main" id="{D5FE940C-2C04-754D-9DB6-F0FED3E467E0}"/>
              </a:ext>
            </a:extLst>
          </p:cNvPr>
          <p:cNvSpPr/>
          <p:nvPr/>
        </p:nvSpPr>
        <p:spPr>
          <a:xfrm>
            <a:off x="689694" y="1040445"/>
            <a:ext cx="508285" cy="31960"/>
          </a:xfrm>
          <a:custGeom>
            <a:avLst/>
            <a:gdLst/>
            <a:ahLst/>
            <a:cxnLst/>
            <a:rect l="l" t="t" r="r" b="b"/>
            <a:pathLst>
              <a:path w="838200" h="52705">
                <a:moveTo>
                  <a:pt x="0" y="52354"/>
                </a:moveTo>
                <a:lnTo>
                  <a:pt x="0" y="0"/>
                </a:lnTo>
                <a:lnTo>
                  <a:pt x="837670" y="0"/>
                </a:lnTo>
                <a:lnTo>
                  <a:pt x="837670" y="52354"/>
                </a:lnTo>
                <a:lnTo>
                  <a:pt x="0" y="52354"/>
                </a:lnTo>
                <a:close/>
              </a:path>
            </a:pathLst>
          </a:custGeom>
          <a:solidFill>
            <a:srgbClr val="C12827">
              <a:alpha val="49804"/>
            </a:srgbClr>
          </a:solidFill>
        </p:spPr>
        <p:txBody>
          <a:bodyPr wrap="square" lIns="0" tIns="0" rIns="0" bIns="0" rtlCol="0"/>
          <a:lstStyle/>
          <a:p>
            <a:pPr defTabSz="277246"/>
            <a:endParaRPr sz="1092" dirty="0">
              <a:solidFill>
                <a:srgbClr val="2A2C65"/>
              </a:solidFill>
              <a:highlight>
                <a:srgbClr val="2A2C65"/>
              </a:highlight>
              <a:latin typeface="Lato" panose="020F0502020204030203" pitchFamily="34" charset="0"/>
              <a:ea typeface="Lato" panose="020F0502020204030203" pitchFamily="34" charset="0"/>
              <a:cs typeface="Lato" panose="020F0502020204030203" pitchFamily="34" charset="0"/>
            </a:endParaRPr>
          </a:p>
        </p:txBody>
      </p:sp>
      <p:pic>
        <p:nvPicPr>
          <p:cNvPr id="8" name="Picture 7" descr="Logo&#10;&#10;Description automatically generated">
            <a:extLst>
              <a:ext uri="{FF2B5EF4-FFF2-40B4-BE49-F238E27FC236}">
                <a16:creationId xmlns:a16="http://schemas.microsoft.com/office/drawing/2014/main" id="{5D06B489-480E-2B03-AE76-515035BCCE8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805687" y="375737"/>
            <a:ext cx="3949362" cy="604252"/>
          </a:xfrm>
          <a:prstGeom prst="rect">
            <a:avLst/>
          </a:prstGeom>
        </p:spPr>
      </p:pic>
      <p:sp>
        <p:nvSpPr>
          <p:cNvPr id="6" name="Content Placeholder 2"/>
          <p:cNvSpPr>
            <a:spLocks noGrp="1"/>
          </p:cNvSpPr>
          <p:nvPr>
            <p:ph idx="1"/>
          </p:nvPr>
        </p:nvSpPr>
        <p:spPr>
          <a:xfrm>
            <a:off x="670590" y="1261997"/>
            <a:ext cx="5979903" cy="5860189"/>
          </a:xfrm>
        </p:spPr>
        <p:txBody>
          <a:bodyPr>
            <a:normAutofit fontScale="85000" lnSpcReduction="20000"/>
          </a:bodyPr>
          <a:lstStyle/>
          <a:p>
            <a:pPr marL="0" indent="0">
              <a:buNone/>
            </a:pPr>
            <a:r>
              <a:rPr lang="en-US" sz="3638" dirty="0" smtClean="0"/>
              <a:t>Eating disorders are “mental health conditions where people have an unhealthy focus on food, body weight or shape”</a:t>
            </a:r>
          </a:p>
          <a:p>
            <a:pPr marL="0" indent="0">
              <a:buNone/>
            </a:pPr>
            <a:endParaRPr lang="en-US" sz="3638" dirty="0"/>
          </a:p>
          <a:p>
            <a:pPr marL="0" indent="0">
              <a:buNone/>
            </a:pPr>
            <a:r>
              <a:rPr lang="en-US" sz="3638" dirty="0" smtClean="0"/>
              <a:t>Eating disorders are unfortunately quite common and affect many young people</a:t>
            </a:r>
          </a:p>
          <a:p>
            <a:pPr marL="0" indent="0">
              <a:buNone/>
            </a:pPr>
            <a:endParaRPr lang="en-US" sz="3638" dirty="0"/>
          </a:p>
          <a:p>
            <a:pPr marL="0" indent="0">
              <a:buNone/>
            </a:pPr>
            <a:r>
              <a:rPr lang="en-US" sz="3638" dirty="0" smtClean="0"/>
              <a:t>There are lots of myths about eating disorders such as eating disorders only happen to girls, they are just about food, people say they have an eating disorder to look for attention.</a:t>
            </a:r>
          </a:p>
          <a:p>
            <a:pPr marL="0" indent="0">
              <a:buNone/>
            </a:pPr>
            <a:endParaRPr lang="en-US" sz="3638" dirty="0"/>
          </a:p>
          <a:p>
            <a:pPr marL="0" indent="0">
              <a:buNone/>
            </a:pPr>
            <a:endParaRPr lang="en-US" sz="3638" dirty="0"/>
          </a:p>
          <a:p>
            <a:pPr marL="0" indent="0">
              <a:buNone/>
            </a:pPr>
            <a:endParaRPr lang="en-US" sz="3638" dirty="0"/>
          </a:p>
          <a:p>
            <a:pPr marL="0" indent="0">
              <a:buNone/>
            </a:pPr>
            <a:endParaRPr lang="en-US" sz="3638" dirty="0"/>
          </a:p>
        </p:txBody>
      </p:sp>
      <p:sp>
        <p:nvSpPr>
          <p:cNvPr id="7" name="object 24">
            <a:extLst>
              <a:ext uri="{FF2B5EF4-FFF2-40B4-BE49-F238E27FC236}">
                <a16:creationId xmlns:a16="http://schemas.microsoft.com/office/drawing/2014/main" id="{EBD43D26-D495-FA47-9753-E5AFDAE44C4E}"/>
              </a:ext>
            </a:extLst>
          </p:cNvPr>
          <p:cNvSpPr txBox="1">
            <a:spLocks noGrp="1"/>
          </p:cNvSpPr>
          <p:nvPr>
            <p:ph type="title"/>
          </p:nvPr>
        </p:nvSpPr>
        <p:spPr>
          <a:xfrm>
            <a:off x="627682" y="566706"/>
            <a:ext cx="6022811" cy="380695"/>
          </a:xfrm>
          <a:prstGeom prst="rect">
            <a:avLst/>
          </a:prstGeom>
        </p:spPr>
        <p:txBody>
          <a:bodyPr vert="horz" wrap="square" lIns="0" tIns="7316" rIns="0" bIns="0" rtlCol="0" anchor="ctr">
            <a:spAutoFit/>
          </a:bodyPr>
          <a:lstStyle/>
          <a:p>
            <a:pPr marL="7701">
              <a:lnSpc>
                <a:spcPct val="100000"/>
              </a:lnSpc>
              <a:spcBef>
                <a:spcPts val="58"/>
              </a:spcBef>
            </a:pPr>
            <a:r>
              <a:rPr lang="en-US" sz="2426" spc="6" dirty="0" smtClean="0"/>
              <a:t>Tutor Time recap</a:t>
            </a:r>
            <a:endParaRPr sz="2426" spc="27" dirty="0"/>
          </a:p>
        </p:txBody>
      </p:sp>
      <p:pic>
        <p:nvPicPr>
          <p:cNvPr id="13" name="Picture 12"/>
          <p:cNvPicPr>
            <a:picLocks noChangeAspect="1"/>
          </p:cNvPicPr>
          <p:nvPr/>
        </p:nvPicPr>
        <p:blipFill>
          <a:blip r:embed="rId4"/>
          <a:stretch>
            <a:fillRect/>
          </a:stretch>
        </p:blipFill>
        <p:spPr>
          <a:xfrm>
            <a:off x="7805687" y="1418473"/>
            <a:ext cx="2619375" cy="1743075"/>
          </a:xfrm>
          <a:prstGeom prst="rect">
            <a:avLst/>
          </a:prstGeom>
        </p:spPr>
      </p:pic>
      <p:pic>
        <p:nvPicPr>
          <p:cNvPr id="14" name="Picture 13"/>
          <p:cNvPicPr>
            <a:picLocks noChangeAspect="1"/>
          </p:cNvPicPr>
          <p:nvPr/>
        </p:nvPicPr>
        <p:blipFill>
          <a:blip r:embed="rId5"/>
          <a:stretch>
            <a:fillRect/>
          </a:stretch>
        </p:blipFill>
        <p:spPr>
          <a:xfrm>
            <a:off x="8846567" y="3161548"/>
            <a:ext cx="2819400" cy="1619250"/>
          </a:xfrm>
          <a:prstGeom prst="rect">
            <a:avLst/>
          </a:prstGeom>
        </p:spPr>
      </p:pic>
      <p:pic>
        <p:nvPicPr>
          <p:cNvPr id="15" name="Picture 14"/>
          <p:cNvPicPr>
            <a:picLocks noChangeAspect="1"/>
          </p:cNvPicPr>
          <p:nvPr/>
        </p:nvPicPr>
        <p:blipFill>
          <a:blip r:embed="rId6"/>
          <a:stretch>
            <a:fillRect/>
          </a:stretch>
        </p:blipFill>
        <p:spPr>
          <a:xfrm>
            <a:off x="7805687" y="4567200"/>
            <a:ext cx="1956673" cy="1956673"/>
          </a:xfrm>
          <a:prstGeom prst="rect">
            <a:avLst/>
          </a:prstGeom>
        </p:spPr>
      </p:pic>
    </p:spTree>
    <p:extLst>
      <p:ext uri="{BB962C8B-B14F-4D97-AF65-F5344CB8AC3E}">
        <p14:creationId xmlns:p14="http://schemas.microsoft.com/office/powerpoint/2010/main" val="29965935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Background pattern&#10;&#10;Description automatically generated">
            <a:extLst>
              <a:ext uri="{FF2B5EF4-FFF2-40B4-BE49-F238E27FC236}">
                <a16:creationId xmlns:a16="http://schemas.microsoft.com/office/drawing/2014/main" id="{9A43A601-11BE-3A1A-75CF-3A77D2922B43}"/>
              </a:ext>
            </a:extLst>
          </p:cNvPr>
          <p:cNvPicPr>
            <a:picLocks noChangeAspect="1"/>
          </p:cNvPicPr>
          <p:nvPr/>
        </p:nvPicPr>
        <p:blipFill>
          <a:blip r:embed="rId2">
            <a:alphaModFix amt="10000"/>
            <a:extLst>
              <a:ext uri="{28A0092B-C50C-407E-A947-70E740481C1C}">
                <a14:useLocalDpi xmlns:a14="http://schemas.microsoft.com/office/drawing/2010/main" val="0"/>
              </a:ext>
            </a:extLst>
          </a:blip>
          <a:stretch>
            <a:fillRect/>
          </a:stretch>
        </p:blipFill>
        <p:spPr>
          <a:xfrm>
            <a:off x="6544599" y="1211027"/>
            <a:ext cx="5647533" cy="5647533"/>
          </a:xfrm>
          <a:prstGeom prst="rect">
            <a:avLst/>
          </a:prstGeom>
        </p:spPr>
      </p:pic>
      <p:sp>
        <p:nvSpPr>
          <p:cNvPr id="34" name="object 22">
            <a:extLst>
              <a:ext uri="{FF2B5EF4-FFF2-40B4-BE49-F238E27FC236}">
                <a16:creationId xmlns:a16="http://schemas.microsoft.com/office/drawing/2014/main" id="{D5FE940C-2C04-754D-9DB6-F0FED3E467E0}"/>
              </a:ext>
            </a:extLst>
          </p:cNvPr>
          <p:cNvSpPr/>
          <p:nvPr/>
        </p:nvSpPr>
        <p:spPr>
          <a:xfrm>
            <a:off x="689694" y="1040445"/>
            <a:ext cx="508285" cy="31960"/>
          </a:xfrm>
          <a:custGeom>
            <a:avLst/>
            <a:gdLst/>
            <a:ahLst/>
            <a:cxnLst/>
            <a:rect l="l" t="t" r="r" b="b"/>
            <a:pathLst>
              <a:path w="838200" h="52705">
                <a:moveTo>
                  <a:pt x="0" y="52354"/>
                </a:moveTo>
                <a:lnTo>
                  <a:pt x="0" y="0"/>
                </a:lnTo>
                <a:lnTo>
                  <a:pt x="837670" y="0"/>
                </a:lnTo>
                <a:lnTo>
                  <a:pt x="837670" y="52354"/>
                </a:lnTo>
                <a:lnTo>
                  <a:pt x="0" y="52354"/>
                </a:lnTo>
                <a:close/>
              </a:path>
            </a:pathLst>
          </a:custGeom>
          <a:solidFill>
            <a:srgbClr val="C12827">
              <a:alpha val="49804"/>
            </a:srgbClr>
          </a:solidFill>
        </p:spPr>
        <p:txBody>
          <a:bodyPr wrap="square" lIns="0" tIns="0" rIns="0" bIns="0" rtlCol="0"/>
          <a:lstStyle/>
          <a:p>
            <a:pPr defTabSz="277246"/>
            <a:endParaRPr sz="1092" dirty="0">
              <a:solidFill>
                <a:srgbClr val="2A2C65"/>
              </a:solidFill>
              <a:highlight>
                <a:srgbClr val="2A2C65"/>
              </a:highlight>
              <a:latin typeface="Lato" panose="020F0502020204030203" pitchFamily="34" charset="0"/>
              <a:ea typeface="Lato" panose="020F0502020204030203" pitchFamily="34" charset="0"/>
              <a:cs typeface="Lato" panose="020F0502020204030203" pitchFamily="34" charset="0"/>
            </a:endParaRPr>
          </a:p>
        </p:txBody>
      </p:sp>
      <p:pic>
        <p:nvPicPr>
          <p:cNvPr id="8" name="Picture 7" descr="Logo&#10;&#10;Description automatically generated">
            <a:extLst>
              <a:ext uri="{FF2B5EF4-FFF2-40B4-BE49-F238E27FC236}">
                <a16:creationId xmlns:a16="http://schemas.microsoft.com/office/drawing/2014/main" id="{5D06B489-480E-2B03-AE76-515035BCCE8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805687" y="375737"/>
            <a:ext cx="3949362" cy="604252"/>
          </a:xfrm>
          <a:prstGeom prst="rect">
            <a:avLst/>
          </a:prstGeom>
        </p:spPr>
      </p:pic>
      <p:sp>
        <p:nvSpPr>
          <p:cNvPr id="6" name="Content Placeholder 2"/>
          <p:cNvSpPr>
            <a:spLocks noGrp="1"/>
          </p:cNvSpPr>
          <p:nvPr>
            <p:ph idx="1"/>
          </p:nvPr>
        </p:nvSpPr>
        <p:spPr>
          <a:xfrm>
            <a:off x="670590" y="1261997"/>
            <a:ext cx="5979903" cy="5860189"/>
          </a:xfrm>
        </p:spPr>
        <p:txBody>
          <a:bodyPr>
            <a:normAutofit fontScale="92500" lnSpcReduction="20000"/>
          </a:bodyPr>
          <a:lstStyle/>
          <a:p>
            <a:pPr marL="0" indent="0">
              <a:buNone/>
            </a:pPr>
            <a:r>
              <a:rPr lang="en-US" sz="3638" dirty="0" smtClean="0"/>
              <a:t>It is important to learn about eating disorders as it will help secure your wellbeing. Knowing about these can help a person get help earlier and start the journey to keep the condition in check or make a full recovery.</a:t>
            </a:r>
          </a:p>
          <a:p>
            <a:pPr marL="0" indent="0">
              <a:buNone/>
            </a:pPr>
            <a:endParaRPr lang="en-US" sz="3638" dirty="0"/>
          </a:p>
          <a:p>
            <a:pPr marL="0" indent="0">
              <a:buNone/>
            </a:pPr>
            <a:r>
              <a:rPr lang="en-US" sz="3638" dirty="0" smtClean="0"/>
              <a:t>Health and food are referenced throughout the UN Rights of a Child as without eating enough healthy food the body and mind can not work to their highest potential </a:t>
            </a:r>
          </a:p>
          <a:p>
            <a:pPr marL="0" indent="0">
              <a:buNone/>
            </a:pPr>
            <a:endParaRPr lang="en-US" sz="3638" dirty="0"/>
          </a:p>
          <a:p>
            <a:pPr marL="0" indent="0">
              <a:buNone/>
            </a:pPr>
            <a:endParaRPr lang="en-US" sz="3638" dirty="0"/>
          </a:p>
          <a:p>
            <a:pPr marL="0" indent="0">
              <a:buNone/>
            </a:pPr>
            <a:endParaRPr lang="en-US" sz="3638" dirty="0"/>
          </a:p>
          <a:p>
            <a:pPr marL="0" indent="0">
              <a:buNone/>
            </a:pPr>
            <a:endParaRPr lang="en-US" sz="3638" dirty="0"/>
          </a:p>
        </p:txBody>
      </p:sp>
      <p:sp>
        <p:nvSpPr>
          <p:cNvPr id="7" name="object 24">
            <a:extLst>
              <a:ext uri="{FF2B5EF4-FFF2-40B4-BE49-F238E27FC236}">
                <a16:creationId xmlns:a16="http://schemas.microsoft.com/office/drawing/2014/main" id="{EBD43D26-D495-FA47-9753-E5AFDAE44C4E}"/>
              </a:ext>
            </a:extLst>
          </p:cNvPr>
          <p:cNvSpPr txBox="1">
            <a:spLocks noGrp="1"/>
          </p:cNvSpPr>
          <p:nvPr>
            <p:ph type="title"/>
          </p:nvPr>
        </p:nvSpPr>
        <p:spPr>
          <a:xfrm>
            <a:off x="627682" y="566706"/>
            <a:ext cx="6022811" cy="380695"/>
          </a:xfrm>
          <a:prstGeom prst="rect">
            <a:avLst/>
          </a:prstGeom>
        </p:spPr>
        <p:txBody>
          <a:bodyPr vert="horz" wrap="square" lIns="0" tIns="7316" rIns="0" bIns="0" rtlCol="0" anchor="ctr">
            <a:spAutoFit/>
          </a:bodyPr>
          <a:lstStyle/>
          <a:p>
            <a:pPr marL="7701">
              <a:lnSpc>
                <a:spcPct val="100000"/>
              </a:lnSpc>
              <a:spcBef>
                <a:spcPts val="58"/>
              </a:spcBef>
            </a:pPr>
            <a:r>
              <a:rPr lang="en-US" sz="2426" spc="6" dirty="0" smtClean="0"/>
              <a:t>Tutor Time recap</a:t>
            </a:r>
            <a:endParaRPr sz="2426" spc="27" dirty="0"/>
          </a:p>
        </p:txBody>
      </p:sp>
      <p:pic>
        <p:nvPicPr>
          <p:cNvPr id="13" name="Picture 12"/>
          <p:cNvPicPr>
            <a:picLocks noChangeAspect="1"/>
          </p:cNvPicPr>
          <p:nvPr/>
        </p:nvPicPr>
        <p:blipFill>
          <a:blip r:embed="rId4"/>
          <a:stretch>
            <a:fillRect/>
          </a:stretch>
        </p:blipFill>
        <p:spPr>
          <a:xfrm>
            <a:off x="7805687" y="1418473"/>
            <a:ext cx="2619375" cy="1743075"/>
          </a:xfrm>
          <a:prstGeom prst="rect">
            <a:avLst/>
          </a:prstGeom>
        </p:spPr>
      </p:pic>
      <p:pic>
        <p:nvPicPr>
          <p:cNvPr id="14" name="Picture 13"/>
          <p:cNvPicPr>
            <a:picLocks noChangeAspect="1"/>
          </p:cNvPicPr>
          <p:nvPr/>
        </p:nvPicPr>
        <p:blipFill>
          <a:blip r:embed="rId5"/>
          <a:stretch>
            <a:fillRect/>
          </a:stretch>
        </p:blipFill>
        <p:spPr>
          <a:xfrm>
            <a:off x="8846567" y="3161548"/>
            <a:ext cx="2819400" cy="1619250"/>
          </a:xfrm>
          <a:prstGeom prst="rect">
            <a:avLst/>
          </a:prstGeom>
        </p:spPr>
      </p:pic>
      <p:pic>
        <p:nvPicPr>
          <p:cNvPr id="15" name="Picture 14"/>
          <p:cNvPicPr>
            <a:picLocks noChangeAspect="1"/>
          </p:cNvPicPr>
          <p:nvPr/>
        </p:nvPicPr>
        <p:blipFill>
          <a:blip r:embed="rId6"/>
          <a:stretch>
            <a:fillRect/>
          </a:stretch>
        </p:blipFill>
        <p:spPr>
          <a:xfrm>
            <a:off x="7805687" y="4567200"/>
            <a:ext cx="1956673" cy="1956673"/>
          </a:xfrm>
          <a:prstGeom prst="rect">
            <a:avLst/>
          </a:prstGeom>
        </p:spPr>
      </p:pic>
    </p:spTree>
    <p:extLst>
      <p:ext uri="{BB962C8B-B14F-4D97-AF65-F5344CB8AC3E}">
        <p14:creationId xmlns:p14="http://schemas.microsoft.com/office/powerpoint/2010/main" val="225461022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Background pattern&#10;&#10;Description automatically generated">
            <a:extLst>
              <a:ext uri="{FF2B5EF4-FFF2-40B4-BE49-F238E27FC236}">
                <a16:creationId xmlns:a16="http://schemas.microsoft.com/office/drawing/2014/main" id="{9A43A601-11BE-3A1A-75CF-3A77D2922B43}"/>
              </a:ext>
            </a:extLst>
          </p:cNvPr>
          <p:cNvPicPr>
            <a:picLocks noChangeAspect="1"/>
          </p:cNvPicPr>
          <p:nvPr/>
        </p:nvPicPr>
        <p:blipFill>
          <a:blip r:embed="rId2">
            <a:alphaModFix amt="10000"/>
            <a:extLst>
              <a:ext uri="{28A0092B-C50C-407E-A947-70E740481C1C}">
                <a14:useLocalDpi xmlns:a14="http://schemas.microsoft.com/office/drawing/2010/main" val="0"/>
              </a:ext>
            </a:extLst>
          </a:blip>
          <a:stretch>
            <a:fillRect/>
          </a:stretch>
        </p:blipFill>
        <p:spPr>
          <a:xfrm>
            <a:off x="6544599" y="1211027"/>
            <a:ext cx="5647533" cy="5647533"/>
          </a:xfrm>
          <a:prstGeom prst="rect">
            <a:avLst/>
          </a:prstGeom>
        </p:spPr>
      </p:pic>
      <p:sp>
        <p:nvSpPr>
          <p:cNvPr id="34" name="object 22">
            <a:extLst>
              <a:ext uri="{FF2B5EF4-FFF2-40B4-BE49-F238E27FC236}">
                <a16:creationId xmlns:a16="http://schemas.microsoft.com/office/drawing/2014/main" id="{D5FE940C-2C04-754D-9DB6-F0FED3E467E0}"/>
              </a:ext>
            </a:extLst>
          </p:cNvPr>
          <p:cNvSpPr/>
          <p:nvPr/>
        </p:nvSpPr>
        <p:spPr>
          <a:xfrm>
            <a:off x="689694" y="1040445"/>
            <a:ext cx="508285" cy="31960"/>
          </a:xfrm>
          <a:custGeom>
            <a:avLst/>
            <a:gdLst/>
            <a:ahLst/>
            <a:cxnLst/>
            <a:rect l="l" t="t" r="r" b="b"/>
            <a:pathLst>
              <a:path w="838200" h="52705">
                <a:moveTo>
                  <a:pt x="0" y="52354"/>
                </a:moveTo>
                <a:lnTo>
                  <a:pt x="0" y="0"/>
                </a:lnTo>
                <a:lnTo>
                  <a:pt x="837670" y="0"/>
                </a:lnTo>
                <a:lnTo>
                  <a:pt x="837670" y="52354"/>
                </a:lnTo>
                <a:lnTo>
                  <a:pt x="0" y="52354"/>
                </a:lnTo>
                <a:close/>
              </a:path>
            </a:pathLst>
          </a:custGeom>
          <a:solidFill>
            <a:srgbClr val="C12827">
              <a:alpha val="49804"/>
            </a:srgbClr>
          </a:solidFill>
        </p:spPr>
        <p:txBody>
          <a:bodyPr wrap="square" lIns="0" tIns="0" rIns="0" bIns="0" rtlCol="0"/>
          <a:lstStyle/>
          <a:p>
            <a:pPr marL="0" marR="0" lvl="0" indent="0" algn="l" defTabSz="277246" rtl="0" eaLnBrk="1" fontAlgn="auto" latinLnBrk="0" hangingPunct="1">
              <a:lnSpc>
                <a:spcPct val="100000"/>
              </a:lnSpc>
              <a:spcBef>
                <a:spcPts val="0"/>
              </a:spcBef>
              <a:spcAft>
                <a:spcPts val="0"/>
              </a:spcAft>
              <a:buClrTx/>
              <a:buSzTx/>
              <a:buFontTx/>
              <a:buNone/>
              <a:tabLst/>
              <a:defRPr/>
            </a:pPr>
            <a:endParaRPr kumimoji="0" sz="1092" b="0" i="0" u="none" strike="noStrike" kern="1200" cap="none" spc="0" normalizeH="0" baseline="0" noProof="0" dirty="0">
              <a:ln>
                <a:noFill/>
              </a:ln>
              <a:solidFill>
                <a:srgbClr val="2A2C65"/>
              </a:solidFill>
              <a:effectLst/>
              <a:highlight>
                <a:srgbClr val="2A2C65"/>
              </a:highlight>
              <a:uLnTx/>
              <a:uFillTx/>
              <a:latin typeface="Lato" panose="020F0502020204030203" pitchFamily="34" charset="0"/>
              <a:ea typeface="Lato" panose="020F0502020204030203" pitchFamily="34" charset="0"/>
              <a:cs typeface="Lato" panose="020F0502020204030203" pitchFamily="34" charset="0"/>
            </a:endParaRPr>
          </a:p>
        </p:txBody>
      </p:sp>
      <p:pic>
        <p:nvPicPr>
          <p:cNvPr id="8" name="Picture 7" descr="Logo&#10;&#10;Description automatically generated">
            <a:extLst>
              <a:ext uri="{FF2B5EF4-FFF2-40B4-BE49-F238E27FC236}">
                <a16:creationId xmlns:a16="http://schemas.microsoft.com/office/drawing/2014/main" id="{5D06B489-480E-2B03-AE76-515035BCCE8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805687" y="375737"/>
            <a:ext cx="3949362" cy="604252"/>
          </a:xfrm>
          <a:prstGeom prst="rect">
            <a:avLst/>
          </a:prstGeom>
        </p:spPr>
      </p:pic>
      <p:sp>
        <p:nvSpPr>
          <p:cNvPr id="6" name="Content Placeholder 2"/>
          <p:cNvSpPr>
            <a:spLocks noGrp="1"/>
          </p:cNvSpPr>
          <p:nvPr>
            <p:ph idx="1"/>
          </p:nvPr>
        </p:nvSpPr>
        <p:spPr>
          <a:xfrm>
            <a:off x="670590" y="1261997"/>
            <a:ext cx="6252723" cy="5108889"/>
          </a:xfrm>
        </p:spPr>
        <p:txBody>
          <a:bodyPr>
            <a:normAutofit fontScale="92500" lnSpcReduction="10000"/>
          </a:bodyPr>
          <a:lstStyle/>
          <a:p>
            <a:pPr marL="0" indent="0">
              <a:buNone/>
            </a:pPr>
            <a:r>
              <a:rPr lang="en-US" sz="3638" dirty="0" smtClean="0"/>
              <a:t>We are now going to look at different types of eating disorders</a:t>
            </a:r>
          </a:p>
          <a:p>
            <a:pPr marL="0" indent="0">
              <a:buNone/>
            </a:pPr>
            <a:endParaRPr lang="en-US" sz="3638" dirty="0"/>
          </a:p>
          <a:p>
            <a:pPr marL="0" indent="0">
              <a:buNone/>
            </a:pPr>
            <a:r>
              <a:rPr lang="en-US" sz="3638" dirty="0" smtClean="0"/>
              <a:t>You have 1 </a:t>
            </a:r>
            <a:r>
              <a:rPr lang="en-US" sz="3600" dirty="0"/>
              <a:t>minute to write </a:t>
            </a:r>
            <a:r>
              <a:rPr lang="en-US" sz="3600" dirty="0" smtClean="0"/>
              <a:t>down an answer to the following question:</a:t>
            </a:r>
          </a:p>
          <a:p>
            <a:pPr marL="0" indent="0">
              <a:buNone/>
            </a:pPr>
            <a:endParaRPr lang="en-US" sz="3600" dirty="0"/>
          </a:p>
          <a:p>
            <a:pPr marL="0" indent="0">
              <a:buNone/>
            </a:pPr>
            <a:r>
              <a:rPr lang="en-US" sz="3600" dirty="0" smtClean="0"/>
              <a:t>“What eating disorders have you heard before? Where have you heard them talked about?”</a:t>
            </a:r>
            <a:endParaRPr lang="en-US" sz="3600" dirty="0"/>
          </a:p>
          <a:p>
            <a:pPr marL="0" indent="0">
              <a:buNone/>
            </a:pPr>
            <a:endParaRPr lang="en-US" sz="3638" dirty="0" smtClean="0"/>
          </a:p>
        </p:txBody>
      </p:sp>
      <p:sp>
        <p:nvSpPr>
          <p:cNvPr id="7" name="object 24">
            <a:extLst>
              <a:ext uri="{FF2B5EF4-FFF2-40B4-BE49-F238E27FC236}">
                <a16:creationId xmlns:a16="http://schemas.microsoft.com/office/drawing/2014/main" id="{EBD43D26-D495-FA47-9753-E5AFDAE44C4E}"/>
              </a:ext>
            </a:extLst>
          </p:cNvPr>
          <p:cNvSpPr txBox="1">
            <a:spLocks noGrp="1"/>
          </p:cNvSpPr>
          <p:nvPr>
            <p:ph type="title"/>
          </p:nvPr>
        </p:nvSpPr>
        <p:spPr>
          <a:xfrm>
            <a:off x="627682" y="566706"/>
            <a:ext cx="6022811" cy="380695"/>
          </a:xfrm>
          <a:prstGeom prst="rect">
            <a:avLst/>
          </a:prstGeom>
        </p:spPr>
        <p:txBody>
          <a:bodyPr vert="horz" wrap="square" lIns="0" tIns="7316" rIns="0" bIns="0" rtlCol="0" anchor="ctr">
            <a:spAutoFit/>
          </a:bodyPr>
          <a:lstStyle/>
          <a:p>
            <a:pPr marL="7701">
              <a:lnSpc>
                <a:spcPct val="100000"/>
              </a:lnSpc>
              <a:spcBef>
                <a:spcPts val="58"/>
              </a:spcBef>
            </a:pPr>
            <a:r>
              <a:rPr lang="en-US" sz="2426" spc="6" dirty="0" smtClean="0"/>
              <a:t>Types of eating disorders?</a:t>
            </a:r>
            <a:endParaRPr sz="2426" spc="27" dirty="0"/>
          </a:p>
        </p:txBody>
      </p:sp>
      <p:pic>
        <p:nvPicPr>
          <p:cNvPr id="2" name="Picture 1"/>
          <p:cNvPicPr>
            <a:picLocks noChangeAspect="1"/>
          </p:cNvPicPr>
          <p:nvPr/>
        </p:nvPicPr>
        <p:blipFill>
          <a:blip r:embed="rId4"/>
          <a:stretch>
            <a:fillRect/>
          </a:stretch>
        </p:blipFill>
        <p:spPr>
          <a:xfrm>
            <a:off x="7512532" y="1086986"/>
            <a:ext cx="4090381" cy="5771574"/>
          </a:xfrm>
          <a:prstGeom prst="rect">
            <a:avLst/>
          </a:prstGeom>
        </p:spPr>
      </p:pic>
    </p:spTree>
    <p:extLst>
      <p:ext uri="{BB962C8B-B14F-4D97-AF65-F5344CB8AC3E}">
        <p14:creationId xmlns:p14="http://schemas.microsoft.com/office/powerpoint/2010/main" val="275869478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Background pattern&#10;&#10;Description automatically generated">
            <a:extLst>
              <a:ext uri="{FF2B5EF4-FFF2-40B4-BE49-F238E27FC236}">
                <a16:creationId xmlns:a16="http://schemas.microsoft.com/office/drawing/2014/main" id="{9A43A601-11BE-3A1A-75CF-3A77D2922B43}"/>
              </a:ext>
            </a:extLst>
          </p:cNvPr>
          <p:cNvPicPr>
            <a:picLocks noChangeAspect="1"/>
          </p:cNvPicPr>
          <p:nvPr/>
        </p:nvPicPr>
        <p:blipFill>
          <a:blip r:embed="rId2">
            <a:alphaModFix amt="10000"/>
            <a:extLst>
              <a:ext uri="{28A0092B-C50C-407E-A947-70E740481C1C}">
                <a14:useLocalDpi xmlns:a14="http://schemas.microsoft.com/office/drawing/2010/main" val="0"/>
              </a:ext>
            </a:extLst>
          </a:blip>
          <a:stretch>
            <a:fillRect/>
          </a:stretch>
        </p:blipFill>
        <p:spPr>
          <a:xfrm>
            <a:off x="6544599" y="1211027"/>
            <a:ext cx="5647533" cy="5647533"/>
          </a:xfrm>
          <a:prstGeom prst="rect">
            <a:avLst/>
          </a:prstGeom>
        </p:spPr>
      </p:pic>
      <p:sp>
        <p:nvSpPr>
          <p:cNvPr id="34" name="object 22">
            <a:extLst>
              <a:ext uri="{FF2B5EF4-FFF2-40B4-BE49-F238E27FC236}">
                <a16:creationId xmlns:a16="http://schemas.microsoft.com/office/drawing/2014/main" id="{D5FE940C-2C04-754D-9DB6-F0FED3E467E0}"/>
              </a:ext>
            </a:extLst>
          </p:cNvPr>
          <p:cNvSpPr/>
          <p:nvPr/>
        </p:nvSpPr>
        <p:spPr>
          <a:xfrm>
            <a:off x="689694" y="1040445"/>
            <a:ext cx="508285" cy="31960"/>
          </a:xfrm>
          <a:custGeom>
            <a:avLst/>
            <a:gdLst/>
            <a:ahLst/>
            <a:cxnLst/>
            <a:rect l="l" t="t" r="r" b="b"/>
            <a:pathLst>
              <a:path w="838200" h="52705">
                <a:moveTo>
                  <a:pt x="0" y="52354"/>
                </a:moveTo>
                <a:lnTo>
                  <a:pt x="0" y="0"/>
                </a:lnTo>
                <a:lnTo>
                  <a:pt x="837670" y="0"/>
                </a:lnTo>
                <a:lnTo>
                  <a:pt x="837670" y="52354"/>
                </a:lnTo>
                <a:lnTo>
                  <a:pt x="0" y="52354"/>
                </a:lnTo>
                <a:close/>
              </a:path>
            </a:pathLst>
          </a:custGeom>
          <a:solidFill>
            <a:srgbClr val="C12827">
              <a:alpha val="49804"/>
            </a:srgbClr>
          </a:solidFill>
        </p:spPr>
        <p:txBody>
          <a:bodyPr wrap="square" lIns="0" tIns="0" rIns="0" bIns="0" rtlCol="0"/>
          <a:lstStyle/>
          <a:p>
            <a:pPr marL="0" marR="0" lvl="0" indent="0" algn="l" defTabSz="277246" rtl="0" eaLnBrk="1" fontAlgn="auto" latinLnBrk="0" hangingPunct="1">
              <a:lnSpc>
                <a:spcPct val="100000"/>
              </a:lnSpc>
              <a:spcBef>
                <a:spcPts val="0"/>
              </a:spcBef>
              <a:spcAft>
                <a:spcPts val="0"/>
              </a:spcAft>
              <a:buClrTx/>
              <a:buSzTx/>
              <a:buFontTx/>
              <a:buNone/>
              <a:tabLst/>
              <a:defRPr/>
            </a:pPr>
            <a:endParaRPr kumimoji="0" sz="1092" b="0" i="0" u="none" strike="noStrike" kern="1200" cap="none" spc="0" normalizeH="0" baseline="0" noProof="0" dirty="0">
              <a:ln>
                <a:noFill/>
              </a:ln>
              <a:solidFill>
                <a:srgbClr val="2A2C65"/>
              </a:solidFill>
              <a:effectLst/>
              <a:highlight>
                <a:srgbClr val="2A2C65"/>
              </a:highlight>
              <a:uLnTx/>
              <a:uFillTx/>
              <a:latin typeface="Lato" panose="020F0502020204030203" pitchFamily="34" charset="0"/>
              <a:ea typeface="Lato" panose="020F0502020204030203" pitchFamily="34" charset="0"/>
              <a:cs typeface="Lato" panose="020F0502020204030203" pitchFamily="34" charset="0"/>
            </a:endParaRPr>
          </a:p>
        </p:txBody>
      </p:sp>
      <p:pic>
        <p:nvPicPr>
          <p:cNvPr id="8" name="Picture 7" descr="Logo&#10;&#10;Description automatically generated">
            <a:extLst>
              <a:ext uri="{FF2B5EF4-FFF2-40B4-BE49-F238E27FC236}">
                <a16:creationId xmlns:a16="http://schemas.microsoft.com/office/drawing/2014/main" id="{5D06B489-480E-2B03-AE76-515035BCCE8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805687" y="375737"/>
            <a:ext cx="3949362" cy="604252"/>
          </a:xfrm>
          <a:prstGeom prst="rect">
            <a:avLst/>
          </a:prstGeom>
        </p:spPr>
      </p:pic>
      <p:sp>
        <p:nvSpPr>
          <p:cNvPr id="6" name="Content Placeholder 2"/>
          <p:cNvSpPr>
            <a:spLocks noGrp="1"/>
          </p:cNvSpPr>
          <p:nvPr>
            <p:ph idx="1"/>
          </p:nvPr>
        </p:nvSpPr>
        <p:spPr>
          <a:xfrm>
            <a:off x="670591" y="1261997"/>
            <a:ext cx="5874008" cy="5596563"/>
          </a:xfrm>
        </p:spPr>
        <p:txBody>
          <a:bodyPr>
            <a:normAutofit fontScale="77500" lnSpcReduction="20000"/>
          </a:bodyPr>
          <a:lstStyle/>
          <a:p>
            <a:pPr marL="0" indent="0">
              <a:buNone/>
            </a:pPr>
            <a:r>
              <a:rPr lang="en-US" sz="4000" dirty="0" smtClean="0"/>
              <a:t>Using your </a:t>
            </a:r>
            <a:r>
              <a:rPr lang="en-US" sz="4000" dirty="0" err="1" smtClean="0"/>
              <a:t>oracy</a:t>
            </a:r>
            <a:r>
              <a:rPr lang="en-US" sz="4000" dirty="0" smtClean="0"/>
              <a:t> </a:t>
            </a:r>
            <a:r>
              <a:rPr lang="en-US" sz="4000" dirty="0" err="1" smtClean="0"/>
              <a:t>helpsheet</a:t>
            </a:r>
            <a:r>
              <a:rPr lang="en-US" sz="4000" dirty="0" smtClean="0"/>
              <a:t>, with the person next to you, discuss your response to the question:</a:t>
            </a:r>
          </a:p>
          <a:p>
            <a:pPr marL="0" indent="0">
              <a:buNone/>
            </a:pPr>
            <a:endParaRPr lang="en-US" sz="4000" dirty="0"/>
          </a:p>
          <a:p>
            <a:pPr marL="0" indent="0">
              <a:buNone/>
            </a:pPr>
            <a:r>
              <a:rPr lang="en-US" sz="4000" dirty="0"/>
              <a:t>“What eating disorders have you heard before? Where have you heard them talked about?”</a:t>
            </a:r>
            <a:endParaRPr lang="en-US" sz="4000" dirty="0" smtClean="0"/>
          </a:p>
          <a:p>
            <a:pPr marL="0" indent="0">
              <a:buNone/>
            </a:pPr>
            <a:endParaRPr lang="en-US" sz="4000" dirty="0"/>
          </a:p>
          <a:p>
            <a:pPr marL="0" indent="0">
              <a:buNone/>
            </a:pPr>
            <a:r>
              <a:rPr lang="en-US" sz="4000" dirty="0" smtClean="0"/>
              <a:t>Remember to use the sentence starters to add, build or challenge what your partner has said.</a:t>
            </a:r>
          </a:p>
          <a:p>
            <a:pPr marL="0" indent="0">
              <a:buNone/>
            </a:pPr>
            <a:endParaRPr lang="en-US" sz="4000" dirty="0"/>
          </a:p>
          <a:p>
            <a:pPr marL="0" indent="0">
              <a:buNone/>
            </a:pPr>
            <a:r>
              <a:rPr lang="en-US" sz="4000" dirty="0" smtClean="0"/>
              <a:t>Be ready to share your discussion with the class</a:t>
            </a:r>
            <a:endParaRPr lang="en-US" sz="4000" dirty="0"/>
          </a:p>
          <a:p>
            <a:pPr marL="0" indent="0">
              <a:buNone/>
            </a:pPr>
            <a:endParaRPr lang="en-US" sz="3638" dirty="0" smtClean="0"/>
          </a:p>
        </p:txBody>
      </p:sp>
      <p:sp>
        <p:nvSpPr>
          <p:cNvPr id="7" name="object 24">
            <a:extLst>
              <a:ext uri="{FF2B5EF4-FFF2-40B4-BE49-F238E27FC236}">
                <a16:creationId xmlns:a16="http://schemas.microsoft.com/office/drawing/2014/main" id="{EBD43D26-D495-FA47-9753-E5AFDAE44C4E}"/>
              </a:ext>
            </a:extLst>
          </p:cNvPr>
          <p:cNvSpPr txBox="1">
            <a:spLocks noGrp="1"/>
          </p:cNvSpPr>
          <p:nvPr>
            <p:ph type="title"/>
          </p:nvPr>
        </p:nvSpPr>
        <p:spPr>
          <a:xfrm>
            <a:off x="627682" y="566706"/>
            <a:ext cx="6022811" cy="380695"/>
          </a:xfrm>
          <a:prstGeom prst="rect">
            <a:avLst/>
          </a:prstGeom>
        </p:spPr>
        <p:txBody>
          <a:bodyPr vert="horz" wrap="square" lIns="0" tIns="7316" rIns="0" bIns="0" rtlCol="0" anchor="ctr">
            <a:spAutoFit/>
          </a:bodyPr>
          <a:lstStyle/>
          <a:p>
            <a:pPr marL="7701">
              <a:lnSpc>
                <a:spcPct val="100000"/>
              </a:lnSpc>
              <a:spcBef>
                <a:spcPts val="58"/>
              </a:spcBef>
            </a:pPr>
            <a:r>
              <a:rPr lang="en-US" sz="2426" spc="6" dirty="0"/>
              <a:t>Types of eating disorders?</a:t>
            </a:r>
            <a:endParaRPr sz="2426" spc="27" dirty="0"/>
          </a:p>
        </p:txBody>
      </p:sp>
      <p:pic>
        <p:nvPicPr>
          <p:cNvPr id="9" name="Picture 8"/>
          <p:cNvPicPr>
            <a:picLocks noChangeAspect="1"/>
          </p:cNvPicPr>
          <p:nvPr/>
        </p:nvPicPr>
        <p:blipFill>
          <a:blip r:embed="rId4"/>
          <a:stretch>
            <a:fillRect/>
          </a:stretch>
        </p:blipFill>
        <p:spPr>
          <a:xfrm>
            <a:off x="7191716" y="1207888"/>
            <a:ext cx="3862727" cy="5452157"/>
          </a:xfrm>
          <a:prstGeom prst="rect">
            <a:avLst/>
          </a:prstGeom>
        </p:spPr>
      </p:pic>
    </p:spTree>
    <p:extLst>
      <p:ext uri="{BB962C8B-B14F-4D97-AF65-F5344CB8AC3E}">
        <p14:creationId xmlns:p14="http://schemas.microsoft.com/office/powerpoint/2010/main" val="179538858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Background pattern&#10;&#10;Description automatically generated">
            <a:extLst>
              <a:ext uri="{FF2B5EF4-FFF2-40B4-BE49-F238E27FC236}">
                <a16:creationId xmlns:a16="http://schemas.microsoft.com/office/drawing/2014/main" id="{9A43A601-11BE-3A1A-75CF-3A77D2922B43}"/>
              </a:ext>
            </a:extLst>
          </p:cNvPr>
          <p:cNvPicPr>
            <a:picLocks noChangeAspect="1"/>
          </p:cNvPicPr>
          <p:nvPr/>
        </p:nvPicPr>
        <p:blipFill>
          <a:blip r:embed="rId2">
            <a:alphaModFix amt="10000"/>
            <a:extLst>
              <a:ext uri="{28A0092B-C50C-407E-A947-70E740481C1C}">
                <a14:useLocalDpi xmlns:a14="http://schemas.microsoft.com/office/drawing/2010/main" val="0"/>
              </a:ext>
            </a:extLst>
          </a:blip>
          <a:stretch>
            <a:fillRect/>
          </a:stretch>
        </p:blipFill>
        <p:spPr>
          <a:xfrm>
            <a:off x="6544599" y="1211027"/>
            <a:ext cx="5647533" cy="5647533"/>
          </a:xfrm>
          <a:prstGeom prst="rect">
            <a:avLst/>
          </a:prstGeom>
        </p:spPr>
      </p:pic>
      <p:sp>
        <p:nvSpPr>
          <p:cNvPr id="34" name="object 22">
            <a:extLst>
              <a:ext uri="{FF2B5EF4-FFF2-40B4-BE49-F238E27FC236}">
                <a16:creationId xmlns:a16="http://schemas.microsoft.com/office/drawing/2014/main" id="{D5FE940C-2C04-754D-9DB6-F0FED3E467E0}"/>
              </a:ext>
            </a:extLst>
          </p:cNvPr>
          <p:cNvSpPr/>
          <p:nvPr/>
        </p:nvSpPr>
        <p:spPr>
          <a:xfrm>
            <a:off x="689694" y="1040445"/>
            <a:ext cx="508285" cy="31960"/>
          </a:xfrm>
          <a:custGeom>
            <a:avLst/>
            <a:gdLst/>
            <a:ahLst/>
            <a:cxnLst/>
            <a:rect l="l" t="t" r="r" b="b"/>
            <a:pathLst>
              <a:path w="838200" h="52705">
                <a:moveTo>
                  <a:pt x="0" y="52354"/>
                </a:moveTo>
                <a:lnTo>
                  <a:pt x="0" y="0"/>
                </a:lnTo>
                <a:lnTo>
                  <a:pt x="837670" y="0"/>
                </a:lnTo>
                <a:lnTo>
                  <a:pt x="837670" y="52354"/>
                </a:lnTo>
                <a:lnTo>
                  <a:pt x="0" y="52354"/>
                </a:lnTo>
                <a:close/>
              </a:path>
            </a:pathLst>
          </a:custGeom>
          <a:solidFill>
            <a:srgbClr val="C12827">
              <a:alpha val="49804"/>
            </a:srgbClr>
          </a:solidFill>
        </p:spPr>
        <p:txBody>
          <a:bodyPr wrap="square" lIns="0" tIns="0" rIns="0" bIns="0" rtlCol="0"/>
          <a:lstStyle/>
          <a:p>
            <a:pPr defTabSz="277246"/>
            <a:endParaRPr sz="1092" dirty="0">
              <a:solidFill>
                <a:srgbClr val="2A2C65"/>
              </a:solidFill>
              <a:highlight>
                <a:srgbClr val="2A2C65"/>
              </a:highlight>
              <a:latin typeface="Lato" panose="020F0502020204030203" pitchFamily="34" charset="0"/>
              <a:ea typeface="Lato" panose="020F0502020204030203" pitchFamily="34" charset="0"/>
              <a:cs typeface="Lato" panose="020F0502020204030203" pitchFamily="34" charset="0"/>
            </a:endParaRPr>
          </a:p>
        </p:txBody>
      </p:sp>
      <p:pic>
        <p:nvPicPr>
          <p:cNvPr id="8" name="Picture 7" descr="Logo&#10;&#10;Description automatically generated">
            <a:extLst>
              <a:ext uri="{FF2B5EF4-FFF2-40B4-BE49-F238E27FC236}">
                <a16:creationId xmlns:a16="http://schemas.microsoft.com/office/drawing/2014/main" id="{5D06B489-480E-2B03-AE76-515035BCCE8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805687" y="375737"/>
            <a:ext cx="3949362" cy="604252"/>
          </a:xfrm>
          <a:prstGeom prst="rect">
            <a:avLst/>
          </a:prstGeom>
        </p:spPr>
      </p:pic>
      <p:sp>
        <p:nvSpPr>
          <p:cNvPr id="6" name="Content Placeholder 2"/>
          <p:cNvSpPr>
            <a:spLocks noGrp="1"/>
          </p:cNvSpPr>
          <p:nvPr>
            <p:ph idx="1"/>
          </p:nvPr>
        </p:nvSpPr>
        <p:spPr>
          <a:xfrm>
            <a:off x="670590" y="1261997"/>
            <a:ext cx="5979903" cy="5860189"/>
          </a:xfrm>
        </p:spPr>
        <p:txBody>
          <a:bodyPr>
            <a:normAutofit fontScale="92500"/>
          </a:bodyPr>
          <a:lstStyle/>
          <a:p>
            <a:pPr marL="0" indent="0">
              <a:buNone/>
            </a:pPr>
            <a:r>
              <a:rPr lang="en-US" sz="3638" dirty="0" smtClean="0"/>
              <a:t>Although there are many eating disorders, today we are going to look at 4 of the most common eating disorders. They are:</a:t>
            </a:r>
          </a:p>
          <a:p>
            <a:pPr marL="0" indent="0">
              <a:buNone/>
            </a:pPr>
            <a:endParaRPr lang="en-US" sz="3638" dirty="0"/>
          </a:p>
          <a:p>
            <a:pPr marL="0" indent="0">
              <a:buNone/>
            </a:pPr>
            <a:r>
              <a:rPr lang="en-US" sz="3638" dirty="0" smtClean="0"/>
              <a:t>1. </a:t>
            </a:r>
            <a:r>
              <a:rPr lang="en-US" sz="3638" b="1" dirty="0" smtClean="0"/>
              <a:t>Anorexia</a:t>
            </a:r>
            <a:r>
              <a:rPr lang="en-US" sz="3638" dirty="0" smtClean="0"/>
              <a:t> – This is when a person undergoes extreme food restriction due to an intense fear of gaining weight. It is common that they also have a distorted view of their body image</a:t>
            </a:r>
          </a:p>
          <a:p>
            <a:pPr marL="0" indent="0">
              <a:buNone/>
            </a:pPr>
            <a:endParaRPr lang="en-US" sz="3638" dirty="0"/>
          </a:p>
          <a:p>
            <a:pPr marL="0" indent="0">
              <a:buNone/>
            </a:pPr>
            <a:endParaRPr lang="en-US" sz="3638" dirty="0"/>
          </a:p>
          <a:p>
            <a:pPr marL="0" indent="0">
              <a:buNone/>
            </a:pPr>
            <a:endParaRPr lang="en-US" sz="3638" dirty="0"/>
          </a:p>
          <a:p>
            <a:pPr marL="0" indent="0">
              <a:buNone/>
            </a:pPr>
            <a:endParaRPr lang="en-US" sz="3638" dirty="0"/>
          </a:p>
        </p:txBody>
      </p:sp>
      <p:sp>
        <p:nvSpPr>
          <p:cNvPr id="7" name="object 24">
            <a:extLst>
              <a:ext uri="{FF2B5EF4-FFF2-40B4-BE49-F238E27FC236}">
                <a16:creationId xmlns:a16="http://schemas.microsoft.com/office/drawing/2014/main" id="{EBD43D26-D495-FA47-9753-E5AFDAE44C4E}"/>
              </a:ext>
            </a:extLst>
          </p:cNvPr>
          <p:cNvSpPr txBox="1">
            <a:spLocks noGrp="1"/>
          </p:cNvSpPr>
          <p:nvPr>
            <p:ph type="title"/>
          </p:nvPr>
        </p:nvSpPr>
        <p:spPr>
          <a:xfrm>
            <a:off x="627682" y="566706"/>
            <a:ext cx="6022811" cy="380695"/>
          </a:xfrm>
          <a:prstGeom prst="rect">
            <a:avLst/>
          </a:prstGeom>
        </p:spPr>
        <p:txBody>
          <a:bodyPr vert="horz" wrap="square" lIns="0" tIns="7316" rIns="0" bIns="0" rtlCol="0" anchor="ctr">
            <a:spAutoFit/>
          </a:bodyPr>
          <a:lstStyle/>
          <a:p>
            <a:pPr marL="7701">
              <a:lnSpc>
                <a:spcPct val="100000"/>
              </a:lnSpc>
              <a:spcBef>
                <a:spcPts val="58"/>
              </a:spcBef>
            </a:pPr>
            <a:r>
              <a:rPr lang="en-US" sz="2426" spc="6" dirty="0" smtClean="0"/>
              <a:t>Types of eating disorders</a:t>
            </a:r>
            <a:endParaRPr sz="2426" spc="27" dirty="0"/>
          </a:p>
        </p:txBody>
      </p:sp>
      <p:pic>
        <p:nvPicPr>
          <p:cNvPr id="13" name="Picture 12"/>
          <p:cNvPicPr>
            <a:picLocks noChangeAspect="1"/>
          </p:cNvPicPr>
          <p:nvPr/>
        </p:nvPicPr>
        <p:blipFill>
          <a:blip r:embed="rId4"/>
          <a:stretch>
            <a:fillRect/>
          </a:stretch>
        </p:blipFill>
        <p:spPr>
          <a:xfrm>
            <a:off x="7805687" y="1418473"/>
            <a:ext cx="2619375" cy="1743075"/>
          </a:xfrm>
          <a:prstGeom prst="rect">
            <a:avLst/>
          </a:prstGeom>
        </p:spPr>
      </p:pic>
      <p:pic>
        <p:nvPicPr>
          <p:cNvPr id="14" name="Picture 13"/>
          <p:cNvPicPr>
            <a:picLocks noChangeAspect="1"/>
          </p:cNvPicPr>
          <p:nvPr/>
        </p:nvPicPr>
        <p:blipFill>
          <a:blip r:embed="rId5"/>
          <a:stretch>
            <a:fillRect/>
          </a:stretch>
        </p:blipFill>
        <p:spPr>
          <a:xfrm>
            <a:off x="8846567" y="3161548"/>
            <a:ext cx="2819400" cy="1619250"/>
          </a:xfrm>
          <a:prstGeom prst="rect">
            <a:avLst/>
          </a:prstGeom>
        </p:spPr>
      </p:pic>
      <p:pic>
        <p:nvPicPr>
          <p:cNvPr id="15" name="Picture 14"/>
          <p:cNvPicPr>
            <a:picLocks noChangeAspect="1"/>
          </p:cNvPicPr>
          <p:nvPr/>
        </p:nvPicPr>
        <p:blipFill>
          <a:blip r:embed="rId6"/>
          <a:stretch>
            <a:fillRect/>
          </a:stretch>
        </p:blipFill>
        <p:spPr>
          <a:xfrm>
            <a:off x="7805687" y="4567200"/>
            <a:ext cx="1956673" cy="1956673"/>
          </a:xfrm>
          <a:prstGeom prst="rect">
            <a:avLst/>
          </a:prstGeom>
        </p:spPr>
      </p:pic>
    </p:spTree>
    <p:extLst>
      <p:ext uri="{BB962C8B-B14F-4D97-AF65-F5344CB8AC3E}">
        <p14:creationId xmlns:p14="http://schemas.microsoft.com/office/powerpoint/2010/main" val="84291427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Background pattern&#10;&#10;Description automatically generated">
            <a:extLst>
              <a:ext uri="{FF2B5EF4-FFF2-40B4-BE49-F238E27FC236}">
                <a16:creationId xmlns:a16="http://schemas.microsoft.com/office/drawing/2014/main" id="{9A43A601-11BE-3A1A-75CF-3A77D2922B43}"/>
              </a:ext>
            </a:extLst>
          </p:cNvPr>
          <p:cNvPicPr>
            <a:picLocks noChangeAspect="1"/>
          </p:cNvPicPr>
          <p:nvPr/>
        </p:nvPicPr>
        <p:blipFill>
          <a:blip r:embed="rId2">
            <a:alphaModFix amt="10000"/>
            <a:extLst>
              <a:ext uri="{28A0092B-C50C-407E-A947-70E740481C1C}">
                <a14:useLocalDpi xmlns:a14="http://schemas.microsoft.com/office/drawing/2010/main" val="0"/>
              </a:ext>
            </a:extLst>
          </a:blip>
          <a:stretch>
            <a:fillRect/>
          </a:stretch>
        </p:blipFill>
        <p:spPr>
          <a:xfrm>
            <a:off x="6544599" y="1211027"/>
            <a:ext cx="5647533" cy="5647533"/>
          </a:xfrm>
          <a:prstGeom prst="rect">
            <a:avLst/>
          </a:prstGeom>
        </p:spPr>
      </p:pic>
      <p:sp>
        <p:nvSpPr>
          <p:cNvPr id="34" name="object 22">
            <a:extLst>
              <a:ext uri="{FF2B5EF4-FFF2-40B4-BE49-F238E27FC236}">
                <a16:creationId xmlns:a16="http://schemas.microsoft.com/office/drawing/2014/main" id="{D5FE940C-2C04-754D-9DB6-F0FED3E467E0}"/>
              </a:ext>
            </a:extLst>
          </p:cNvPr>
          <p:cNvSpPr/>
          <p:nvPr/>
        </p:nvSpPr>
        <p:spPr>
          <a:xfrm>
            <a:off x="689694" y="1040445"/>
            <a:ext cx="508285" cy="31960"/>
          </a:xfrm>
          <a:custGeom>
            <a:avLst/>
            <a:gdLst/>
            <a:ahLst/>
            <a:cxnLst/>
            <a:rect l="l" t="t" r="r" b="b"/>
            <a:pathLst>
              <a:path w="838200" h="52705">
                <a:moveTo>
                  <a:pt x="0" y="52354"/>
                </a:moveTo>
                <a:lnTo>
                  <a:pt x="0" y="0"/>
                </a:lnTo>
                <a:lnTo>
                  <a:pt x="837670" y="0"/>
                </a:lnTo>
                <a:lnTo>
                  <a:pt x="837670" y="52354"/>
                </a:lnTo>
                <a:lnTo>
                  <a:pt x="0" y="52354"/>
                </a:lnTo>
                <a:close/>
              </a:path>
            </a:pathLst>
          </a:custGeom>
          <a:solidFill>
            <a:srgbClr val="C12827">
              <a:alpha val="49804"/>
            </a:srgbClr>
          </a:solidFill>
        </p:spPr>
        <p:txBody>
          <a:bodyPr wrap="square" lIns="0" tIns="0" rIns="0" bIns="0" rtlCol="0"/>
          <a:lstStyle/>
          <a:p>
            <a:pPr defTabSz="277246"/>
            <a:endParaRPr sz="1092" dirty="0">
              <a:solidFill>
                <a:srgbClr val="2A2C65"/>
              </a:solidFill>
              <a:highlight>
                <a:srgbClr val="2A2C65"/>
              </a:highlight>
              <a:latin typeface="Lato" panose="020F0502020204030203" pitchFamily="34" charset="0"/>
              <a:ea typeface="Lato" panose="020F0502020204030203" pitchFamily="34" charset="0"/>
              <a:cs typeface="Lato" panose="020F0502020204030203" pitchFamily="34" charset="0"/>
            </a:endParaRPr>
          </a:p>
        </p:txBody>
      </p:sp>
      <p:pic>
        <p:nvPicPr>
          <p:cNvPr id="8" name="Picture 7" descr="Logo&#10;&#10;Description automatically generated">
            <a:extLst>
              <a:ext uri="{FF2B5EF4-FFF2-40B4-BE49-F238E27FC236}">
                <a16:creationId xmlns:a16="http://schemas.microsoft.com/office/drawing/2014/main" id="{5D06B489-480E-2B03-AE76-515035BCCE8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805687" y="375737"/>
            <a:ext cx="3949362" cy="604252"/>
          </a:xfrm>
          <a:prstGeom prst="rect">
            <a:avLst/>
          </a:prstGeom>
        </p:spPr>
      </p:pic>
      <p:sp>
        <p:nvSpPr>
          <p:cNvPr id="6" name="Content Placeholder 2"/>
          <p:cNvSpPr>
            <a:spLocks noGrp="1"/>
          </p:cNvSpPr>
          <p:nvPr>
            <p:ph idx="1"/>
          </p:nvPr>
        </p:nvSpPr>
        <p:spPr>
          <a:xfrm>
            <a:off x="670590" y="1261997"/>
            <a:ext cx="5979903" cy="5860189"/>
          </a:xfrm>
        </p:spPr>
        <p:txBody>
          <a:bodyPr>
            <a:normAutofit fontScale="92500" lnSpcReduction="10000"/>
          </a:bodyPr>
          <a:lstStyle/>
          <a:p>
            <a:pPr marL="0" indent="0">
              <a:buNone/>
            </a:pPr>
            <a:r>
              <a:rPr lang="en-US" sz="3638" dirty="0" smtClean="0"/>
              <a:t>Although there are many eating disorders, today we are going to look at 4 of the most common eating disorders. They are:</a:t>
            </a:r>
          </a:p>
          <a:p>
            <a:pPr marL="0" indent="0">
              <a:buNone/>
            </a:pPr>
            <a:endParaRPr lang="en-US" sz="3638" dirty="0"/>
          </a:p>
          <a:p>
            <a:pPr marL="0" indent="0">
              <a:buNone/>
            </a:pPr>
            <a:r>
              <a:rPr lang="en-US" sz="3638" dirty="0"/>
              <a:t>2</a:t>
            </a:r>
            <a:r>
              <a:rPr lang="en-US" sz="3638" dirty="0" smtClean="0"/>
              <a:t>. </a:t>
            </a:r>
            <a:r>
              <a:rPr lang="en-US" sz="3638" b="1" dirty="0" smtClean="0"/>
              <a:t>Bulimia</a:t>
            </a:r>
            <a:r>
              <a:rPr lang="en-US" sz="3638" dirty="0" smtClean="0"/>
              <a:t> – This is when a person has episode of binge eating followed by purging. This means that they vomit or over exercise to prevent gaining weight from the binge eating. Bulimia can also happen after eating a normal sized meal.</a:t>
            </a:r>
          </a:p>
          <a:p>
            <a:pPr marL="0" indent="0">
              <a:buNone/>
            </a:pPr>
            <a:endParaRPr lang="en-US" sz="3638" dirty="0"/>
          </a:p>
          <a:p>
            <a:pPr marL="0" indent="0">
              <a:buNone/>
            </a:pPr>
            <a:endParaRPr lang="en-US" sz="3638" dirty="0"/>
          </a:p>
          <a:p>
            <a:pPr marL="0" indent="0">
              <a:buNone/>
            </a:pPr>
            <a:endParaRPr lang="en-US" sz="3638" dirty="0"/>
          </a:p>
          <a:p>
            <a:pPr marL="0" indent="0">
              <a:buNone/>
            </a:pPr>
            <a:endParaRPr lang="en-US" sz="3638" dirty="0"/>
          </a:p>
        </p:txBody>
      </p:sp>
      <p:sp>
        <p:nvSpPr>
          <p:cNvPr id="7" name="object 24">
            <a:extLst>
              <a:ext uri="{FF2B5EF4-FFF2-40B4-BE49-F238E27FC236}">
                <a16:creationId xmlns:a16="http://schemas.microsoft.com/office/drawing/2014/main" id="{EBD43D26-D495-FA47-9753-E5AFDAE44C4E}"/>
              </a:ext>
            </a:extLst>
          </p:cNvPr>
          <p:cNvSpPr txBox="1">
            <a:spLocks noGrp="1"/>
          </p:cNvSpPr>
          <p:nvPr>
            <p:ph type="title"/>
          </p:nvPr>
        </p:nvSpPr>
        <p:spPr>
          <a:xfrm>
            <a:off x="627682" y="566706"/>
            <a:ext cx="6022811" cy="380695"/>
          </a:xfrm>
          <a:prstGeom prst="rect">
            <a:avLst/>
          </a:prstGeom>
        </p:spPr>
        <p:txBody>
          <a:bodyPr vert="horz" wrap="square" lIns="0" tIns="7316" rIns="0" bIns="0" rtlCol="0" anchor="ctr">
            <a:spAutoFit/>
          </a:bodyPr>
          <a:lstStyle/>
          <a:p>
            <a:pPr marL="7701">
              <a:lnSpc>
                <a:spcPct val="100000"/>
              </a:lnSpc>
              <a:spcBef>
                <a:spcPts val="58"/>
              </a:spcBef>
            </a:pPr>
            <a:r>
              <a:rPr lang="en-US" sz="2426" spc="6" dirty="0" smtClean="0"/>
              <a:t>Types of eating disorders</a:t>
            </a:r>
            <a:endParaRPr sz="2426" spc="27" dirty="0"/>
          </a:p>
        </p:txBody>
      </p:sp>
      <p:pic>
        <p:nvPicPr>
          <p:cNvPr id="13" name="Picture 12"/>
          <p:cNvPicPr>
            <a:picLocks noChangeAspect="1"/>
          </p:cNvPicPr>
          <p:nvPr/>
        </p:nvPicPr>
        <p:blipFill>
          <a:blip r:embed="rId4"/>
          <a:stretch>
            <a:fillRect/>
          </a:stretch>
        </p:blipFill>
        <p:spPr>
          <a:xfrm>
            <a:off x="7805687" y="1418473"/>
            <a:ext cx="2619375" cy="1743075"/>
          </a:xfrm>
          <a:prstGeom prst="rect">
            <a:avLst/>
          </a:prstGeom>
        </p:spPr>
      </p:pic>
      <p:pic>
        <p:nvPicPr>
          <p:cNvPr id="14" name="Picture 13"/>
          <p:cNvPicPr>
            <a:picLocks noChangeAspect="1"/>
          </p:cNvPicPr>
          <p:nvPr/>
        </p:nvPicPr>
        <p:blipFill>
          <a:blip r:embed="rId5"/>
          <a:stretch>
            <a:fillRect/>
          </a:stretch>
        </p:blipFill>
        <p:spPr>
          <a:xfrm>
            <a:off x="8846567" y="3161548"/>
            <a:ext cx="2819400" cy="1619250"/>
          </a:xfrm>
          <a:prstGeom prst="rect">
            <a:avLst/>
          </a:prstGeom>
        </p:spPr>
      </p:pic>
      <p:pic>
        <p:nvPicPr>
          <p:cNvPr id="15" name="Picture 14"/>
          <p:cNvPicPr>
            <a:picLocks noChangeAspect="1"/>
          </p:cNvPicPr>
          <p:nvPr/>
        </p:nvPicPr>
        <p:blipFill>
          <a:blip r:embed="rId6"/>
          <a:stretch>
            <a:fillRect/>
          </a:stretch>
        </p:blipFill>
        <p:spPr>
          <a:xfrm>
            <a:off x="7805687" y="4567200"/>
            <a:ext cx="1956673" cy="1956673"/>
          </a:xfrm>
          <a:prstGeom prst="rect">
            <a:avLst/>
          </a:prstGeom>
        </p:spPr>
      </p:pic>
    </p:spTree>
    <p:extLst>
      <p:ext uri="{BB962C8B-B14F-4D97-AF65-F5344CB8AC3E}">
        <p14:creationId xmlns:p14="http://schemas.microsoft.com/office/powerpoint/2010/main" val="151641862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3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PKAT">
      <a:dk1>
        <a:srgbClr val="2A2C65"/>
      </a:dk1>
      <a:lt1>
        <a:srgbClr val="FFFFFF"/>
      </a:lt1>
      <a:dk2>
        <a:srgbClr val="44546A"/>
      </a:dk2>
      <a:lt2>
        <a:srgbClr val="E7E6E6"/>
      </a:lt2>
      <a:accent1>
        <a:srgbClr val="00592A"/>
      </a:accent1>
      <a:accent2>
        <a:srgbClr val="E1791D"/>
      </a:accent2>
      <a:accent3>
        <a:srgbClr val="A31A6D"/>
      </a:accent3>
      <a:accent4>
        <a:srgbClr val="C0162C"/>
      </a:accent4>
      <a:accent5>
        <a:srgbClr val="E1791D"/>
      </a:accent5>
      <a:accent6>
        <a:srgbClr val="70AD47"/>
      </a:accent6>
      <a:hlink>
        <a:srgbClr val="2A2B65"/>
      </a:hlink>
      <a:folHlink>
        <a:srgbClr val="A31A6D"/>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owerPoint - Pupils, Parents and Visitors" id="{E76A054A-A0A8-4045-97AD-971116C46DE3}" vid="{D137112F-9E5D-4757-9DD1-5ADB193BE195}"/>
    </a:ext>
  </a:extLst>
</a:theme>
</file>

<file path=ppt/theme/theme3.xml><?xml version="1.0" encoding="utf-8"?>
<a:theme xmlns:a="http://schemas.openxmlformats.org/drawingml/2006/main" name="6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12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853</TotalTime>
  <Words>2378</Words>
  <Application>Microsoft Office PowerPoint</Application>
  <PresentationFormat>Widescreen</PresentationFormat>
  <Paragraphs>300</Paragraphs>
  <Slides>36</Slides>
  <Notes>1</Notes>
  <HiddenSlides>0</HiddenSlides>
  <MMClips>1</MMClips>
  <ScaleCrop>false</ScaleCrop>
  <HeadingPairs>
    <vt:vector size="6" baseType="variant">
      <vt:variant>
        <vt:lpstr>Fonts Used</vt:lpstr>
      </vt:variant>
      <vt:variant>
        <vt:i4>6</vt:i4>
      </vt:variant>
      <vt:variant>
        <vt:lpstr>Theme</vt:lpstr>
      </vt:variant>
      <vt:variant>
        <vt:i4>4</vt:i4>
      </vt:variant>
      <vt:variant>
        <vt:lpstr>Slide Titles</vt:lpstr>
      </vt:variant>
      <vt:variant>
        <vt:i4>36</vt:i4>
      </vt:variant>
    </vt:vector>
  </HeadingPairs>
  <TitlesOfParts>
    <vt:vector size="46" baseType="lpstr">
      <vt:lpstr>Arial</vt:lpstr>
      <vt:lpstr>Calibri</vt:lpstr>
      <vt:lpstr>Calibri Light</vt:lpstr>
      <vt:lpstr>Comic Sans MS</vt:lpstr>
      <vt:lpstr>Franklin Gothic Book</vt:lpstr>
      <vt:lpstr>Lato</vt:lpstr>
      <vt:lpstr>3_Office Theme</vt:lpstr>
      <vt:lpstr>Office Theme</vt:lpstr>
      <vt:lpstr>6_Office Theme</vt:lpstr>
      <vt:lpstr>12_Office Theme</vt:lpstr>
      <vt:lpstr>PowerPoint Presentation</vt:lpstr>
      <vt:lpstr>PowerPoint Presentation</vt:lpstr>
      <vt:lpstr>PowerPoint Presentation</vt:lpstr>
      <vt:lpstr>Tutor Time recap</vt:lpstr>
      <vt:lpstr>Tutor Time recap</vt:lpstr>
      <vt:lpstr>Types of eating disorders?</vt:lpstr>
      <vt:lpstr>Types of eating disorders?</vt:lpstr>
      <vt:lpstr>Types of eating disorders</vt:lpstr>
      <vt:lpstr>Types of eating disorders</vt:lpstr>
      <vt:lpstr>Types of eating disorders</vt:lpstr>
      <vt:lpstr>Types of eating disorders</vt:lpstr>
      <vt:lpstr>Hinge Questions – whiteboard activity</vt:lpstr>
      <vt:lpstr>Hinge Questions – whiteboard activity</vt:lpstr>
      <vt:lpstr>Hinge Questions – whiteboard activity</vt:lpstr>
      <vt:lpstr>Hinge Questions – whiteboard activity</vt:lpstr>
      <vt:lpstr>Hinge Questions – whiteboard activity</vt:lpstr>
      <vt:lpstr>Types of eating disorders - Scenario</vt:lpstr>
      <vt:lpstr>Types of eating disorders - Scenario</vt:lpstr>
      <vt:lpstr>What causes eating disorders?</vt:lpstr>
      <vt:lpstr>What causes eating disorders?</vt:lpstr>
      <vt:lpstr>What causes eating disorders?</vt:lpstr>
      <vt:lpstr>Social Media and eating disorders</vt:lpstr>
      <vt:lpstr>Social Media and eating disorders</vt:lpstr>
      <vt:lpstr>Protecting against eating disorders</vt:lpstr>
      <vt:lpstr>Protecting against eating disorders</vt:lpstr>
      <vt:lpstr>Protecting against eating disorders</vt:lpstr>
      <vt:lpstr>Protecting against eating disorders</vt:lpstr>
      <vt:lpstr>Protecting against eating disorders</vt:lpstr>
      <vt:lpstr>Protecting against eating disorders</vt:lpstr>
      <vt:lpstr>Protecting against eating disorders</vt:lpstr>
      <vt:lpstr>Support</vt:lpstr>
      <vt:lpstr>Types of eating disorders – Scenario – extension activity</vt:lpstr>
      <vt:lpstr>Types of eating disorders – Scenario - extension activity</vt:lpstr>
      <vt:lpstr>Types of eating disorders – Scenario - extension activity</vt:lpstr>
      <vt:lpstr>Types of eating disorders – Scenario - extension activity</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Ryan Stewart</dc:creator>
  <cp:lastModifiedBy>Ryan Stewart</cp:lastModifiedBy>
  <cp:revision>83</cp:revision>
  <dcterms:created xsi:type="dcterms:W3CDTF">2024-08-15T13:31:51Z</dcterms:created>
  <dcterms:modified xsi:type="dcterms:W3CDTF">2025-04-14T10:24:26Z</dcterms:modified>
  <cp:contentStatus>Final</cp:contentStatus>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MarkAsFinal">
    <vt:bool>true</vt:bool>
  </property>
</Properties>
</file>