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828" r:id="rId5"/>
    <p:sldMasterId id="2147483840" r:id="rId6"/>
  </p:sldMasterIdLst>
  <p:notesMasterIdLst>
    <p:notesMasterId r:id="rId34"/>
  </p:notesMasterIdLst>
  <p:sldIdLst>
    <p:sldId id="290" r:id="rId7"/>
    <p:sldId id="312" r:id="rId8"/>
    <p:sldId id="257" r:id="rId9"/>
    <p:sldId id="258" r:id="rId10"/>
    <p:sldId id="355" r:id="rId11"/>
    <p:sldId id="332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63" r:id="rId25"/>
    <p:sldId id="364" r:id="rId26"/>
    <p:sldId id="391" r:id="rId27"/>
    <p:sldId id="392" r:id="rId28"/>
    <p:sldId id="393" r:id="rId29"/>
    <p:sldId id="394" r:id="rId30"/>
    <p:sldId id="378" r:id="rId31"/>
    <p:sldId id="395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j6gOBYa2tJ9sHNAte7wTg==" hashData="CMUMCRSdHu8XzdMEc4JgZNxnvscIFMyzyfVg3lJqkjDJMkrjEBiduPvbIXQGIwz8u33fLQgRnbGGsQZMCiudb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https://www.youtube.com/watch?v=B3_wLdqhLLc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1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65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96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09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93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48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56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9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84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91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8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8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8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13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14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50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93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05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78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9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9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128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33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02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54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54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772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166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18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94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8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6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B3_wLdqhLLc?si=J84WrpBJVuiBjtOz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Transmission of STIs is how they spread from person to person.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STIs are spread through the exchange of bodily fluids, primarily through </a:t>
            </a:r>
            <a:r>
              <a:rPr lang="en-US" sz="4000" b="1" dirty="0"/>
              <a:t>unprotected sex.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dirty="0"/>
              <a:t>Unprotected sex is when a male or female condom has not been used.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Transmission of STI’s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To show how STIs are spread we are going to complete a class activity.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Task</a:t>
            </a:r>
            <a:r>
              <a:rPr lang="en-US" sz="4000" dirty="0"/>
              <a:t> – move around the room with the aim of getting 3 people to sign your piece of paper. You have 3 minutes to complete this task.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At this point ignore the letter on the back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Transmission of STI’s - activity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For the next part of the activity to work we need to use our imaginations.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Imagine that the names on your sheet have been sexual partners.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We can now learn what the letters on the back meant and how this relates to transmission of STIs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Transmission of STI’s - activity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Can the people with “S” written on the back of their sheet please stand up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These people without knowing it have a STI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Please remaining standing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Transmission of STI’s - activity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If the people standing up have signed their name on your piece of paper please stand up.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This potentially means that the STI of the people with “S” on the back of their sheet have been spread to everyone standing up.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If there is now someone in the room that is standing and their name is on your sheet, you must now stand up as there is a risk you may have caught the STI.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Now lets look at what other letters are on the back of other people’s sheets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Transmission of STI’s - activity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If there is a “U” on the back of your sheet, this means that you have been having unprotected sex. This means that you must stay standing as there is a high risk you have caught the STI.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If there is a “C” on the back of your sheet, this means a condom was used. You may now sit down as the risk of you having caught the STI is low.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Transmission of STI’s - activity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There are 2 other letters in this activity – “M” and “A”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The people with these letters should not have stood up. This is because these letters mean they are at a reduced risk or no risk at all of catching an STI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Transmission of STI’s - activity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M stands for </a:t>
            </a:r>
            <a:r>
              <a:rPr lang="en-US" sz="4000" b="1" dirty="0"/>
              <a:t>“Monogamy” </a:t>
            </a:r>
            <a:r>
              <a:rPr lang="en-US" sz="4000" dirty="0"/>
              <a:t>This means that a person only has sex faithfully with one partner after both have been tested for STIs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 stands for “</a:t>
            </a:r>
            <a:r>
              <a:rPr lang="en-US" sz="4000" b="1" dirty="0"/>
              <a:t>Abstinence” </a:t>
            </a:r>
            <a:r>
              <a:rPr lang="en-US" sz="4000" dirty="0"/>
              <a:t>This means that a person refrains from having sexual contact with anybody. This means there is no risk of transmitting a STI.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dirty="0"/>
              <a:t>Everyone can now sit down</a:t>
            </a:r>
            <a:r>
              <a:rPr lang="en-US" sz="4000" b="1" dirty="0"/>
              <a:t> 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Transmission of STI’s - activity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363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/>
              <a:t>This shows that from a small number of people having a STI, if they are having unprotected sex with multiple partners there is a high risk that a STI will be transmitted. It also shows how fast STIs can be spread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There is a reduced risk of transmitting STIs if you have protected sex (using a condom), limiting sexual partners to one at a time (monogamy) or by not taking part in any sexual activity (abstinence).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does this activity show?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18374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1" y="-8849"/>
            <a:ext cx="12191142" cy="978098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9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69">
                  <a:defRPr/>
                </a:pPr>
                <a:t>11 October 2024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1" y="965811"/>
            <a:ext cx="12191142" cy="1036237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What are STI’s?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" y="2020605"/>
            <a:ext cx="12191144" cy="973612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69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428" y="2992265"/>
            <a:ext cx="12191142" cy="386549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69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" y="3033416"/>
            <a:ext cx="484940" cy="6361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861" y="3124510"/>
            <a:ext cx="107832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9"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</a:t>
            </a: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tasks</a:t>
            </a: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Are condoms a barrier or hormonal method of contraception?</a:t>
            </a:r>
            <a:endParaRPr lang="en-US" sz="2400" b="1" dirty="0" smtClean="0"/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2. True or False – sexting for U18’s is against the law</a:t>
            </a: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3. True or False – actors are often used in pornography. They made also have changed their body shape and size too.</a:t>
            </a: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465" y="1172876"/>
            <a:ext cx="727624" cy="15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390" y="3053071"/>
            <a:ext cx="1115399" cy="14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992" y="-144211"/>
            <a:ext cx="304779" cy="3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4369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7808" y="4557796"/>
            <a:ext cx="1579706" cy="15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50950"/>
            <a:ext cx="5925563" cy="9322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93859" y="3585580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Barrier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4257" y="4400437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4189" y="5410820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b="1" kern="0" dirty="0" smtClean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93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True or False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11" dirty="0" smtClean="0"/>
              <a:t>“STI stands for sexually transmitted infection”</a:t>
            </a: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Write down a common STI (don’t worry about spelling at this point)</a:t>
            </a: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Chlamydia, Genital Warts/Herpes, </a:t>
            </a:r>
            <a:r>
              <a:rPr lang="en-US" sz="291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Gonorrheo</a:t>
            </a: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1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Syshilis</a:t>
            </a: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HIV/AIDS</a:t>
            </a: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True or False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11" dirty="0" smtClean="0"/>
              <a:t>“STIs are transmitted through the exchange of bodily fluids, mostly through having sex”</a:t>
            </a: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being described below: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“having sex faithfully with only one partner”</a:t>
            </a: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91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Abstinence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Monogamy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Having multiple sexual partners</a:t>
            </a: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89" y="4694362"/>
            <a:ext cx="975445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363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Write out the following paragraph and fill in the blanks. You will mark your answers with red pen.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STIs stands for _______________. Some common STIs are _________, __________ and _________. STIs are ________ through exchanging bodily ________. To reduce the risk of transmitting a STI, during sex a ________ should be used. Other ways of reducing the risk of transmitting STI’s it through _________ or ________. A high risk way of transmitting STIs is through having _____________. This is when a condom has ____ been used.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Task</a:t>
            </a:r>
            <a:endParaRPr sz="2426" spc="27" dirty="0"/>
          </a:p>
        </p:txBody>
      </p:sp>
      <p:sp>
        <p:nvSpPr>
          <p:cNvPr id="9" name="TextBox 8"/>
          <p:cNvSpPr txBox="1"/>
          <p:nvPr/>
        </p:nvSpPr>
        <p:spPr>
          <a:xfrm>
            <a:off x="2823410" y="2694587"/>
            <a:ext cx="348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Sexually transmitted infection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3607" y="3294957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Gonorrhea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3437" y="3017503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Chlamydia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646" y="3340418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HIV/AIDS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973" y="3641670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transmitted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053" y="3899342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fluids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7747" y="4477093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condom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161" y="5054844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monogamy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2346" y="5056660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abstinence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0145" y="5655214"/>
            <a:ext cx="228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Unprotected sex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695" y="5956466"/>
            <a:ext cx="88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544669" y="1120034"/>
            <a:ext cx="4262190" cy="4836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/>
              <a:t>Word Bank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1. Chlamydia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2. Transmitted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3. Sexually Transmitted Infection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4. Gonorrhea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5. HIV/AIDS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6. Not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7. Condom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8. Fluids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9. Monogamy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10. Abstinence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11. Unprotected sex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776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you need any support about </a:t>
            </a:r>
            <a:r>
              <a:rPr kumimoji="0" lang="en-US" sz="4366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contraception, </a:t>
            </a:r>
            <a:r>
              <a:rPr kumimoji="0" lang="en-US" sz="4366" b="0" i="0" u="none" strike="noStrike" kern="1200" cap="none" spc="0" normalizeH="0" baseline="0" noProof="0" dirty="0">
                <a:ln>
                  <a:noFill/>
                </a:ln>
                <a:solidFill>
                  <a:srgbClr val="142A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 can contact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0328" y="2619469"/>
            <a:ext cx="3838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omic Sans MS"/>
              </a:rPr>
              <a:t>Umbrellahealth.co.uk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omic Sans MS"/>
              </a:rPr>
              <a:t>There is a postcode checker for your closest place to receive free sexual health advice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omic Sans MS"/>
              </a:rPr>
              <a:t>The website also offers text messaging service for help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0589" y="4984960"/>
            <a:ext cx="3897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Brook.org.uk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Information on local sexual health advice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centres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and an online chat option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937" y="3015726"/>
            <a:ext cx="2857500" cy="781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794" y="4786185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Extension Activity</a:t>
            </a:r>
            <a:endParaRPr sz="2426" spc="27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969754" y="1120033"/>
            <a:ext cx="3209773" cy="5505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/>
              <a:t>While watching the video answer the following questions in your book: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b="1" dirty="0" smtClean="0"/>
              <a:t>Does everyone experience the same symptoms?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b="1" dirty="0" smtClean="0"/>
              <a:t>What are some common symptoms?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b="1" dirty="0" smtClean="0"/>
              <a:t>Do people generally experience no symptoms, mild symptoms or extreme symptoms?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pic>
        <p:nvPicPr>
          <p:cNvPr id="3" name="B3_wLdqhLL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438" y="1489500"/>
            <a:ext cx="8902316" cy="50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83"/>
            <a:ext cx="12101152" cy="14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the media on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consent in romantic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impact of pornography?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sexting and the law?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contraception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STI’s?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STI’s?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Different types of STI’s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How STI’s are spread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Ways of reducing the risk of contracting a STI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In tutor time this week you looked at STI’s?.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With your partner discuss what you can remember from tutor time.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you will need to share your discussion with the class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Discussion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STI stands for “Sexually transmitted infection”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the same thing as a STD – “sexually transmitted disease”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Myths such as it is clear when a person has a STI, STI’s will not go away on their own and STI’s can be caught even during a persons first time having sex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4000" dirty="0"/>
              <a:t>Is normally passed from person to person when having any form of sex</a:t>
            </a:r>
          </a:p>
          <a:p>
            <a:pPr marL="514350" indent="-514350">
              <a:buAutoNum type="arabicPeriod"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dirty="0"/>
              <a:t>You do not need to have lots of sexual partners to get a STI</a:t>
            </a:r>
          </a:p>
          <a:p>
            <a:pPr marL="514350" indent="-514350">
              <a:buAutoNum type="arabicPeriod"/>
            </a:pPr>
            <a:endParaRPr lang="en-US" sz="4000" dirty="0"/>
          </a:p>
          <a:p>
            <a:pPr marL="514350" indent="-514350">
              <a:buAutoNum type="arabicPeriod"/>
            </a:pPr>
            <a:r>
              <a:rPr lang="en-US" sz="4000" dirty="0"/>
              <a:t>Both men and women can pass on </a:t>
            </a:r>
            <a:r>
              <a:rPr lang="en-US" sz="4000" dirty="0" smtClean="0"/>
              <a:t>STI’s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Important things to know about STI’s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During tutor time you were shown some common STI’s.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Discuss with your partner any names of STI’s you remember from tutor time or ones that you have heard off that were not included in tutor time.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answers with the class.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the names of STI’s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5979903" cy="51088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The most common STI’s in the UK are:</a:t>
            </a:r>
          </a:p>
          <a:p>
            <a:pPr marL="0" indent="0">
              <a:buNone/>
            </a:pPr>
            <a:endParaRPr lang="en-US" sz="4000" dirty="0"/>
          </a:p>
          <a:p>
            <a:pPr marL="514350" indent="-514350">
              <a:buAutoNum type="arabicPeriod"/>
            </a:pPr>
            <a:r>
              <a:rPr lang="en-US" sz="4000" dirty="0"/>
              <a:t>Chlamydia – makes up 46% of infections in 2021</a:t>
            </a:r>
          </a:p>
          <a:p>
            <a:pPr marL="514350" indent="-514350">
              <a:buAutoNum type="arabicPeriod"/>
            </a:pPr>
            <a:r>
              <a:rPr lang="en-US" sz="4000" dirty="0"/>
              <a:t>Genital Warts and Herpes (HPV) – makes up 15% of infections on 2021</a:t>
            </a:r>
          </a:p>
          <a:p>
            <a:pPr marL="514350" indent="-514350">
              <a:buAutoNum type="arabicPeriod"/>
            </a:pPr>
            <a:r>
              <a:rPr lang="en-US" sz="4000" dirty="0"/>
              <a:t>Gonorrhea – an 11% increases of cases on 2021 compared to 2020</a:t>
            </a:r>
          </a:p>
          <a:p>
            <a:pPr marL="514350" indent="-514350">
              <a:buAutoNum type="arabicPeriod"/>
            </a:pPr>
            <a:r>
              <a:rPr lang="en-US" sz="4000" dirty="0"/>
              <a:t>Syphilis – an 20% increases of cases in 2021 compared to 2020.</a:t>
            </a:r>
          </a:p>
          <a:p>
            <a:pPr marL="514350" indent="-514350">
              <a:buAutoNum type="arabicPeriod"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Another STI that is most well known in the UK is HIV/AIDS but cases are </a:t>
            </a:r>
            <a:r>
              <a:rPr lang="en-US" sz="4000" dirty="0" smtClean="0"/>
              <a:t>declining</a:t>
            </a:r>
            <a:endParaRPr lang="en-US" sz="40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the names of STI’s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302" y="1856638"/>
            <a:ext cx="4252747" cy="39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1471</Words>
  <Application>Microsoft Office PowerPoint</Application>
  <PresentationFormat>Widescreen</PresentationFormat>
  <Paragraphs>201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Franklin Gothic Book</vt:lpstr>
      <vt:lpstr>Lato</vt:lpstr>
      <vt:lpstr>3_Office Theme</vt:lpstr>
      <vt:lpstr>2_Office Theme</vt:lpstr>
      <vt:lpstr>Office Theme</vt:lpstr>
      <vt:lpstr>6_Office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Discussion</vt:lpstr>
      <vt:lpstr>Tutor Time recap</vt:lpstr>
      <vt:lpstr>Important things to know about STI’s</vt:lpstr>
      <vt:lpstr>What are the names of STI’s</vt:lpstr>
      <vt:lpstr>What are the names of STI’s</vt:lpstr>
      <vt:lpstr>Transmission of STI’s</vt:lpstr>
      <vt:lpstr>Transmission of STI’s - activity</vt:lpstr>
      <vt:lpstr>Transmission of STI’s - activity</vt:lpstr>
      <vt:lpstr>Transmission of STI’s - activity</vt:lpstr>
      <vt:lpstr>Transmission of STI’s - activity</vt:lpstr>
      <vt:lpstr>Transmission of STI’s - activity</vt:lpstr>
      <vt:lpstr>Transmission of STI’s - activity</vt:lpstr>
      <vt:lpstr>Transmission of STI’s - activity</vt:lpstr>
      <vt:lpstr>What does this activity show?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Task</vt:lpstr>
      <vt:lpstr>Support</vt:lpstr>
      <vt:lpstr>Extension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46</cp:revision>
  <dcterms:created xsi:type="dcterms:W3CDTF">2024-08-15T13:31:51Z</dcterms:created>
  <dcterms:modified xsi:type="dcterms:W3CDTF">2024-10-11T14:26:20Z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