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8" r:id="rId4"/>
  </p:sldMasterIdLst>
  <p:notesMasterIdLst>
    <p:notesMasterId r:id="rId27"/>
  </p:notesMasterIdLst>
  <p:sldIdLst>
    <p:sldId id="288" r:id="rId5"/>
    <p:sldId id="437" r:id="rId6"/>
    <p:sldId id="425" r:id="rId7"/>
    <p:sldId id="258" r:id="rId8"/>
    <p:sldId id="326" r:id="rId9"/>
    <p:sldId id="366" r:id="rId10"/>
    <p:sldId id="386" r:id="rId11"/>
    <p:sldId id="411" r:id="rId12"/>
    <p:sldId id="369" r:id="rId13"/>
    <p:sldId id="402" r:id="rId14"/>
    <p:sldId id="428" r:id="rId15"/>
    <p:sldId id="429" r:id="rId16"/>
    <p:sldId id="422" r:id="rId17"/>
    <p:sldId id="423" r:id="rId18"/>
    <p:sldId id="430" r:id="rId19"/>
    <p:sldId id="431" r:id="rId20"/>
    <p:sldId id="432" r:id="rId21"/>
    <p:sldId id="433" r:id="rId22"/>
    <p:sldId id="434" r:id="rId23"/>
    <p:sldId id="435" r:id="rId24"/>
    <p:sldId id="436" r:id="rId25"/>
    <p:sldId id="3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rFNnvFPPp+gtpoqr3nmPQ==" hashData="x1s3+aOZwfOfB3jgs7P0xFB19mEmFgUczSWqDKz6qX9l+cXSG34dXIDEU7w806xkoKUrs1HUdrDzjgy7TSbNa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678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https://www.youtube.com/watch?v=V4o0B6IDo50 play up to 2:22</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10</a:t>
            </a:fld>
            <a:endParaRPr lang="en-GB"/>
          </a:p>
        </p:txBody>
      </p:sp>
    </p:spTree>
    <p:extLst>
      <p:ext uri="{BB962C8B-B14F-4D97-AF65-F5344CB8AC3E}">
        <p14:creationId xmlns:p14="http://schemas.microsoft.com/office/powerpoint/2010/main" val="32554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252116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10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860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573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632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97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61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427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573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509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7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4.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30"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9483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V4o0B6IDo50?si=cerBfFeoi_aSLVhL&amp;start=0&amp;end=142" TargetMode="Externa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4800" b="1" u="sng" dirty="0" smtClean="0"/>
              <a:t>Thought of the Day</a:t>
            </a:r>
          </a:p>
          <a:p>
            <a:pPr algn="ctr">
              <a:lnSpc>
                <a:spcPct val="100000"/>
              </a:lnSpc>
            </a:pPr>
            <a:r>
              <a:rPr lang="en-GB" dirty="0" smtClean="0"/>
              <a:t>“</a:t>
            </a:r>
            <a:r>
              <a:rPr lang="en-US" dirty="0"/>
              <a:t>Fake news makes people believe lies, and when they believe lies, they act on lies.</a:t>
            </a:r>
            <a:r>
              <a:rPr lang="en-GB" dirty="0" smtClean="0"/>
              <a:t>”</a:t>
            </a:r>
            <a:r>
              <a:rPr lang="en-US" dirty="0"/>
              <a:t/>
            </a:r>
            <a:br>
              <a:rPr lang="en-US" dirty="0"/>
            </a:br>
            <a:r>
              <a:rPr lang="en-US" sz="3600" dirty="0" smtClean="0"/>
              <a:t>Barack Obama</a:t>
            </a:r>
            <a:endParaRPr lang="en-GB" sz="36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is Fake News?</a:t>
            </a:r>
            <a:endParaRPr sz="2426" spc="27" dirty="0"/>
          </a:p>
        </p:txBody>
      </p:sp>
      <p:pic>
        <p:nvPicPr>
          <p:cNvPr id="4" name="V4o0B6IDo50"/>
          <p:cNvPicPr>
            <a:picLocks noRot="1" noChangeAspect="1"/>
          </p:cNvPicPr>
          <p:nvPr>
            <a:videoFile r:link="rId1"/>
          </p:nvPr>
        </p:nvPicPr>
        <p:blipFill>
          <a:blip r:embed="rId6"/>
          <a:stretch>
            <a:fillRect/>
          </a:stretch>
        </p:blipFill>
        <p:spPr>
          <a:xfrm>
            <a:off x="1197979" y="1211027"/>
            <a:ext cx="9693178" cy="5452413"/>
          </a:xfrm>
          <a:prstGeom prst="rect">
            <a:avLst/>
          </a:prstGeom>
        </p:spPr>
      </p:pic>
    </p:spTree>
    <p:extLst>
      <p:ext uri="{BB962C8B-B14F-4D97-AF65-F5344CB8AC3E}">
        <p14:creationId xmlns:p14="http://schemas.microsoft.com/office/powerpoint/2010/main" val="5391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Fake news can appear as:</a:t>
            </a:r>
          </a:p>
          <a:p>
            <a:pPr marL="0" indent="0">
              <a:buNone/>
            </a:pPr>
            <a:endParaRPr lang="en-US" sz="3638" dirty="0"/>
          </a:p>
          <a:p>
            <a:pPr>
              <a:buFontTx/>
              <a:buChar char="-"/>
            </a:pPr>
            <a:r>
              <a:rPr lang="en-US" sz="3638" dirty="0" smtClean="0"/>
              <a:t>News articles</a:t>
            </a:r>
          </a:p>
          <a:p>
            <a:pPr>
              <a:buFontTx/>
              <a:buChar char="-"/>
            </a:pPr>
            <a:r>
              <a:rPr lang="en-US" sz="3638" dirty="0" smtClean="0"/>
              <a:t>Social media posts</a:t>
            </a:r>
          </a:p>
          <a:p>
            <a:pPr>
              <a:buFontTx/>
              <a:buChar char="-"/>
            </a:pPr>
            <a:r>
              <a:rPr lang="en-US" sz="3638" dirty="0" smtClean="0"/>
              <a:t>Videos</a:t>
            </a:r>
          </a:p>
          <a:p>
            <a:pPr>
              <a:buFontTx/>
              <a:buChar char="-"/>
            </a:pPr>
            <a:endParaRPr lang="en-US" sz="3638" dirty="0"/>
          </a:p>
          <a:p>
            <a:pPr marL="0" indent="0">
              <a:buNone/>
            </a:pPr>
            <a:r>
              <a:rPr lang="en-US" sz="3638" dirty="0" smtClean="0"/>
              <a:t>Fake news can be hard to spot as it is designed to look like real news to trick people into believing something that isn’t true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fake news?</a:t>
            </a:r>
            <a:endParaRPr sz="2426" spc="27" dirty="0"/>
          </a:p>
        </p:txBody>
      </p:sp>
      <p:pic>
        <p:nvPicPr>
          <p:cNvPr id="2" name="Picture 1"/>
          <p:cNvPicPr>
            <a:picLocks noChangeAspect="1"/>
          </p:cNvPicPr>
          <p:nvPr/>
        </p:nvPicPr>
        <p:blipFill>
          <a:blip r:embed="rId4"/>
          <a:stretch>
            <a:fillRect/>
          </a:stretch>
        </p:blipFill>
        <p:spPr>
          <a:xfrm>
            <a:off x="7805687" y="1481818"/>
            <a:ext cx="2952750" cy="1543050"/>
          </a:xfrm>
          <a:prstGeom prst="rect">
            <a:avLst/>
          </a:prstGeom>
        </p:spPr>
      </p:pic>
      <p:pic>
        <p:nvPicPr>
          <p:cNvPr id="4" name="Picture 3"/>
          <p:cNvPicPr>
            <a:picLocks noChangeAspect="1"/>
          </p:cNvPicPr>
          <p:nvPr/>
        </p:nvPicPr>
        <p:blipFill>
          <a:blip r:embed="rId5"/>
          <a:stretch>
            <a:fillRect/>
          </a:stretch>
        </p:blipFill>
        <p:spPr>
          <a:xfrm>
            <a:off x="8688061" y="3024868"/>
            <a:ext cx="2952750" cy="1552575"/>
          </a:xfrm>
          <a:prstGeom prst="rect">
            <a:avLst/>
          </a:prstGeom>
        </p:spPr>
      </p:pic>
      <p:pic>
        <p:nvPicPr>
          <p:cNvPr id="5" name="Picture 4"/>
          <p:cNvPicPr>
            <a:picLocks noChangeAspect="1"/>
          </p:cNvPicPr>
          <p:nvPr/>
        </p:nvPicPr>
        <p:blipFill>
          <a:blip r:embed="rId6"/>
          <a:stretch>
            <a:fillRect/>
          </a:stretch>
        </p:blipFill>
        <p:spPr>
          <a:xfrm>
            <a:off x="7805687" y="4567918"/>
            <a:ext cx="2619375" cy="1743075"/>
          </a:xfrm>
          <a:prstGeom prst="rect">
            <a:avLst/>
          </a:prstGeom>
        </p:spPr>
      </p:pic>
    </p:spTree>
    <p:extLst>
      <p:ext uri="{BB962C8B-B14F-4D97-AF65-F5344CB8AC3E}">
        <p14:creationId xmlns:p14="http://schemas.microsoft.com/office/powerpoint/2010/main" val="216435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This means people have to be careful where they get their news from.</a:t>
            </a:r>
          </a:p>
          <a:p>
            <a:pPr marL="0" indent="0">
              <a:buNone/>
            </a:pPr>
            <a:endParaRPr lang="en-US" sz="3638" dirty="0"/>
          </a:p>
          <a:p>
            <a:pPr marL="0" indent="0">
              <a:buNone/>
            </a:pPr>
            <a:r>
              <a:rPr lang="en-US" sz="3638" dirty="0" smtClean="0"/>
              <a:t>Common ways of finding out news are:</a:t>
            </a:r>
          </a:p>
          <a:p>
            <a:pPr marL="742950" indent="-742950">
              <a:buAutoNum type="arabicPeriod"/>
            </a:pPr>
            <a:r>
              <a:rPr lang="en-US" sz="3638" dirty="0" smtClean="0"/>
              <a:t>Written news</a:t>
            </a:r>
          </a:p>
          <a:p>
            <a:pPr marL="742950" indent="-742950">
              <a:buAutoNum type="arabicPeriod"/>
            </a:pPr>
            <a:r>
              <a:rPr lang="en-US" sz="3638" dirty="0" smtClean="0"/>
              <a:t>TV/radio</a:t>
            </a:r>
          </a:p>
          <a:p>
            <a:pPr marL="742950" indent="-742950">
              <a:buAutoNum type="arabicPeriod"/>
            </a:pPr>
            <a:r>
              <a:rPr lang="en-US" sz="3638" dirty="0" smtClean="0"/>
              <a:t>Social Media</a:t>
            </a:r>
          </a:p>
          <a:p>
            <a:pPr marL="742950" indent="-742950">
              <a:buAutoNum type="arabicPeriod"/>
            </a:pPr>
            <a:r>
              <a:rPr lang="en-US" sz="3638" dirty="0" smtClean="0"/>
              <a:t>Friends/Family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Where do you get your news?</a:t>
            </a:r>
            <a:endParaRPr sz="2426" spc="27" dirty="0"/>
          </a:p>
        </p:txBody>
      </p:sp>
      <p:pic>
        <p:nvPicPr>
          <p:cNvPr id="2" name="Picture 1"/>
          <p:cNvPicPr>
            <a:picLocks noChangeAspect="1"/>
          </p:cNvPicPr>
          <p:nvPr/>
        </p:nvPicPr>
        <p:blipFill>
          <a:blip r:embed="rId4"/>
          <a:stretch>
            <a:fillRect/>
          </a:stretch>
        </p:blipFill>
        <p:spPr>
          <a:xfrm>
            <a:off x="7805687" y="1481818"/>
            <a:ext cx="2952750" cy="1543050"/>
          </a:xfrm>
          <a:prstGeom prst="rect">
            <a:avLst/>
          </a:prstGeom>
        </p:spPr>
      </p:pic>
      <p:pic>
        <p:nvPicPr>
          <p:cNvPr id="4" name="Picture 3"/>
          <p:cNvPicPr>
            <a:picLocks noChangeAspect="1"/>
          </p:cNvPicPr>
          <p:nvPr/>
        </p:nvPicPr>
        <p:blipFill>
          <a:blip r:embed="rId5"/>
          <a:stretch>
            <a:fillRect/>
          </a:stretch>
        </p:blipFill>
        <p:spPr>
          <a:xfrm>
            <a:off x="8688061" y="3024868"/>
            <a:ext cx="2952750" cy="1552575"/>
          </a:xfrm>
          <a:prstGeom prst="rect">
            <a:avLst/>
          </a:prstGeom>
        </p:spPr>
      </p:pic>
      <p:pic>
        <p:nvPicPr>
          <p:cNvPr id="5" name="Picture 4"/>
          <p:cNvPicPr>
            <a:picLocks noChangeAspect="1"/>
          </p:cNvPicPr>
          <p:nvPr/>
        </p:nvPicPr>
        <p:blipFill>
          <a:blip r:embed="rId6"/>
          <a:stretch>
            <a:fillRect/>
          </a:stretch>
        </p:blipFill>
        <p:spPr>
          <a:xfrm>
            <a:off x="7805687" y="4567918"/>
            <a:ext cx="2619375" cy="1743075"/>
          </a:xfrm>
          <a:prstGeom prst="rect">
            <a:avLst/>
          </a:prstGeom>
        </p:spPr>
      </p:pic>
    </p:spTree>
    <p:extLst>
      <p:ext uri="{BB962C8B-B14F-4D97-AF65-F5344CB8AC3E}">
        <p14:creationId xmlns:p14="http://schemas.microsoft.com/office/powerpoint/2010/main" val="57790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“Where do you find out the majority of news?”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98210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a:t>
            </a:r>
            <a:r>
              <a:rPr lang="en-US" sz="4000" b="1" dirty="0"/>
              <a:t>Where do you find out the majority of news?”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825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do you like using the news source you chose? Do you think the news source has any limitations?”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5735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“Why do you like using the news source you chose? Do you think the news source has any limitations?”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6200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“Do you think your news source is the most reliable? If no what is the most reliable news source?”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76241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“Do you think your news source is the most reliable? If no what is the most reliable news source?”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06814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news source do you think has the greatest global reach? Why is this is important to know when looking out for fake news?”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2328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9" y="1025568"/>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035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news source do you think has the greatest global reach? Why is this is important to know when looking out for fake news?”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Where do you get news?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1561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will be learning more about fake news in your Personal Development lesson this week.</a:t>
            </a:r>
          </a:p>
          <a:p>
            <a:pPr marL="0" indent="0">
              <a:buNone/>
            </a:pPr>
            <a:endParaRPr lang="en-US" sz="3638" dirty="0"/>
          </a:p>
          <a:p>
            <a:pPr marL="0" indent="0">
              <a:buNone/>
            </a:pPr>
            <a:r>
              <a:rPr lang="en-US" sz="3638" dirty="0" smtClean="0"/>
              <a:t>Until then, think about where you access news. Do you think any news you read/watch is fake? What makes it real or fake?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fake news?</a:t>
            </a:r>
            <a:endParaRPr sz="2426" spc="27" dirty="0"/>
          </a:p>
        </p:txBody>
      </p:sp>
      <p:pic>
        <p:nvPicPr>
          <p:cNvPr id="2" name="Picture 1"/>
          <p:cNvPicPr>
            <a:picLocks noChangeAspect="1"/>
          </p:cNvPicPr>
          <p:nvPr/>
        </p:nvPicPr>
        <p:blipFill>
          <a:blip r:embed="rId4"/>
          <a:stretch>
            <a:fillRect/>
          </a:stretch>
        </p:blipFill>
        <p:spPr>
          <a:xfrm>
            <a:off x="7805687" y="1481818"/>
            <a:ext cx="2952750" cy="1543050"/>
          </a:xfrm>
          <a:prstGeom prst="rect">
            <a:avLst/>
          </a:prstGeom>
        </p:spPr>
      </p:pic>
      <p:pic>
        <p:nvPicPr>
          <p:cNvPr id="4" name="Picture 3"/>
          <p:cNvPicPr>
            <a:picLocks noChangeAspect="1"/>
          </p:cNvPicPr>
          <p:nvPr/>
        </p:nvPicPr>
        <p:blipFill>
          <a:blip r:embed="rId5"/>
          <a:stretch>
            <a:fillRect/>
          </a:stretch>
        </p:blipFill>
        <p:spPr>
          <a:xfrm>
            <a:off x="8688061" y="3024868"/>
            <a:ext cx="2952750" cy="1552575"/>
          </a:xfrm>
          <a:prstGeom prst="rect">
            <a:avLst/>
          </a:prstGeom>
        </p:spPr>
      </p:pic>
      <p:pic>
        <p:nvPicPr>
          <p:cNvPr id="5" name="Picture 4"/>
          <p:cNvPicPr>
            <a:picLocks noChangeAspect="1"/>
          </p:cNvPicPr>
          <p:nvPr/>
        </p:nvPicPr>
        <p:blipFill>
          <a:blip r:embed="rId6"/>
          <a:stretch>
            <a:fillRect/>
          </a:stretch>
        </p:blipFill>
        <p:spPr>
          <a:xfrm>
            <a:off x="7805687" y="4567918"/>
            <a:ext cx="2619375" cy="1743075"/>
          </a:xfrm>
          <a:prstGeom prst="rect">
            <a:avLst/>
          </a:prstGeom>
        </p:spPr>
      </p:pic>
    </p:spTree>
    <p:extLst>
      <p:ext uri="{BB962C8B-B14F-4D97-AF65-F5344CB8AC3E}">
        <p14:creationId xmlns:p14="http://schemas.microsoft.com/office/powerpoint/2010/main" val="408313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you ever need support about </a:t>
            </a:r>
            <a:r>
              <a:rPr lang="en-US" sz="4366" dirty="0" smtClean="0"/>
              <a:t>something you think is fake news that could be harmful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1981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47468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social media and how should you use it?</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online trends and should you follow them?</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impact can social media influences have?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hate speech online?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fake news?</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defTabSz="914411">
              <a:lnSpc>
                <a:spcPct val="110000"/>
              </a:lnSpc>
              <a:spcBef>
                <a:spcPts val="1001"/>
              </a:spcBef>
              <a:buFontTx/>
              <a:buChar char="-"/>
              <a:defRPr/>
            </a:pPr>
            <a:r>
              <a:rPr lang="en-US" sz="2000" dirty="0" smtClean="0">
                <a:solidFill>
                  <a:prstClr val="black"/>
                </a:solidFill>
                <a:latin typeface="Comic Sans MS"/>
              </a:rPr>
              <a:t>Definition of fake news</a:t>
            </a:r>
          </a:p>
          <a:p>
            <a:pPr defTabSz="914411">
              <a:lnSpc>
                <a:spcPct val="110000"/>
              </a:lnSpc>
              <a:spcBef>
                <a:spcPts val="1001"/>
              </a:spcBef>
              <a:buFontTx/>
              <a:buChar char="-"/>
              <a:defRPr/>
            </a:pPr>
            <a:r>
              <a:rPr lang="en-US" sz="2000" dirty="0" smtClean="0">
                <a:solidFill>
                  <a:prstClr val="black"/>
                </a:solidFill>
                <a:latin typeface="Comic Sans MS"/>
              </a:rPr>
              <a:t>Where do you find out news?</a:t>
            </a:r>
          </a:p>
          <a:p>
            <a:pPr defTabSz="914411">
              <a:lnSpc>
                <a:spcPct val="110000"/>
              </a:lnSpc>
              <a:spcBef>
                <a:spcPts val="1001"/>
              </a:spcBef>
              <a:buFontTx/>
              <a:buChar char="-"/>
              <a:defRPr/>
            </a:pPr>
            <a:r>
              <a:rPr lang="en-US" sz="2000" dirty="0" smtClean="0">
                <a:solidFill>
                  <a:prstClr val="black"/>
                </a:solidFill>
                <a:latin typeface="Comic Sans MS"/>
              </a:rPr>
              <a:t>Looking at news sources</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Fake news is…</a:t>
            </a:r>
          </a:p>
          <a:p>
            <a:pPr marL="0" indent="0">
              <a:buNone/>
            </a:pPr>
            <a:endParaRPr lang="en-US" sz="3638" dirty="0"/>
          </a:p>
          <a:p>
            <a:pPr marL="0" indent="0">
              <a:buNone/>
            </a:pPr>
            <a:r>
              <a:rPr lang="en-US" sz="3638" dirty="0" smtClean="0"/>
              <a:t>“false or misleading information that is spread to deceive people or influence their opinions”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fake news?</a:t>
            </a:r>
            <a:endParaRPr sz="2426" spc="27" dirty="0"/>
          </a:p>
        </p:txBody>
      </p:sp>
      <p:pic>
        <p:nvPicPr>
          <p:cNvPr id="2" name="Picture 1"/>
          <p:cNvPicPr>
            <a:picLocks noChangeAspect="1"/>
          </p:cNvPicPr>
          <p:nvPr/>
        </p:nvPicPr>
        <p:blipFill>
          <a:blip r:embed="rId4"/>
          <a:stretch>
            <a:fillRect/>
          </a:stretch>
        </p:blipFill>
        <p:spPr>
          <a:xfrm>
            <a:off x="7805687" y="1481818"/>
            <a:ext cx="2952750" cy="1543050"/>
          </a:xfrm>
          <a:prstGeom prst="rect">
            <a:avLst/>
          </a:prstGeom>
        </p:spPr>
      </p:pic>
      <p:pic>
        <p:nvPicPr>
          <p:cNvPr id="4" name="Picture 3"/>
          <p:cNvPicPr>
            <a:picLocks noChangeAspect="1"/>
          </p:cNvPicPr>
          <p:nvPr/>
        </p:nvPicPr>
        <p:blipFill>
          <a:blip r:embed="rId5"/>
          <a:stretch>
            <a:fillRect/>
          </a:stretch>
        </p:blipFill>
        <p:spPr>
          <a:xfrm>
            <a:off x="8688061" y="3024868"/>
            <a:ext cx="2952750" cy="1552575"/>
          </a:xfrm>
          <a:prstGeom prst="rect">
            <a:avLst/>
          </a:prstGeom>
        </p:spPr>
      </p:pic>
      <p:pic>
        <p:nvPicPr>
          <p:cNvPr id="5" name="Picture 4"/>
          <p:cNvPicPr>
            <a:picLocks noChangeAspect="1"/>
          </p:cNvPicPr>
          <p:nvPr/>
        </p:nvPicPr>
        <p:blipFill>
          <a:blip r:embed="rId6"/>
          <a:stretch>
            <a:fillRect/>
          </a:stretch>
        </p:blipFill>
        <p:spPr>
          <a:xfrm>
            <a:off x="7805687" y="4567918"/>
            <a:ext cx="2619375" cy="1743075"/>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It is important to understand that fake news can be difficult to spot. Fake news can cause confusion or fear which can impact your mental health as you may start to believe things that are false or have been extremely over exaggerated.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169653" y="2767346"/>
            <a:ext cx="4718713" cy="1804572"/>
          </a:xfrm>
          <a:prstGeom prst="rect">
            <a:avLst/>
          </a:prstGeom>
        </p:spPr>
      </p:pic>
    </p:spTree>
    <p:extLst>
      <p:ext uri="{BB962C8B-B14F-4D97-AF65-F5344CB8AC3E}">
        <p14:creationId xmlns:p14="http://schemas.microsoft.com/office/powerpoint/2010/main" val="23315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323232"/>
                </a:solidFill>
                <a:effectLst/>
                <a:uLnTx/>
                <a:uFillTx/>
                <a:latin typeface="Calibri" panose="020F0502020204030204"/>
              </a:rPr>
              <a:t>Rule of Law </a:t>
            </a:r>
            <a:r>
              <a:rPr lang="en-US" sz="3600" kern="0" noProof="0" dirty="0" smtClean="0">
                <a:solidFill>
                  <a:srgbClr val="323232"/>
                </a:solidFill>
                <a:latin typeface="Calibri" panose="020F0502020204030204"/>
              </a:rPr>
              <a:t>is a British Value. This means people are expected to follow laws to keep everyone safe. Publications that publish news online are responsible by law (The Online Safety Act 2023) to prevent the publication of certain false information.</a:t>
            </a:r>
            <a:endParaRPr kumimoji="0" lang="en-US" sz="3600" b="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2508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17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of the UN Rights of a Child state that children have</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the right to get information from a range of sources. </a:t>
            </a:r>
            <a:r>
              <a:rPr kumimoji="0" lang="en-US" sz="3200" i="0" u="none" strike="noStrike" kern="1200" cap="none" spc="0" normalizeH="0" noProof="0" dirty="0" smtClean="0">
                <a:ln>
                  <a:noFill/>
                </a:ln>
                <a:solidFill>
                  <a:srgbClr val="323232"/>
                </a:solidFill>
                <a:effectLst/>
                <a:uLnTx/>
                <a:uFillTx/>
                <a:latin typeface="Calibri" panose="020F0502020204030204"/>
                <a:ea typeface="+mn-ea"/>
                <a:cs typeface="+mn-cs"/>
              </a:rPr>
              <a:t>The reason for this right is to give a balanced view and to ensure the information is accurate.</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8780103" y="3713488"/>
            <a:ext cx="2258011" cy="3010681"/>
          </a:xfrm>
          <a:prstGeom prst="rect">
            <a:avLst/>
          </a:prstGeom>
        </p:spPr>
      </p:pic>
    </p:spTree>
    <p:extLst>
      <p:ext uri="{BB962C8B-B14F-4D97-AF65-F5344CB8AC3E}">
        <p14:creationId xmlns:p14="http://schemas.microsoft.com/office/powerpoint/2010/main" val="93019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No one should be treated differently due to identifying with one or more of the characteristics. Unfortunately, there have been examples of fake news being spread online about people who identify with one or more of the characteristics. This should not happen.</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4903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1250</Words>
  <Application>Microsoft Office PowerPoint</Application>
  <PresentationFormat>Widescreen</PresentationFormat>
  <Paragraphs>188</Paragraphs>
  <Slides>22</Slides>
  <Notes>3</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Arial</vt:lpstr>
      <vt:lpstr>Calibri</vt:lpstr>
      <vt:lpstr>Calibri Light</vt:lpstr>
      <vt:lpstr>Comic Sans MS</vt:lpstr>
      <vt:lpstr>Lato</vt:lpstr>
      <vt:lpstr>LondrinaSolid-Black</vt:lpstr>
      <vt:lpstr>Segoe UI</vt:lpstr>
      <vt:lpstr>Verdana</vt:lpstr>
      <vt:lpstr>2_Office Theme</vt:lpstr>
      <vt:lpstr>Office Theme</vt:lpstr>
      <vt:lpstr>1_Office Theme</vt:lpstr>
      <vt:lpstr>3_Office Theme</vt:lpstr>
      <vt:lpstr>PowerPoint Presentation</vt:lpstr>
      <vt:lpstr>PowerPoint Presentation</vt:lpstr>
      <vt:lpstr>PowerPoint Presentation</vt:lpstr>
      <vt:lpstr>PowerPoint Presentation</vt:lpstr>
      <vt:lpstr>What is fake news?</vt:lpstr>
      <vt:lpstr>Why are we learning about this?</vt:lpstr>
      <vt:lpstr>Why are we learning about this?</vt:lpstr>
      <vt:lpstr>Why are we learning about this?</vt:lpstr>
      <vt:lpstr>Why are we learning about this?</vt:lpstr>
      <vt:lpstr>What is Fake News?</vt:lpstr>
      <vt:lpstr>What is fake news?</vt:lpstr>
      <vt:lpstr>Where do you get your news?</vt:lpstr>
      <vt:lpstr>Where do you get news?</vt:lpstr>
      <vt:lpstr>Where do you get news?</vt:lpstr>
      <vt:lpstr>Where do you get news?</vt:lpstr>
      <vt:lpstr>Where do you get news?</vt:lpstr>
      <vt:lpstr>Where do you get news?</vt:lpstr>
      <vt:lpstr>Where do you get news?</vt:lpstr>
      <vt:lpstr>Where do you get news?</vt:lpstr>
      <vt:lpstr>Where do you get news?</vt:lpstr>
      <vt:lpstr>What is fake news?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128</cp:revision>
  <dcterms:created xsi:type="dcterms:W3CDTF">2024-08-15T13:31:51Z</dcterms:created>
  <dcterms:modified xsi:type="dcterms:W3CDTF">2025-04-14T11:02:15Z</dcterms:modified>
  <cp:contentStatus/>
</cp:coreProperties>
</file>