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44" r:id="rId4"/>
    <p:sldMasterId id="2147483756" r:id="rId5"/>
  </p:sldMasterIdLst>
  <p:notesMasterIdLst>
    <p:notesMasterId r:id="rId41"/>
  </p:notesMasterIdLst>
  <p:sldIdLst>
    <p:sldId id="301" r:id="rId6"/>
    <p:sldId id="589" r:id="rId7"/>
    <p:sldId id="536" r:id="rId8"/>
    <p:sldId id="537" r:id="rId9"/>
    <p:sldId id="590" r:id="rId10"/>
    <p:sldId id="538" r:id="rId11"/>
    <p:sldId id="591" r:id="rId12"/>
    <p:sldId id="592" r:id="rId13"/>
    <p:sldId id="593" r:id="rId14"/>
    <p:sldId id="594" r:id="rId15"/>
    <p:sldId id="524" r:id="rId16"/>
    <p:sldId id="525" r:id="rId17"/>
    <p:sldId id="526" r:id="rId18"/>
    <p:sldId id="527" r:id="rId19"/>
    <p:sldId id="595" r:id="rId20"/>
    <p:sldId id="596" r:id="rId21"/>
    <p:sldId id="597" r:id="rId22"/>
    <p:sldId id="598" r:id="rId23"/>
    <p:sldId id="558" r:id="rId24"/>
    <p:sldId id="599" r:id="rId25"/>
    <p:sldId id="564" r:id="rId26"/>
    <p:sldId id="586" r:id="rId27"/>
    <p:sldId id="600" r:id="rId28"/>
    <p:sldId id="601" r:id="rId29"/>
    <p:sldId id="602" r:id="rId30"/>
    <p:sldId id="603" r:id="rId31"/>
    <p:sldId id="604" r:id="rId32"/>
    <p:sldId id="606" r:id="rId33"/>
    <p:sldId id="607" r:id="rId34"/>
    <p:sldId id="608" r:id="rId35"/>
    <p:sldId id="609" r:id="rId36"/>
    <p:sldId id="610" r:id="rId37"/>
    <p:sldId id="587" r:id="rId38"/>
    <p:sldId id="588" r:id="rId39"/>
    <p:sldId id="30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7IgzsdWU33JiopTeCTteQ==" hashData="LQjmfwa7KVNTEFIOjxuEXbTAu2Mq7dHQx3cylfgKer6BWjsbwZmZPv0IT5qpCnMViGTU6Ks+EAg1pKoZ2W9Xv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45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44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30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17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9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0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46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1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6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5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87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5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14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05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8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18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62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6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6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8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36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Civil partnerships were introduced to provide legal recognition and protection for same sex couples as previously same sex couples were not allowed to get married.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law has since changed and same sex couples can choose whether they wish to get married or form a civil partnership.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Opposite sex couples can also choose between marriage and civil partnership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the difference between marriage and civil partnership?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44298"/>
            <a:ext cx="374326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34505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00" dirty="0" smtClean="0"/>
              <a:t>“</a:t>
            </a:r>
            <a:r>
              <a:rPr lang="en-US" sz="3600" dirty="0"/>
              <a:t>a serious and lasting romantic relationship with someone”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Committed relationships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golden thread does today’s lesson link to?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Secure your Future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Secure your Wellbeing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 Secure your Relationships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D – Secure your Voice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220" y="4555803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What type of committed relationship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An arrangement where two people are not married but </a:t>
            </a:r>
            <a:r>
              <a:rPr lang="en-US" sz="4000" dirty="0" smtClean="0"/>
              <a:t>live together”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Marriage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Civil Partnership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- Cohabiting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326" y="568557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What type of committed relationship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Legally </a:t>
            </a:r>
            <a:r>
              <a:rPr lang="en-US" sz="4000" dirty="0" err="1"/>
              <a:t>recognised</a:t>
            </a:r>
            <a:r>
              <a:rPr lang="en-US" sz="4000" dirty="0"/>
              <a:t> union with rights similar to those of </a:t>
            </a:r>
            <a:r>
              <a:rPr lang="en-US" sz="4000" dirty="0" smtClean="0"/>
              <a:t>marriage”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Marriage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Civil Partnership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- Cohabiting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798" y="450992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“Marriage and Civil Partnerships are the same thing”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69" y="508142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“Marriage is formed through vows and civil partnerships are formed by signing a document”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912" y="4428280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“Both opposite and same sex couple can get married or form a civil partnership”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912" y="4428280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Marriage is a legally </a:t>
            </a:r>
            <a:r>
              <a:rPr lang="en-US" sz="4000" dirty="0" err="1" smtClean="0"/>
              <a:t>recognised</a:t>
            </a:r>
            <a:r>
              <a:rPr lang="en-US" sz="4000" dirty="0"/>
              <a:t> </a:t>
            </a:r>
            <a:r>
              <a:rPr lang="en-US" sz="4000" dirty="0" smtClean="0"/>
              <a:t>_______ between 2 people and formed through ______.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Civil partnerships are similar to a ________ but formed through signing a ________.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__________ sex and _________ sex couples can get married or form a civil partnership.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Alternatively, couples can just live together. This is called __________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Complete the sentences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02929" y="1294585"/>
            <a:ext cx="5089071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Task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38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In your books complete the sentences and fill in the blanks using the word bank below: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Cohabiting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Union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Same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Marriage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Document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Vows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23632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Different types of committed relationships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Relationships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426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“</a:t>
            </a:r>
            <a:r>
              <a:rPr lang="en-US" sz="2400" dirty="0"/>
              <a:t>any relationship between people with a desire to be intimate with each other. Both parties must feel an attraction to each </a:t>
            </a:r>
            <a:r>
              <a:rPr lang="en-US" sz="2400" dirty="0" smtClean="0"/>
              <a:t>other”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a positive reason to be in a romantic relationship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Give one </a:t>
            </a: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characteristic of a healthy relationship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0383" y="4065213"/>
            <a:ext cx="11087909" cy="11012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Romantic relationships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197" y="5169294"/>
            <a:ext cx="11087909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Physically attracted to each other, enjoy being with each other, have fun together, enjoy doing things together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767" y="6008010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Communication, respect, best interests, trust, equality and honesty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7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Marriage is a legally </a:t>
            </a:r>
            <a:r>
              <a:rPr lang="en-US" sz="4000" dirty="0" err="1" smtClean="0"/>
              <a:t>recognised</a:t>
            </a:r>
            <a:r>
              <a:rPr lang="en-US" sz="4000" dirty="0"/>
              <a:t> </a:t>
            </a:r>
            <a:r>
              <a:rPr lang="en-US" sz="4000" dirty="0" smtClean="0"/>
              <a:t>_______ between 2 people and formed through ______.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Civil partnerships are similar to a ________ but formed through signing a ________.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__________ sex and _________ sex couples can get married or form a civil partnership.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Alternatively, couples can just live together. This is called __________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Complete the sentences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02929" y="1294585"/>
            <a:ext cx="5089071" cy="51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Task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38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Use your red pen to mark your answers or write in the correct missing word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0974" y="1512300"/>
            <a:ext cx="2019299" cy="59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Union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45702" y="1809343"/>
            <a:ext cx="2019299" cy="59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vows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0974" y="3026165"/>
            <a:ext cx="2019299" cy="59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marriage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43836" y="3360195"/>
            <a:ext cx="2019299" cy="594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document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3355" y="4279974"/>
            <a:ext cx="2019299" cy="59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Same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84173" y="4279974"/>
            <a:ext cx="2019299" cy="59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opposite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45684" y="6314884"/>
            <a:ext cx="2019299" cy="594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cohabiting</a:t>
            </a:r>
          </a:p>
        </p:txBody>
      </p:sp>
    </p:spTree>
    <p:extLst>
      <p:ext uri="{BB962C8B-B14F-4D97-AF65-F5344CB8AC3E}">
        <p14:creationId xmlns:p14="http://schemas.microsoft.com/office/powerpoint/2010/main" val="12177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5961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Think about the following question and complete the instructions below: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In the margin write “SYV” – this stands for “Secure Your Voice”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Highlight “SYV”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Answer the following question in your book – </a:t>
            </a:r>
            <a:r>
              <a:rPr lang="en-US" sz="3638" b="1" dirty="0" smtClean="0"/>
              <a:t>“should everyone who is cohabiting should eventually get married or a civil partnership?”</a:t>
            </a:r>
            <a:endParaRPr lang="en-US" sz="3638" b="1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committed relationships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596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“should everyone who is cohabiting should eventually get married or a civil partnership?”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Types of committed relationships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36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Anyone in any type of committed relationship is free to end the relationship at any point.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that if they have married their partner they will require a </a:t>
            </a:r>
            <a:r>
              <a:rPr lang="en-US" sz="3638" b="1" dirty="0" smtClean="0"/>
              <a:t>divorce.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If they have formed a civil partnership with their partner they will require a </a:t>
            </a:r>
            <a:r>
              <a:rPr lang="en-US" sz="3638" b="1" dirty="0" smtClean="0"/>
              <a:t>dissolution.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Once a divorce or dissolution happens, people are free to marry or form a civil partnership again.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Ending a committed relationship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44298"/>
            <a:ext cx="374326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36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If a person from a divorced marriage or a dissolved civil partnership has children and starts another committed relationship, this could lead to a </a:t>
            </a:r>
            <a:r>
              <a:rPr lang="en-US" sz="3638" b="1" dirty="0" smtClean="0"/>
              <a:t>blended family.</a:t>
            </a:r>
            <a:r>
              <a:rPr lang="en-US" sz="3638" dirty="0" smtClean="0"/>
              <a:t>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Blended Families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44298"/>
            <a:ext cx="374326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36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 blended family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family formed when a couple moves in together, bringing children from previous relationships into one home”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Blended Family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44298"/>
            <a:ext cx="374326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36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An example of this is: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“Sophie is divorced with 2 children who live with her. She has asked her partner George to move in with her. George also has a child. This will mean Sophie and George with live with each other and all three children.”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Blended Family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44298"/>
            <a:ext cx="374326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Rules!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ask the question and give you some thinking time. (no more than 10 seconds)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 the answer and turn your whiteboard over so nobody can see it.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I am ready I will put on the 3 to 1 counter.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me! </a:t>
            </a:r>
          </a:p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1068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“Marriage and civil partnerships cannot be ended”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591" y="3902660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“Marriage ends in divorce”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591" y="3902660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6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 healthy relationship look like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an unhealthy relationship look like?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romantic relationships?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types of committed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gender identity and sexual orientation?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appropriate/ inappropriate images to send?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different types of committed relationships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committed relationships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Different types of committed relationships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5595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“Civil Partnership ends in divorce”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05" y="502933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“People who are divorced or have a dissolved civil partnership can enter into another marriage or civil partnership”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576" y="445783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3638" dirty="0"/>
              <a:t>a family formed when a couple moves in together, bringing children from previous relationships into one home”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Blended Family</a:t>
            </a: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Ben and Sam are currently living together and want to know what their options are to </a:t>
            </a:r>
            <a:r>
              <a:rPr lang="en-US" sz="4000" dirty="0" err="1" smtClean="0"/>
              <a:t>legalise</a:t>
            </a:r>
            <a:r>
              <a:rPr lang="en-US" sz="4000" dirty="0" smtClean="0"/>
              <a:t> their relationship. Sam has previously been married and has 2 children that live with Ben and Sam.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02929" y="1294585"/>
            <a:ext cx="5089071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Task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38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Complete the following steps: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In the margin write “SYV”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Answer the following questions in your book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What type of committed relationship are Ben and Sam currently in</a:t>
            </a:r>
          </a:p>
          <a:p>
            <a:pPr>
              <a:buFontTx/>
              <a:buChar char="-"/>
            </a:pPr>
            <a:r>
              <a:rPr lang="en-US" sz="3638" dirty="0" smtClean="0"/>
              <a:t>What options do they have to </a:t>
            </a:r>
            <a:r>
              <a:rPr lang="en-US" sz="3638" dirty="0" err="1" smtClean="0"/>
              <a:t>legalise</a:t>
            </a:r>
            <a:r>
              <a:rPr lang="en-US" sz="3638" dirty="0" smtClean="0"/>
              <a:t> their relationship</a:t>
            </a:r>
          </a:p>
          <a:p>
            <a:pPr>
              <a:buFontTx/>
              <a:buChar char="-"/>
            </a:pPr>
            <a:r>
              <a:rPr lang="en-US" sz="3638" dirty="0" smtClean="0"/>
              <a:t>What type of family do they currently have?</a:t>
            </a:r>
          </a:p>
        </p:txBody>
      </p:sp>
    </p:spTree>
    <p:extLst>
      <p:ext uri="{BB962C8B-B14F-4D97-AF65-F5344CB8AC3E}">
        <p14:creationId xmlns:p14="http://schemas.microsoft.com/office/powerpoint/2010/main" val="23138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596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</a:t>
            </a:r>
            <a:r>
              <a:rPr lang="en-US" sz="3638" dirty="0" smtClean="0"/>
              <a:t>discuss the answers you have from the previous slide.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Tutor Time activity, you started to look at committed relationships.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a committed relationship?”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Sentence starter</a:t>
            </a:r>
            <a:r>
              <a:rPr lang="en-US" sz="3638" dirty="0" smtClean="0"/>
              <a:t> –</a:t>
            </a:r>
            <a:r>
              <a:rPr lang="en-US" sz="3638" b="1" dirty="0" smtClean="0"/>
              <a:t> </a:t>
            </a:r>
            <a:r>
              <a:rPr lang="en-US" sz="3638" dirty="0" smtClean="0"/>
              <a:t>“a committed relationship is…”</a:t>
            </a:r>
            <a:endParaRPr lang="en-US" sz="40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44298"/>
            <a:ext cx="374326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Committed relationships are: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4000" dirty="0"/>
              <a:t>“a serious and lasting romantic relationship with someone”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Task</a:t>
            </a:r>
            <a:r>
              <a:rPr lang="en-US" sz="4000" dirty="0"/>
              <a:t> – use your red pen to add to the definition you had written down.</a:t>
            </a:r>
            <a:endParaRPr lang="en-US" sz="40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44298"/>
            <a:ext cx="374326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3" y="1095386"/>
            <a:ext cx="6863203" cy="6056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/>
              <a:t>We are learning this because:</a:t>
            </a:r>
          </a:p>
          <a:p>
            <a:pPr marL="0" indent="0">
              <a:buNone/>
            </a:pPr>
            <a:endParaRPr lang="en-US" sz="3638" dirty="0"/>
          </a:p>
          <a:p>
            <a:pPr marL="1143000" indent="-1143000">
              <a:buAutoNum type="arabicPeriod"/>
            </a:pPr>
            <a:r>
              <a:rPr lang="en-US" sz="4000" dirty="0"/>
              <a:t>Links to the Golden Thread of “</a:t>
            </a:r>
            <a:r>
              <a:rPr lang="en-US" sz="4000" b="1" dirty="0"/>
              <a:t>Secure your relationships”. </a:t>
            </a:r>
            <a:r>
              <a:rPr lang="en-US" sz="4000" dirty="0"/>
              <a:t>It is important to know what type of committed relationship suits you in the future</a:t>
            </a:r>
          </a:p>
          <a:p>
            <a:pPr marL="1143000" indent="-1143000">
              <a:buAutoNum type="arabicPeriod"/>
            </a:pPr>
            <a:r>
              <a:rPr lang="en-US" sz="4000" b="1" dirty="0"/>
              <a:t>Rule of law </a:t>
            </a:r>
            <a:r>
              <a:rPr lang="en-US" sz="4000" dirty="0"/>
              <a:t>is a British Value. There are lots of laws around committed relationships to protect the people in the relationship</a:t>
            </a:r>
          </a:p>
          <a:p>
            <a:pPr marL="1143000" indent="-1143000">
              <a:buAutoNum type="arabicPeriod"/>
            </a:pPr>
            <a:r>
              <a:rPr lang="en-US" sz="4000" b="1" dirty="0"/>
              <a:t>Sexual orientation </a:t>
            </a:r>
            <a:r>
              <a:rPr lang="en-US" sz="4000" dirty="0"/>
              <a:t>and </a:t>
            </a:r>
            <a:r>
              <a:rPr lang="en-US" sz="4000" b="1" dirty="0"/>
              <a:t>marriage and civil partnerships</a:t>
            </a:r>
            <a:r>
              <a:rPr lang="en-US" sz="4000" dirty="0"/>
              <a:t> are protected characteristics and no one should be treated differently for identifying with them.</a:t>
            </a:r>
            <a:endParaRPr lang="en-US" sz="4000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631" t="44400" r="6295" b="36700"/>
          <a:stretch/>
        </p:blipFill>
        <p:spPr>
          <a:xfrm>
            <a:off x="7805567" y="1916247"/>
            <a:ext cx="3667920" cy="1178974"/>
          </a:xfrm>
          <a:prstGeom prst="rect">
            <a:avLst/>
          </a:prstGeom>
        </p:spPr>
      </p:pic>
      <p:pic>
        <p:nvPicPr>
          <p:cNvPr id="15" name="Picture 14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8234506" y="4963726"/>
            <a:ext cx="2810039" cy="974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" t="36226" r="2163"/>
          <a:stretch/>
        </p:blipFill>
        <p:spPr>
          <a:xfrm>
            <a:off x="8415138" y="3404091"/>
            <a:ext cx="2448776" cy="12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Three types of committed relationships are:</a:t>
            </a:r>
          </a:p>
          <a:p>
            <a:pPr marL="0" indent="0">
              <a:buNone/>
            </a:pPr>
            <a:endParaRPr lang="en-US" sz="3638" b="1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Marriage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Cohabiting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Civil Partnership</a:t>
            </a:r>
            <a:endParaRPr lang="en-US" sz="40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committed relationships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44298"/>
            <a:ext cx="374326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11084459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you, match up the type of committed relationship with the </a:t>
            </a:r>
            <a:r>
              <a:rPr lang="en-US" sz="3638" dirty="0" err="1" smtClean="0"/>
              <a:t>defintion</a:t>
            </a:r>
            <a:endParaRPr lang="en-US" sz="3638" dirty="0" smtClean="0"/>
          </a:p>
          <a:p>
            <a:pPr marL="0" indent="0">
              <a:buNone/>
            </a:pPr>
            <a:endParaRPr lang="en-US" sz="3638" b="1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Marriage</a:t>
            </a:r>
          </a:p>
          <a:p>
            <a:pPr marL="742950" indent="-742950">
              <a:buAutoNum type="arabicPeriod"/>
            </a:pPr>
            <a:endParaRPr lang="en-US" sz="3638" b="1" dirty="0" smtClean="0"/>
          </a:p>
          <a:p>
            <a:pPr marL="742950" indent="-742950">
              <a:buAutoNum type="arabicPeriod"/>
            </a:pPr>
            <a:r>
              <a:rPr lang="en-US" sz="3638" b="1" dirty="0" smtClean="0"/>
              <a:t>Cohabiting</a:t>
            </a:r>
          </a:p>
          <a:p>
            <a:pPr marL="742950" indent="-742950">
              <a:buAutoNum type="arabicPeriod"/>
            </a:pPr>
            <a:endParaRPr lang="en-US" sz="3638" b="1" dirty="0" smtClean="0"/>
          </a:p>
          <a:p>
            <a:pPr marL="742950" indent="-742950">
              <a:buAutoNum type="arabicPeriod"/>
            </a:pPr>
            <a:r>
              <a:rPr lang="en-US" sz="3638" b="1" dirty="0" smtClean="0"/>
              <a:t>Civil Partnership</a:t>
            </a:r>
            <a:endParaRPr lang="en-US" sz="40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committed relationships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41671" y="2983684"/>
            <a:ext cx="5350461" cy="83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An arrangement where two people are not married but live together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41671" y="4131037"/>
            <a:ext cx="5350461" cy="83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Legally </a:t>
            </a:r>
            <a:r>
              <a:rPr lang="en-US" sz="2400" dirty="0" err="1" smtClean="0"/>
              <a:t>recognised</a:t>
            </a:r>
            <a:r>
              <a:rPr lang="en-US" sz="2400" dirty="0" smtClean="0"/>
              <a:t> union with rights similar to those of marriage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41539" y="5279049"/>
            <a:ext cx="5350461" cy="83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Legally </a:t>
            </a:r>
            <a:r>
              <a:rPr lang="en-US" sz="2400" dirty="0" err="1" smtClean="0"/>
              <a:t>recognised</a:t>
            </a:r>
            <a:r>
              <a:rPr lang="en-US" sz="2400" dirty="0" smtClean="0"/>
              <a:t> union of two people as partners in a personal relationship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65714" y="3400062"/>
            <a:ext cx="3575693" cy="21353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71680" y="3400062"/>
            <a:ext cx="3416949" cy="11753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1"/>
          </p:cNvCxnSpPr>
          <p:nvPr/>
        </p:nvCxnSpPr>
        <p:spPr>
          <a:xfrm flipV="1">
            <a:off x="4657725" y="4547416"/>
            <a:ext cx="2183946" cy="11580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Marriage and civil partnerships provide similar legal rights for the people in the relationship.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Marriage is formed by vows whereas a civil partnership is formed through signing a document.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the difference between marriage and civil partnership?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44298"/>
            <a:ext cx="374326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1724</Words>
  <Application>Microsoft Office PowerPoint</Application>
  <PresentationFormat>Widescreen</PresentationFormat>
  <Paragraphs>308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Franklin Gothic Book</vt:lpstr>
      <vt:lpstr>Lato</vt:lpstr>
      <vt:lpstr>3_Office Theme</vt:lpstr>
      <vt:lpstr>Office Theme</vt:lpstr>
      <vt:lpstr>6_Office Theme</vt:lpstr>
      <vt:lpstr>7_Office Theme</vt:lpstr>
      <vt:lpstr>5_Office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Types of committed relationships</vt:lpstr>
      <vt:lpstr>Types of committed relationships</vt:lpstr>
      <vt:lpstr>What is the difference between marriage and civil partnership?</vt:lpstr>
      <vt:lpstr>What is the difference between marriage and civil partnership?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Complete the sentences</vt:lpstr>
      <vt:lpstr>Complete the sentences</vt:lpstr>
      <vt:lpstr>Types of committed relationships</vt:lpstr>
      <vt:lpstr>Types of committed relationships</vt:lpstr>
      <vt:lpstr>Ending a committed relationship</vt:lpstr>
      <vt:lpstr>Blended Families</vt:lpstr>
      <vt:lpstr>Blended Family</vt:lpstr>
      <vt:lpstr>Blended Family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Scenarios</vt:lpstr>
      <vt:lpstr>Scenario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133</cp:revision>
  <dcterms:created xsi:type="dcterms:W3CDTF">2024-08-15T13:31:51Z</dcterms:created>
  <dcterms:modified xsi:type="dcterms:W3CDTF">2025-04-14T10:08:59Z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