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770" r:id="rId4"/>
    <p:sldMasterId id="2147483782" r:id="rId5"/>
    <p:sldMasterId id="2147483794" r:id="rId6"/>
    <p:sldMasterId id="2147483806" r:id="rId7"/>
    <p:sldMasterId id="2147483854" r:id="rId8"/>
  </p:sldMasterIdLst>
  <p:notesMasterIdLst>
    <p:notesMasterId r:id="rId45"/>
  </p:notesMasterIdLst>
  <p:handoutMasterIdLst>
    <p:handoutMasterId r:id="rId46"/>
  </p:handoutMasterIdLst>
  <p:sldIdLst>
    <p:sldId id="332" r:id="rId9"/>
    <p:sldId id="333" r:id="rId10"/>
    <p:sldId id="545" r:id="rId11"/>
    <p:sldId id="573" r:id="rId12"/>
    <p:sldId id="638" r:id="rId13"/>
    <p:sldId id="639" r:id="rId14"/>
    <p:sldId id="568" r:id="rId15"/>
    <p:sldId id="323" r:id="rId16"/>
    <p:sldId id="494" r:id="rId17"/>
    <p:sldId id="562" r:id="rId18"/>
    <p:sldId id="640" r:id="rId19"/>
    <p:sldId id="641" r:id="rId20"/>
    <p:sldId id="642" r:id="rId21"/>
    <p:sldId id="643" r:id="rId22"/>
    <p:sldId id="644" r:id="rId23"/>
    <p:sldId id="645" r:id="rId24"/>
    <p:sldId id="646" r:id="rId25"/>
    <p:sldId id="647" r:id="rId26"/>
    <p:sldId id="648" r:id="rId27"/>
    <p:sldId id="649" r:id="rId28"/>
    <p:sldId id="650" r:id="rId29"/>
    <p:sldId id="651" r:id="rId30"/>
    <p:sldId id="652" r:id="rId31"/>
    <p:sldId id="653" r:id="rId32"/>
    <p:sldId id="654" r:id="rId33"/>
    <p:sldId id="655" r:id="rId34"/>
    <p:sldId id="656" r:id="rId35"/>
    <p:sldId id="657" r:id="rId36"/>
    <p:sldId id="658" r:id="rId37"/>
    <p:sldId id="659" r:id="rId38"/>
    <p:sldId id="660" r:id="rId39"/>
    <p:sldId id="661" r:id="rId40"/>
    <p:sldId id="662" r:id="rId41"/>
    <p:sldId id="663" r:id="rId42"/>
    <p:sldId id="664" r:id="rId43"/>
    <p:sldId id="355" r:id="rId44"/>
  </p:sldIdLst>
  <p:sldSz cx="20104100" cy="11309350"/>
  <p:notesSz cx="9926638" cy="67976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OHK5Z6WbIBxab2dJb/dG8g==" hashData="MV00UgVwDUgGkFcdR2GPebw5oKrAbFro6VWfmS4DzqJHFtGe/MUDwxaIfeMbWr0cNz1eq3KIhp8OjuxM98EaBA=="/>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42A33"/>
    <a:srgbClr val="2A2C65"/>
    <a:srgbClr val="C12827"/>
    <a:srgbClr val="F6A02D"/>
    <a:srgbClr val="E17A1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CEECAAD-945C-6D40-AC6D-7FC205F00994}" v="42" dt="2022-07-05T07:35:55.740"/>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028" autoAdjust="0"/>
    <p:restoredTop sz="91146" autoAdjust="0"/>
  </p:normalViewPr>
  <p:slideViewPr>
    <p:cSldViewPr>
      <p:cViewPr varScale="1">
        <p:scale>
          <a:sx n="67" d="100"/>
          <a:sy n="67" d="100"/>
        </p:scale>
        <p:origin x="492" y="60"/>
      </p:cViewPr>
      <p:guideLst>
        <p:guide orient="horz" pos="2880"/>
        <p:guide pos="216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3" Type="http://schemas.openxmlformats.org/officeDocument/2006/relationships/customXml" Target="../customXml/item3.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41" Type="http://schemas.openxmlformats.org/officeDocument/2006/relationships/slide" Target="slides/slide3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theme" Target="theme/theme1.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slide" Target="slides/slide36.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viewProps" Target="viewProps.xml"/><Relationship Id="rId69" Type="http://schemas.microsoft.com/office/2015/10/relationships/revisionInfo" Target="revisionInfo.xml"/><Relationship Id="rId8" Type="http://schemas.openxmlformats.org/officeDocument/2006/relationships/slideMaster" Target="slideMasters/slideMaster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301752" cy="340647"/>
          </a:xfrm>
          <a:prstGeom prst="rect">
            <a:avLst/>
          </a:prstGeom>
        </p:spPr>
        <p:txBody>
          <a:bodyPr vert="horz" lIns="48674" tIns="24337" rIns="48674" bIns="24337" rtlCol="0"/>
          <a:lstStyle>
            <a:lvl1pPr algn="l">
              <a:defRPr sz="600"/>
            </a:lvl1pPr>
          </a:lstStyle>
          <a:p>
            <a:endParaRPr lang="en-GB"/>
          </a:p>
        </p:txBody>
      </p:sp>
      <p:sp>
        <p:nvSpPr>
          <p:cNvPr id="3" name="Date Placeholder 2"/>
          <p:cNvSpPr>
            <a:spLocks noGrp="1"/>
          </p:cNvSpPr>
          <p:nvPr>
            <p:ph type="dt" sz="quarter" idx="1"/>
          </p:nvPr>
        </p:nvSpPr>
        <p:spPr>
          <a:xfrm>
            <a:off x="5622535" y="0"/>
            <a:ext cx="4301752" cy="340647"/>
          </a:xfrm>
          <a:prstGeom prst="rect">
            <a:avLst/>
          </a:prstGeom>
        </p:spPr>
        <p:txBody>
          <a:bodyPr vert="horz" lIns="48674" tIns="24337" rIns="48674" bIns="24337" rtlCol="0"/>
          <a:lstStyle>
            <a:lvl1pPr algn="r">
              <a:defRPr sz="600"/>
            </a:lvl1pPr>
          </a:lstStyle>
          <a:p>
            <a:fld id="{FE4794BF-FAC2-40C9-9B05-D2AA730E6474}" type="datetimeFigureOut">
              <a:rPr lang="en-GB" smtClean="0"/>
              <a:t>14/04/2025</a:t>
            </a:fld>
            <a:endParaRPr lang="en-GB"/>
          </a:p>
        </p:txBody>
      </p:sp>
      <p:sp>
        <p:nvSpPr>
          <p:cNvPr id="4" name="Footer Placeholder 3"/>
          <p:cNvSpPr>
            <a:spLocks noGrp="1"/>
          </p:cNvSpPr>
          <p:nvPr>
            <p:ph type="ftr" sz="quarter" idx="2"/>
          </p:nvPr>
        </p:nvSpPr>
        <p:spPr>
          <a:xfrm>
            <a:off x="0" y="6457028"/>
            <a:ext cx="4301752" cy="340647"/>
          </a:xfrm>
          <a:prstGeom prst="rect">
            <a:avLst/>
          </a:prstGeom>
        </p:spPr>
        <p:txBody>
          <a:bodyPr vert="horz" lIns="48674" tIns="24337" rIns="48674" bIns="24337" rtlCol="0" anchor="b"/>
          <a:lstStyle>
            <a:lvl1pPr algn="l">
              <a:defRPr sz="600"/>
            </a:lvl1pPr>
          </a:lstStyle>
          <a:p>
            <a:endParaRPr lang="en-GB"/>
          </a:p>
        </p:txBody>
      </p:sp>
      <p:sp>
        <p:nvSpPr>
          <p:cNvPr id="5" name="Slide Number Placeholder 4"/>
          <p:cNvSpPr>
            <a:spLocks noGrp="1"/>
          </p:cNvSpPr>
          <p:nvPr>
            <p:ph type="sldNum" sz="quarter" idx="3"/>
          </p:nvPr>
        </p:nvSpPr>
        <p:spPr>
          <a:xfrm>
            <a:off x="5622535" y="6457028"/>
            <a:ext cx="4301752" cy="340647"/>
          </a:xfrm>
          <a:prstGeom prst="rect">
            <a:avLst/>
          </a:prstGeom>
        </p:spPr>
        <p:txBody>
          <a:bodyPr vert="horz" lIns="48674" tIns="24337" rIns="48674" bIns="24337" rtlCol="0" anchor="b"/>
          <a:lstStyle>
            <a:lvl1pPr algn="r">
              <a:defRPr sz="600"/>
            </a:lvl1pPr>
          </a:lstStyle>
          <a:p>
            <a:fld id="{13B0013D-96C2-4CA4-9AB5-E214CC957E0E}" type="slidenum">
              <a:rPr lang="en-GB" smtClean="0"/>
              <a:t>‹#›</a:t>
            </a:fld>
            <a:endParaRPr lang="en-GB"/>
          </a:p>
        </p:txBody>
      </p:sp>
    </p:spTree>
    <p:extLst>
      <p:ext uri="{BB962C8B-B14F-4D97-AF65-F5344CB8AC3E}">
        <p14:creationId xmlns:p14="http://schemas.microsoft.com/office/powerpoint/2010/main" val="36825073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301752" cy="340647"/>
          </a:xfrm>
          <a:prstGeom prst="rect">
            <a:avLst/>
          </a:prstGeom>
        </p:spPr>
        <p:txBody>
          <a:bodyPr vert="horz" lIns="48674" tIns="24337" rIns="48674" bIns="24337" rtlCol="0"/>
          <a:lstStyle>
            <a:lvl1pPr algn="l">
              <a:defRPr sz="600"/>
            </a:lvl1pPr>
          </a:lstStyle>
          <a:p>
            <a:endParaRPr lang="en-US"/>
          </a:p>
        </p:txBody>
      </p:sp>
      <p:sp>
        <p:nvSpPr>
          <p:cNvPr id="3" name="Date Placeholder 2"/>
          <p:cNvSpPr>
            <a:spLocks noGrp="1"/>
          </p:cNvSpPr>
          <p:nvPr>
            <p:ph type="dt" idx="1"/>
          </p:nvPr>
        </p:nvSpPr>
        <p:spPr>
          <a:xfrm>
            <a:off x="5622535" y="0"/>
            <a:ext cx="4301752" cy="340647"/>
          </a:xfrm>
          <a:prstGeom prst="rect">
            <a:avLst/>
          </a:prstGeom>
        </p:spPr>
        <p:txBody>
          <a:bodyPr vert="horz" lIns="48674" tIns="24337" rIns="48674" bIns="24337" rtlCol="0"/>
          <a:lstStyle>
            <a:lvl1pPr algn="r">
              <a:defRPr sz="600"/>
            </a:lvl1pPr>
          </a:lstStyle>
          <a:p>
            <a:fld id="{43CBA066-C176-1747-8343-ABBBC0BEFBAB}" type="datetimeFigureOut">
              <a:rPr lang="en-US" smtClean="0"/>
              <a:t>4/14/2025</a:t>
            </a:fld>
            <a:endParaRPr lang="en-US"/>
          </a:p>
        </p:txBody>
      </p:sp>
      <p:sp>
        <p:nvSpPr>
          <p:cNvPr id="4" name="Slide Image Placeholder 3"/>
          <p:cNvSpPr>
            <a:spLocks noGrp="1" noRot="1" noChangeAspect="1"/>
          </p:cNvSpPr>
          <p:nvPr>
            <p:ph type="sldImg" idx="2"/>
          </p:nvPr>
        </p:nvSpPr>
        <p:spPr>
          <a:xfrm>
            <a:off x="2925763" y="850900"/>
            <a:ext cx="4075112" cy="2293938"/>
          </a:xfrm>
          <a:prstGeom prst="rect">
            <a:avLst/>
          </a:prstGeom>
          <a:noFill/>
          <a:ln w="12700">
            <a:solidFill>
              <a:prstClr val="black"/>
            </a:solidFill>
          </a:ln>
        </p:spPr>
        <p:txBody>
          <a:bodyPr vert="horz" lIns="48674" tIns="24337" rIns="48674" bIns="24337" rtlCol="0" anchor="ctr"/>
          <a:lstStyle/>
          <a:p>
            <a:endParaRPr lang="en-US"/>
          </a:p>
        </p:txBody>
      </p:sp>
      <p:sp>
        <p:nvSpPr>
          <p:cNvPr id="5" name="Notes Placeholder 4"/>
          <p:cNvSpPr>
            <a:spLocks noGrp="1"/>
          </p:cNvSpPr>
          <p:nvPr>
            <p:ph type="body" sz="quarter" idx="3"/>
          </p:nvPr>
        </p:nvSpPr>
        <p:spPr>
          <a:xfrm>
            <a:off x="992351" y="3270976"/>
            <a:ext cx="7941937" cy="2677467"/>
          </a:xfrm>
          <a:prstGeom prst="rect">
            <a:avLst/>
          </a:prstGeom>
        </p:spPr>
        <p:txBody>
          <a:bodyPr vert="horz" lIns="48674" tIns="24337" rIns="48674" bIns="24337"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6457028"/>
            <a:ext cx="4301752" cy="340647"/>
          </a:xfrm>
          <a:prstGeom prst="rect">
            <a:avLst/>
          </a:prstGeom>
        </p:spPr>
        <p:txBody>
          <a:bodyPr vert="horz" lIns="48674" tIns="24337" rIns="48674" bIns="24337" rtlCol="0" anchor="b"/>
          <a:lstStyle>
            <a:lvl1pPr algn="l">
              <a:defRPr sz="600"/>
            </a:lvl1pPr>
          </a:lstStyle>
          <a:p>
            <a:endParaRPr lang="en-US"/>
          </a:p>
        </p:txBody>
      </p:sp>
      <p:sp>
        <p:nvSpPr>
          <p:cNvPr id="7" name="Slide Number Placeholder 6"/>
          <p:cNvSpPr>
            <a:spLocks noGrp="1"/>
          </p:cNvSpPr>
          <p:nvPr>
            <p:ph type="sldNum" sz="quarter" idx="5"/>
          </p:nvPr>
        </p:nvSpPr>
        <p:spPr>
          <a:xfrm>
            <a:off x="5622535" y="6457028"/>
            <a:ext cx="4301752" cy="340647"/>
          </a:xfrm>
          <a:prstGeom prst="rect">
            <a:avLst/>
          </a:prstGeom>
        </p:spPr>
        <p:txBody>
          <a:bodyPr vert="horz" lIns="48674" tIns="24337" rIns="48674" bIns="24337" rtlCol="0" anchor="b"/>
          <a:lstStyle>
            <a:lvl1pPr algn="r">
              <a:defRPr sz="600"/>
            </a:lvl1pPr>
          </a:lstStyle>
          <a:p>
            <a:fld id="{A44EEB56-BCA5-684F-88D0-DE52578AC918}" type="slidenum">
              <a:rPr lang="en-US" smtClean="0"/>
              <a:t>‹#›</a:t>
            </a:fld>
            <a:endParaRPr lang="en-US"/>
          </a:p>
        </p:txBody>
      </p:sp>
    </p:spTree>
    <p:extLst>
      <p:ext uri="{BB962C8B-B14F-4D97-AF65-F5344CB8AC3E}">
        <p14:creationId xmlns:p14="http://schemas.microsoft.com/office/powerpoint/2010/main" val="37958706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https://www.youtube.com/watch?v=i0QfCZjASX8</a:t>
            </a:r>
            <a:endParaRPr lang="en-GB" dirty="0"/>
          </a:p>
        </p:txBody>
      </p:sp>
      <p:sp>
        <p:nvSpPr>
          <p:cNvPr id="4" name="Slide Number Placeholder 3"/>
          <p:cNvSpPr>
            <a:spLocks noGrp="1"/>
          </p:cNvSpPr>
          <p:nvPr>
            <p:ph type="sldNum" sz="quarter" idx="10"/>
          </p:nvPr>
        </p:nvSpPr>
        <p:spPr/>
        <p:txBody>
          <a:bodyPr/>
          <a:lstStyle/>
          <a:p>
            <a:fld id="{A44EEB56-BCA5-684F-88D0-DE52578AC918}" type="slidenum">
              <a:rPr lang="en-US" smtClean="0"/>
              <a:t>16</a:t>
            </a:fld>
            <a:endParaRPr lang="en-US"/>
          </a:p>
        </p:txBody>
      </p:sp>
    </p:spTree>
    <p:extLst>
      <p:ext uri="{BB962C8B-B14F-4D97-AF65-F5344CB8AC3E}">
        <p14:creationId xmlns:p14="http://schemas.microsoft.com/office/powerpoint/2010/main" val="2122890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13013" y="1850860"/>
            <a:ext cx="15078075" cy="3937329"/>
          </a:xfrm>
        </p:spPr>
        <p:txBody>
          <a:bodyPr anchor="b"/>
          <a:lstStyle>
            <a:lvl1pPr algn="ctr">
              <a:defRPr sz="9894"/>
            </a:lvl1pPr>
          </a:lstStyle>
          <a:p>
            <a:r>
              <a:rPr lang="en-US" smtClean="0"/>
              <a:t>Click to edit Master title style</a:t>
            </a:r>
            <a:endParaRPr lang="en-US" dirty="0"/>
          </a:p>
        </p:txBody>
      </p:sp>
      <p:sp>
        <p:nvSpPr>
          <p:cNvPr id="3" name="Subtitle 2"/>
          <p:cNvSpPr>
            <a:spLocks noGrp="1"/>
          </p:cNvSpPr>
          <p:nvPr>
            <p:ph type="subTitle" idx="1"/>
          </p:nvPr>
        </p:nvSpPr>
        <p:spPr>
          <a:xfrm>
            <a:off x="2513013" y="5940028"/>
            <a:ext cx="15078075" cy="2730474"/>
          </a:xfrm>
        </p:spPr>
        <p:txBody>
          <a:bodyPr/>
          <a:lstStyle>
            <a:lvl1pPr marL="0" indent="0" algn="ctr">
              <a:buNone/>
              <a:defRPr sz="3958"/>
            </a:lvl1pPr>
            <a:lvl2pPr marL="753923" indent="0" algn="ctr">
              <a:buNone/>
              <a:defRPr sz="3298"/>
            </a:lvl2pPr>
            <a:lvl3pPr marL="1507846" indent="0" algn="ctr">
              <a:buNone/>
              <a:defRPr sz="2968"/>
            </a:lvl3pPr>
            <a:lvl4pPr marL="2261768" indent="0" algn="ctr">
              <a:buNone/>
              <a:defRPr sz="2638"/>
            </a:lvl4pPr>
            <a:lvl5pPr marL="3015691" indent="0" algn="ctr">
              <a:buNone/>
              <a:defRPr sz="2638"/>
            </a:lvl5pPr>
            <a:lvl6pPr marL="3769614" indent="0" algn="ctr">
              <a:buNone/>
              <a:defRPr sz="2638"/>
            </a:lvl6pPr>
            <a:lvl7pPr marL="4523537" indent="0" algn="ctr">
              <a:buNone/>
              <a:defRPr sz="2638"/>
            </a:lvl7pPr>
            <a:lvl8pPr marL="5277460" indent="0" algn="ctr">
              <a:buNone/>
              <a:defRPr sz="2638"/>
            </a:lvl8pPr>
            <a:lvl9pPr marL="6031382" indent="0" algn="ctr">
              <a:buNone/>
              <a:defRPr sz="2638"/>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t>4/14/2025</a:t>
            </a:fld>
            <a:endParaRPr lang="en-US"/>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6F15528-21DE-4FAA-801E-634DDDAF4B2B}" type="slidenum">
              <a:rPr lang="en-GB" smtClean="0"/>
              <a:t>‹#›</a:t>
            </a:fld>
            <a:endParaRPr lang="en-GB"/>
          </a:p>
        </p:txBody>
      </p:sp>
    </p:spTree>
    <p:extLst>
      <p:ext uri="{BB962C8B-B14F-4D97-AF65-F5344CB8AC3E}">
        <p14:creationId xmlns:p14="http://schemas.microsoft.com/office/powerpoint/2010/main" val="12208588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fld id="{1D8BD707-D9CF-40AE-B4C6-C98DA3205C09}" type="datetimeFigureOut">
              <a:rPr lang="en-US" smtClean="0"/>
              <a:pPr/>
              <a:t>4/14/2025</a:t>
            </a:fld>
            <a:endParaRPr lang="en-US"/>
          </a:p>
        </p:txBody>
      </p:sp>
      <p:sp>
        <p:nvSpPr>
          <p:cNvPr id="5" name="Footer Placeholder 4"/>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endParaRPr lang="en-GB"/>
          </a:p>
        </p:txBody>
      </p:sp>
      <p:sp>
        <p:nvSpPr>
          <p:cNvPr id="6" name="Slide Number Placeholder 5"/>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fld id="{B6F15528-21DE-4FAA-801E-634DDDAF4B2B}" type="slidenum">
              <a:rPr lang="en-GB" smtClean="0"/>
              <a:pPr/>
              <a:t>‹#›</a:t>
            </a:fld>
            <a:endParaRPr lang="en-GB"/>
          </a:p>
        </p:txBody>
      </p:sp>
    </p:spTree>
    <p:extLst>
      <p:ext uri="{BB962C8B-B14F-4D97-AF65-F5344CB8AC3E}">
        <p14:creationId xmlns:p14="http://schemas.microsoft.com/office/powerpoint/2010/main" val="39899061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4386996" y="602118"/>
            <a:ext cx="4334947" cy="958415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382157" y="602118"/>
            <a:ext cx="12753538" cy="9584151"/>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fld id="{1D8BD707-D9CF-40AE-B4C6-C98DA3205C09}" type="datetimeFigureOut">
              <a:rPr lang="en-US" smtClean="0"/>
              <a:pPr/>
              <a:t>4/14/2025</a:t>
            </a:fld>
            <a:endParaRPr lang="en-US"/>
          </a:p>
        </p:txBody>
      </p:sp>
      <p:sp>
        <p:nvSpPr>
          <p:cNvPr id="5" name="Footer Placeholder 4"/>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endParaRPr lang="en-GB"/>
          </a:p>
        </p:txBody>
      </p:sp>
      <p:sp>
        <p:nvSpPr>
          <p:cNvPr id="6" name="Slide Number Placeholder 5"/>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fld id="{B6F15528-21DE-4FAA-801E-634DDDAF4B2B}" type="slidenum">
              <a:rPr lang="en-GB" smtClean="0"/>
              <a:pPr/>
              <a:t>‹#›</a:t>
            </a:fld>
            <a:endParaRPr lang="en-GB"/>
          </a:p>
        </p:txBody>
      </p:sp>
    </p:spTree>
    <p:extLst>
      <p:ext uri="{BB962C8B-B14F-4D97-AF65-F5344CB8AC3E}">
        <p14:creationId xmlns:p14="http://schemas.microsoft.com/office/powerpoint/2010/main" val="14571119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13013" y="1850860"/>
            <a:ext cx="15078075" cy="3937329"/>
          </a:xfrm>
        </p:spPr>
        <p:txBody>
          <a:bodyPr anchor="b"/>
          <a:lstStyle>
            <a:lvl1pPr algn="ctr">
              <a:defRPr sz="9894"/>
            </a:lvl1pPr>
          </a:lstStyle>
          <a:p>
            <a:r>
              <a:rPr lang="en-US" smtClean="0"/>
              <a:t>Click to edit Master title style</a:t>
            </a:r>
            <a:endParaRPr lang="en-GB"/>
          </a:p>
        </p:txBody>
      </p:sp>
      <p:sp>
        <p:nvSpPr>
          <p:cNvPr id="3" name="Subtitle 2"/>
          <p:cNvSpPr>
            <a:spLocks noGrp="1"/>
          </p:cNvSpPr>
          <p:nvPr>
            <p:ph type="subTitle" idx="1"/>
          </p:nvPr>
        </p:nvSpPr>
        <p:spPr>
          <a:xfrm>
            <a:off x="2513013" y="5940028"/>
            <a:ext cx="15078075" cy="2730474"/>
          </a:xfrm>
        </p:spPr>
        <p:txBody>
          <a:bodyPr/>
          <a:lstStyle>
            <a:lvl1pPr marL="0" indent="0" algn="ctr">
              <a:buNone/>
              <a:defRPr sz="3958"/>
            </a:lvl1pPr>
            <a:lvl2pPr marL="753923" indent="0" algn="ctr">
              <a:buNone/>
              <a:defRPr sz="3298"/>
            </a:lvl2pPr>
            <a:lvl3pPr marL="1507846" indent="0" algn="ctr">
              <a:buNone/>
              <a:defRPr sz="2968"/>
            </a:lvl3pPr>
            <a:lvl4pPr marL="2261768" indent="0" algn="ctr">
              <a:buNone/>
              <a:defRPr sz="2638"/>
            </a:lvl4pPr>
            <a:lvl5pPr marL="3015691" indent="0" algn="ctr">
              <a:buNone/>
              <a:defRPr sz="2638"/>
            </a:lvl5pPr>
            <a:lvl6pPr marL="3769614" indent="0" algn="ctr">
              <a:buNone/>
              <a:defRPr sz="2638"/>
            </a:lvl6pPr>
            <a:lvl7pPr marL="4523537" indent="0" algn="ctr">
              <a:buNone/>
              <a:defRPr sz="2638"/>
            </a:lvl7pPr>
            <a:lvl8pPr marL="5277460" indent="0" algn="ctr">
              <a:buNone/>
              <a:defRPr sz="2638"/>
            </a:lvl8pPr>
            <a:lvl9pPr marL="6031382" indent="0" algn="ctr">
              <a:buNone/>
              <a:defRPr sz="2638"/>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pPr marL="0" marR="0" lvl="0" indent="0" algn="l" defTabSz="1507846" rtl="0" eaLnBrk="1" fontAlgn="auto" latinLnBrk="0" hangingPunct="1">
              <a:lnSpc>
                <a:spcPct val="100000"/>
              </a:lnSpc>
              <a:spcBef>
                <a:spcPts val="0"/>
              </a:spcBef>
              <a:spcAft>
                <a:spcPts val="0"/>
              </a:spcAft>
              <a:buClrTx/>
              <a:buSzTx/>
              <a:buFontTx/>
              <a:buNone/>
              <a:tabLst/>
              <a:defRPr/>
            </a:pPr>
            <a:fld id="{D3305297-4383-4357-B930-5EC33D17F590}" type="datetimeFigureOut">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507846" rtl="0" eaLnBrk="1" fontAlgn="auto" latinLnBrk="0" hangingPunct="1">
                <a:lnSpc>
                  <a:spcPct val="100000"/>
                </a:lnSpc>
                <a:spcBef>
                  <a:spcPts val="0"/>
                </a:spcBef>
                <a:spcAft>
                  <a:spcPts val="0"/>
                </a:spcAft>
                <a:buClrTx/>
                <a:buSzTx/>
                <a:buFontTx/>
                <a:buNone/>
                <a:tabLst/>
                <a:defRPr/>
              </a:pPr>
              <a:t>14/04/2025</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1507846" rtl="0" eaLnBrk="1" fontAlgn="auto" latinLnBrk="0" hangingPunct="1">
              <a:lnSpc>
                <a:spcPct val="100000"/>
              </a:lnSpc>
              <a:spcBef>
                <a:spcPts val="0"/>
              </a:spcBef>
              <a:spcAft>
                <a:spcPts val="0"/>
              </a:spcAft>
              <a:buClrTx/>
              <a:buSzTx/>
              <a:buFontTx/>
              <a:buNone/>
              <a:tabLst/>
              <a:defRPr/>
            </a:pPr>
            <a:fld id="{370EBA60-93D0-4AB8-8100-29781706C516}" type="slidenum">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507846" rtl="0" eaLnBrk="1" fontAlgn="auto" latinLnBrk="0" hangingPunct="1">
                <a:lnSpc>
                  <a:spcPct val="100000"/>
                </a:lnSpc>
                <a:spcBef>
                  <a:spcPts val="0"/>
                </a:spcBef>
                <a:spcAft>
                  <a:spcPts val="0"/>
                </a:spcAft>
                <a:buClrTx/>
                <a:buSzTx/>
                <a:buFontTx/>
                <a:buNone/>
                <a:tabLst/>
                <a:defRPr/>
              </a:pPr>
              <a:t>‹#›</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431610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marL="0" marR="0" lvl="0" indent="0" algn="l" defTabSz="1507846" rtl="0" eaLnBrk="1" fontAlgn="auto" latinLnBrk="0" hangingPunct="1">
              <a:lnSpc>
                <a:spcPct val="100000"/>
              </a:lnSpc>
              <a:spcBef>
                <a:spcPts val="0"/>
              </a:spcBef>
              <a:spcAft>
                <a:spcPts val="0"/>
              </a:spcAft>
              <a:buClrTx/>
              <a:buSzTx/>
              <a:buFontTx/>
              <a:buNone/>
              <a:tabLst/>
              <a:defRPr/>
            </a:pPr>
            <a:fld id="{D3305297-4383-4357-B930-5EC33D17F590}" type="datetimeFigureOut">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507846" rtl="0" eaLnBrk="1" fontAlgn="auto" latinLnBrk="0" hangingPunct="1">
                <a:lnSpc>
                  <a:spcPct val="100000"/>
                </a:lnSpc>
                <a:spcBef>
                  <a:spcPts val="0"/>
                </a:spcBef>
                <a:spcAft>
                  <a:spcPts val="0"/>
                </a:spcAft>
                <a:buClrTx/>
                <a:buSzTx/>
                <a:buFontTx/>
                <a:buNone/>
                <a:tabLst/>
                <a:defRPr/>
              </a:pPr>
              <a:t>14/04/2025</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1507846" rtl="0" eaLnBrk="1" fontAlgn="auto" latinLnBrk="0" hangingPunct="1">
              <a:lnSpc>
                <a:spcPct val="100000"/>
              </a:lnSpc>
              <a:spcBef>
                <a:spcPts val="0"/>
              </a:spcBef>
              <a:spcAft>
                <a:spcPts val="0"/>
              </a:spcAft>
              <a:buClrTx/>
              <a:buSzTx/>
              <a:buFontTx/>
              <a:buNone/>
              <a:tabLst/>
              <a:defRPr/>
            </a:pPr>
            <a:fld id="{370EBA60-93D0-4AB8-8100-29781706C516}" type="slidenum">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507846" rtl="0" eaLnBrk="1" fontAlgn="auto" latinLnBrk="0" hangingPunct="1">
                <a:lnSpc>
                  <a:spcPct val="100000"/>
                </a:lnSpc>
                <a:spcBef>
                  <a:spcPts val="0"/>
                </a:spcBef>
                <a:spcAft>
                  <a:spcPts val="0"/>
                </a:spcAft>
                <a:buClrTx/>
                <a:buSzTx/>
                <a:buFontTx/>
                <a:buNone/>
                <a:tabLst/>
                <a:defRPr/>
              </a:pPr>
              <a:t>‹#›</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67576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371686" y="2819485"/>
            <a:ext cx="17339786" cy="4704375"/>
          </a:xfrm>
        </p:spPr>
        <p:txBody>
          <a:bodyPr anchor="b"/>
          <a:lstStyle>
            <a:lvl1pPr>
              <a:defRPr sz="9894"/>
            </a:lvl1pPr>
          </a:lstStyle>
          <a:p>
            <a:r>
              <a:rPr lang="en-US" smtClean="0"/>
              <a:t>Click to edit Master title style</a:t>
            </a:r>
            <a:endParaRPr lang="en-GB"/>
          </a:p>
        </p:txBody>
      </p:sp>
      <p:sp>
        <p:nvSpPr>
          <p:cNvPr id="3" name="Text Placeholder 2"/>
          <p:cNvSpPr>
            <a:spLocks noGrp="1"/>
          </p:cNvSpPr>
          <p:nvPr>
            <p:ph type="body" idx="1"/>
          </p:nvPr>
        </p:nvSpPr>
        <p:spPr>
          <a:xfrm>
            <a:off x="1371686" y="7568366"/>
            <a:ext cx="17339786" cy="2473919"/>
          </a:xfrm>
        </p:spPr>
        <p:txBody>
          <a:bodyPr/>
          <a:lstStyle>
            <a:lvl1pPr marL="0" indent="0">
              <a:buNone/>
              <a:defRPr sz="3958">
                <a:solidFill>
                  <a:schemeClr val="tx1">
                    <a:tint val="75000"/>
                  </a:schemeClr>
                </a:solidFill>
              </a:defRPr>
            </a:lvl1pPr>
            <a:lvl2pPr marL="753923" indent="0">
              <a:buNone/>
              <a:defRPr sz="3298">
                <a:solidFill>
                  <a:schemeClr val="tx1">
                    <a:tint val="75000"/>
                  </a:schemeClr>
                </a:solidFill>
              </a:defRPr>
            </a:lvl2pPr>
            <a:lvl3pPr marL="1507846" indent="0">
              <a:buNone/>
              <a:defRPr sz="2968">
                <a:solidFill>
                  <a:schemeClr val="tx1">
                    <a:tint val="75000"/>
                  </a:schemeClr>
                </a:solidFill>
              </a:defRPr>
            </a:lvl3pPr>
            <a:lvl4pPr marL="2261768" indent="0">
              <a:buNone/>
              <a:defRPr sz="2638">
                <a:solidFill>
                  <a:schemeClr val="tx1">
                    <a:tint val="75000"/>
                  </a:schemeClr>
                </a:solidFill>
              </a:defRPr>
            </a:lvl4pPr>
            <a:lvl5pPr marL="3015691" indent="0">
              <a:buNone/>
              <a:defRPr sz="2638">
                <a:solidFill>
                  <a:schemeClr val="tx1">
                    <a:tint val="75000"/>
                  </a:schemeClr>
                </a:solidFill>
              </a:defRPr>
            </a:lvl5pPr>
            <a:lvl6pPr marL="3769614" indent="0">
              <a:buNone/>
              <a:defRPr sz="2638">
                <a:solidFill>
                  <a:schemeClr val="tx1">
                    <a:tint val="75000"/>
                  </a:schemeClr>
                </a:solidFill>
              </a:defRPr>
            </a:lvl6pPr>
            <a:lvl7pPr marL="4523537" indent="0">
              <a:buNone/>
              <a:defRPr sz="2638">
                <a:solidFill>
                  <a:schemeClr val="tx1">
                    <a:tint val="75000"/>
                  </a:schemeClr>
                </a:solidFill>
              </a:defRPr>
            </a:lvl7pPr>
            <a:lvl8pPr marL="5277460" indent="0">
              <a:buNone/>
              <a:defRPr sz="2638">
                <a:solidFill>
                  <a:schemeClr val="tx1">
                    <a:tint val="75000"/>
                  </a:schemeClr>
                </a:solidFill>
              </a:defRPr>
            </a:lvl8pPr>
            <a:lvl9pPr marL="6031382" indent="0">
              <a:buNone/>
              <a:defRPr sz="2638">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marL="0" marR="0" lvl="0" indent="0" algn="l" defTabSz="1507846" rtl="0" eaLnBrk="1" fontAlgn="auto" latinLnBrk="0" hangingPunct="1">
              <a:lnSpc>
                <a:spcPct val="100000"/>
              </a:lnSpc>
              <a:spcBef>
                <a:spcPts val="0"/>
              </a:spcBef>
              <a:spcAft>
                <a:spcPts val="0"/>
              </a:spcAft>
              <a:buClrTx/>
              <a:buSzTx/>
              <a:buFontTx/>
              <a:buNone/>
              <a:tabLst/>
              <a:defRPr/>
            </a:pPr>
            <a:fld id="{D3305297-4383-4357-B930-5EC33D17F590}" type="datetimeFigureOut">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507846" rtl="0" eaLnBrk="1" fontAlgn="auto" latinLnBrk="0" hangingPunct="1">
                <a:lnSpc>
                  <a:spcPct val="100000"/>
                </a:lnSpc>
                <a:spcBef>
                  <a:spcPts val="0"/>
                </a:spcBef>
                <a:spcAft>
                  <a:spcPts val="0"/>
                </a:spcAft>
                <a:buClrTx/>
                <a:buSzTx/>
                <a:buFontTx/>
                <a:buNone/>
                <a:tabLst/>
                <a:defRPr/>
              </a:pPr>
              <a:t>14/04/2025</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1507846" rtl="0" eaLnBrk="1" fontAlgn="auto" latinLnBrk="0" hangingPunct="1">
              <a:lnSpc>
                <a:spcPct val="100000"/>
              </a:lnSpc>
              <a:spcBef>
                <a:spcPts val="0"/>
              </a:spcBef>
              <a:spcAft>
                <a:spcPts val="0"/>
              </a:spcAft>
              <a:buClrTx/>
              <a:buSzTx/>
              <a:buFontTx/>
              <a:buNone/>
              <a:tabLst/>
              <a:defRPr/>
            </a:pPr>
            <a:fld id="{370EBA60-93D0-4AB8-8100-29781706C516}" type="slidenum">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507846" rtl="0" eaLnBrk="1" fontAlgn="auto" latinLnBrk="0" hangingPunct="1">
                <a:lnSpc>
                  <a:spcPct val="100000"/>
                </a:lnSpc>
                <a:spcBef>
                  <a:spcPts val="0"/>
                </a:spcBef>
                <a:spcAft>
                  <a:spcPts val="0"/>
                </a:spcAft>
                <a:buClrTx/>
                <a:buSzTx/>
                <a:buFontTx/>
                <a:buNone/>
                <a:tabLst/>
                <a:defRPr/>
              </a:pPr>
              <a:t>‹#›</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066726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1382157" y="3010591"/>
            <a:ext cx="8544243" cy="717567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10177700" y="3010591"/>
            <a:ext cx="8544243" cy="717567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pPr marL="0" marR="0" lvl="0" indent="0" algn="l" defTabSz="1507846" rtl="0" eaLnBrk="1" fontAlgn="auto" latinLnBrk="0" hangingPunct="1">
              <a:lnSpc>
                <a:spcPct val="100000"/>
              </a:lnSpc>
              <a:spcBef>
                <a:spcPts val="0"/>
              </a:spcBef>
              <a:spcAft>
                <a:spcPts val="0"/>
              </a:spcAft>
              <a:buClrTx/>
              <a:buSzTx/>
              <a:buFontTx/>
              <a:buNone/>
              <a:tabLst/>
              <a:defRPr/>
            </a:pPr>
            <a:fld id="{D3305297-4383-4357-B930-5EC33D17F590}" type="datetimeFigureOut">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507846" rtl="0" eaLnBrk="1" fontAlgn="auto" latinLnBrk="0" hangingPunct="1">
                <a:lnSpc>
                  <a:spcPct val="100000"/>
                </a:lnSpc>
                <a:spcBef>
                  <a:spcPts val="0"/>
                </a:spcBef>
                <a:spcAft>
                  <a:spcPts val="0"/>
                </a:spcAft>
                <a:buClrTx/>
                <a:buSzTx/>
                <a:buFontTx/>
                <a:buNone/>
                <a:tabLst/>
                <a:defRPr/>
              </a:pPr>
              <a:t>14/04/2025</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1507846" rtl="0" eaLnBrk="1" fontAlgn="auto" latinLnBrk="0" hangingPunct="1">
              <a:lnSpc>
                <a:spcPct val="100000"/>
              </a:lnSpc>
              <a:spcBef>
                <a:spcPts val="0"/>
              </a:spcBef>
              <a:spcAft>
                <a:spcPts val="0"/>
              </a:spcAft>
              <a:buClrTx/>
              <a:buSzTx/>
              <a:buFontTx/>
              <a:buNone/>
              <a:tabLst/>
              <a:defRPr/>
            </a:pPr>
            <a:fld id="{370EBA60-93D0-4AB8-8100-29781706C516}" type="slidenum">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507846" rtl="0" eaLnBrk="1" fontAlgn="auto" latinLnBrk="0" hangingPunct="1">
                <a:lnSpc>
                  <a:spcPct val="100000"/>
                </a:lnSpc>
                <a:spcBef>
                  <a:spcPts val="0"/>
                </a:spcBef>
                <a:spcAft>
                  <a:spcPts val="0"/>
                </a:spcAft>
                <a:buClrTx/>
                <a:buSzTx/>
                <a:buFontTx/>
                <a:buNone/>
                <a:tabLst/>
                <a:defRPr/>
              </a:pPr>
              <a:t>‹#›</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19737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84776" y="602119"/>
            <a:ext cx="17339786" cy="2185952"/>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1384776" y="2772362"/>
            <a:ext cx="8504976" cy="1358692"/>
          </a:xfrm>
        </p:spPr>
        <p:txBody>
          <a:bodyPr anchor="b"/>
          <a:lstStyle>
            <a:lvl1pPr marL="0" indent="0">
              <a:buNone/>
              <a:defRPr sz="3958" b="1"/>
            </a:lvl1pPr>
            <a:lvl2pPr marL="753923" indent="0">
              <a:buNone/>
              <a:defRPr sz="3298" b="1"/>
            </a:lvl2pPr>
            <a:lvl3pPr marL="1507846" indent="0">
              <a:buNone/>
              <a:defRPr sz="2968" b="1"/>
            </a:lvl3pPr>
            <a:lvl4pPr marL="2261768" indent="0">
              <a:buNone/>
              <a:defRPr sz="2638" b="1"/>
            </a:lvl4pPr>
            <a:lvl5pPr marL="3015691" indent="0">
              <a:buNone/>
              <a:defRPr sz="2638" b="1"/>
            </a:lvl5pPr>
            <a:lvl6pPr marL="3769614" indent="0">
              <a:buNone/>
              <a:defRPr sz="2638" b="1"/>
            </a:lvl6pPr>
            <a:lvl7pPr marL="4523537" indent="0">
              <a:buNone/>
              <a:defRPr sz="2638" b="1"/>
            </a:lvl7pPr>
            <a:lvl8pPr marL="5277460" indent="0">
              <a:buNone/>
              <a:defRPr sz="2638" b="1"/>
            </a:lvl8pPr>
            <a:lvl9pPr marL="6031382" indent="0">
              <a:buNone/>
              <a:defRPr sz="2638" b="1"/>
            </a:lvl9pPr>
          </a:lstStyle>
          <a:p>
            <a:pPr lvl="0"/>
            <a:r>
              <a:rPr lang="en-US" smtClean="0"/>
              <a:t>Edit Master text styles</a:t>
            </a:r>
          </a:p>
        </p:txBody>
      </p:sp>
      <p:sp>
        <p:nvSpPr>
          <p:cNvPr id="4" name="Content Placeholder 3"/>
          <p:cNvSpPr>
            <a:spLocks noGrp="1"/>
          </p:cNvSpPr>
          <p:nvPr>
            <p:ph sz="half" idx="2"/>
          </p:nvPr>
        </p:nvSpPr>
        <p:spPr>
          <a:xfrm>
            <a:off x="1384776" y="4131054"/>
            <a:ext cx="8504976" cy="607615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10177701" y="2772362"/>
            <a:ext cx="8546861" cy="1358692"/>
          </a:xfrm>
        </p:spPr>
        <p:txBody>
          <a:bodyPr anchor="b"/>
          <a:lstStyle>
            <a:lvl1pPr marL="0" indent="0">
              <a:buNone/>
              <a:defRPr sz="3958" b="1"/>
            </a:lvl1pPr>
            <a:lvl2pPr marL="753923" indent="0">
              <a:buNone/>
              <a:defRPr sz="3298" b="1"/>
            </a:lvl2pPr>
            <a:lvl3pPr marL="1507846" indent="0">
              <a:buNone/>
              <a:defRPr sz="2968" b="1"/>
            </a:lvl3pPr>
            <a:lvl4pPr marL="2261768" indent="0">
              <a:buNone/>
              <a:defRPr sz="2638" b="1"/>
            </a:lvl4pPr>
            <a:lvl5pPr marL="3015691" indent="0">
              <a:buNone/>
              <a:defRPr sz="2638" b="1"/>
            </a:lvl5pPr>
            <a:lvl6pPr marL="3769614" indent="0">
              <a:buNone/>
              <a:defRPr sz="2638" b="1"/>
            </a:lvl6pPr>
            <a:lvl7pPr marL="4523537" indent="0">
              <a:buNone/>
              <a:defRPr sz="2638" b="1"/>
            </a:lvl7pPr>
            <a:lvl8pPr marL="5277460" indent="0">
              <a:buNone/>
              <a:defRPr sz="2638" b="1"/>
            </a:lvl8pPr>
            <a:lvl9pPr marL="6031382" indent="0">
              <a:buNone/>
              <a:defRPr sz="2638" b="1"/>
            </a:lvl9pPr>
          </a:lstStyle>
          <a:p>
            <a:pPr lvl="0"/>
            <a:r>
              <a:rPr lang="en-US" smtClean="0"/>
              <a:t>Edit Master text styles</a:t>
            </a:r>
          </a:p>
        </p:txBody>
      </p:sp>
      <p:sp>
        <p:nvSpPr>
          <p:cNvPr id="6" name="Content Placeholder 5"/>
          <p:cNvSpPr>
            <a:spLocks noGrp="1"/>
          </p:cNvSpPr>
          <p:nvPr>
            <p:ph sz="quarter" idx="4"/>
          </p:nvPr>
        </p:nvSpPr>
        <p:spPr>
          <a:xfrm>
            <a:off x="10177701" y="4131054"/>
            <a:ext cx="8546861" cy="607615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pPr marL="0" marR="0" lvl="0" indent="0" algn="l" defTabSz="1507846" rtl="0" eaLnBrk="1" fontAlgn="auto" latinLnBrk="0" hangingPunct="1">
              <a:lnSpc>
                <a:spcPct val="100000"/>
              </a:lnSpc>
              <a:spcBef>
                <a:spcPts val="0"/>
              </a:spcBef>
              <a:spcAft>
                <a:spcPts val="0"/>
              </a:spcAft>
              <a:buClrTx/>
              <a:buSzTx/>
              <a:buFontTx/>
              <a:buNone/>
              <a:tabLst/>
              <a:defRPr/>
            </a:pPr>
            <a:fld id="{D3305297-4383-4357-B930-5EC33D17F590}" type="datetimeFigureOut">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507846" rtl="0" eaLnBrk="1" fontAlgn="auto" latinLnBrk="0" hangingPunct="1">
                <a:lnSpc>
                  <a:spcPct val="100000"/>
                </a:lnSpc>
                <a:spcBef>
                  <a:spcPts val="0"/>
                </a:spcBef>
                <a:spcAft>
                  <a:spcPts val="0"/>
                </a:spcAft>
                <a:buClrTx/>
                <a:buSzTx/>
                <a:buFontTx/>
                <a:buNone/>
                <a:tabLst/>
                <a:defRPr/>
              </a:pPr>
              <a:t>14/04/2025</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p: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1507846" rtl="0" eaLnBrk="1" fontAlgn="auto" latinLnBrk="0" hangingPunct="1">
              <a:lnSpc>
                <a:spcPct val="100000"/>
              </a:lnSpc>
              <a:spcBef>
                <a:spcPts val="0"/>
              </a:spcBef>
              <a:spcAft>
                <a:spcPts val="0"/>
              </a:spcAft>
              <a:buClrTx/>
              <a:buSzTx/>
              <a:buFontTx/>
              <a:buNone/>
              <a:tabLst/>
              <a:defRPr/>
            </a:pPr>
            <a:fld id="{370EBA60-93D0-4AB8-8100-29781706C516}" type="slidenum">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507846" rtl="0" eaLnBrk="1" fontAlgn="auto" latinLnBrk="0" hangingPunct="1">
                <a:lnSpc>
                  <a:spcPct val="100000"/>
                </a:lnSpc>
                <a:spcBef>
                  <a:spcPts val="0"/>
                </a:spcBef>
                <a:spcAft>
                  <a:spcPts val="0"/>
                </a:spcAft>
                <a:buClrTx/>
                <a:buSzTx/>
                <a:buFontTx/>
                <a:buNone/>
                <a:tabLst/>
                <a:defRPr/>
              </a:pPr>
              <a:t>‹#›</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396920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pPr marL="0" marR="0" lvl="0" indent="0" algn="l" defTabSz="1507846" rtl="0" eaLnBrk="1" fontAlgn="auto" latinLnBrk="0" hangingPunct="1">
              <a:lnSpc>
                <a:spcPct val="100000"/>
              </a:lnSpc>
              <a:spcBef>
                <a:spcPts val="0"/>
              </a:spcBef>
              <a:spcAft>
                <a:spcPts val="0"/>
              </a:spcAft>
              <a:buClrTx/>
              <a:buSzTx/>
              <a:buFontTx/>
              <a:buNone/>
              <a:tabLst/>
              <a:defRPr/>
            </a:pPr>
            <a:fld id="{D3305297-4383-4357-B930-5EC33D17F590}" type="datetimeFigureOut">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507846" rtl="0" eaLnBrk="1" fontAlgn="auto" latinLnBrk="0" hangingPunct="1">
                <a:lnSpc>
                  <a:spcPct val="100000"/>
                </a:lnSpc>
                <a:spcBef>
                  <a:spcPts val="0"/>
                </a:spcBef>
                <a:spcAft>
                  <a:spcPts val="0"/>
                </a:spcAft>
                <a:buClrTx/>
                <a:buSzTx/>
                <a:buFontTx/>
                <a:buNone/>
                <a:tabLst/>
                <a:defRPr/>
              </a:pPr>
              <a:t>14/04/2025</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p: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1507846" rtl="0" eaLnBrk="1" fontAlgn="auto" latinLnBrk="0" hangingPunct="1">
              <a:lnSpc>
                <a:spcPct val="100000"/>
              </a:lnSpc>
              <a:spcBef>
                <a:spcPts val="0"/>
              </a:spcBef>
              <a:spcAft>
                <a:spcPts val="0"/>
              </a:spcAft>
              <a:buClrTx/>
              <a:buSzTx/>
              <a:buFontTx/>
              <a:buNone/>
              <a:tabLst/>
              <a:defRPr/>
            </a:pPr>
            <a:fld id="{370EBA60-93D0-4AB8-8100-29781706C516}" type="slidenum">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507846" rtl="0" eaLnBrk="1" fontAlgn="auto" latinLnBrk="0" hangingPunct="1">
                <a:lnSpc>
                  <a:spcPct val="100000"/>
                </a:lnSpc>
                <a:spcBef>
                  <a:spcPts val="0"/>
                </a:spcBef>
                <a:spcAft>
                  <a:spcPts val="0"/>
                </a:spcAft>
                <a:buClrTx/>
                <a:buSzTx/>
                <a:buFontTx/>
                <a:buNone/>
                <a:tabLst/>
                <a:defRPr/>
              </a:pPr>
              <a:t>‹#›</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1835865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1507846" rtl="0" eaLnBrk="1" fontAlgn="auto" latinLnBrk="0" hangingPunct="1">
              <a:lnSpc>
                <a:spcPct val="100000"/>
              </a:lnSpc>
              <a:spcBef>
                <a:spcPts val="0"/>
              </a:spcBef>
              <a:spcAft>
                <a:spcPts val="0"/>
              </a:spcAft>
              <a:buClrTx/>
              <a:buSzTx/>
              <a:buFontTx/>
              <a:buNone/>
              <a:tabLst/>
              <a:defRPr/>
            </a:pPr>
            <a:fld id="{D3305297-4383-4357-B930-5EC33D17F590}" type="datetimeFigureOut">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507846" rtl="0" eaLnBrk="1" fontAlgn="auto" latinLnBrk="0" hangingPunct="1">
                <a:lnSpc>
                  <a:spcPct val="100000"/>
                </a:lnSpc>
                <a:spcBef>
                  <a:spcPts val="0"/>
                </a:spcBef>
                <a:spcAft>
                  <a:spcPts val="0"/>
                </a:spcAft>
                <a:buClrTx/>
                <a:buSzTx/>
                <a:buFontTx/>
                <a:buNone/>
                <a:tabLst/>
                <a:defRPr/>
              </a:pPr>
              <a:t>14/04/2025</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p: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1507846" rtl="0" eaLnBrk="1" fontAlgn="auto" latinLnBrk="0" hangingPunct="1">
              <a:lnSpc>
                <a:spcPct val="100000"/>
              </a:lnSpc>
              <a:spcBef>
                <a:spcPts val="0"/>
              </a:spcBef>
              <a:spcAft>
                <a:spcPts val="0"/>
              </a:spcAft>
              <a:buClrTx/>
              <a:buSzTx/>
              <a:buFontTx/>
              <a:buNone/>
              <a:tabLst/>
              <a:defRPr/>
            </a:pPr>
            <a:fld id="{370EBA60-93D0-4AB8-8100-29781706C516}" type="slidenum">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507846" rtl="0" eaLnBrk="1" fontAlgn="auto" latinLnBrk="0" hangingPunct="1">
                <a:lnSpc>
                  <a:spcPct val="100000"/>
                </a:lnSpc>
                <a:spcBef>
                  <a:spcPts val="0"/>
                </a:spcBef>
                <a:spcAft>
                  <a:spcPts val="0"/>
                </a:spcAft>
                <a:buClrTx/>
                <a:buSzTx/>
                <a:buFontTx/>
                <a:buNone/>
                <a:tabLst/>
                <a:defRPr/>
              </a:pPr>
              <a:t>‹#›</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285534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84776" y="753957"/>
            <a:ext cx="6484095" cy="2638848"/>
          </a:xfrm>
        </p:spPr>
        <p:txBody>
          <a:bodyPr anchor="b"/>
          <a:lstStyle>
            <a:lvl1pPr>
              <a:defRPr sz="5277"/>
            </a:lvl1pPr>
          </a:lstStyle>
          <a:p>
            <a:r>
              <a:rPr lang="en-US" smtClean="0"/>
              <a:t>Click to edit Master title style</a:t>
            </a:r>
            <a:endParaRPr lang="en-GB"/>
          </a:p>
        </p:txBody>
      </p:sp>
      <p:sp>
        <p:nvSpPr>
          <p:cNvPr id="3" name="Content Placeholder 2"/>
          <p:cNvSpPr>
            <a:spLocks noGrp="1"/>
          </p:cNvSpPr>
          <p:nvPr>
            <p:ph idx="1"/>
          </p:nvPr>
        </p:nvSpPr>
        <p:spPr>
          <a:xfrm>
            <a:off x="8546861" y="1628338"/>
            <a:ext cx="10177701" cy="8036969"/>
          </a:xfrm>
        </p:spPr>
        <p:txBody>
          <a:bodyPr/>
          <a:lstStyle>
            <a:lvl1pPr>
              <a:defRPr sz="5277"/>
            </a:lvl1pPr>
            <a:lvl2pPr>
              <a:defRPr sz="4617"/>
            </a:lvl2pPr>
            <a:lvl3pPr>
              <a:defRPr sz="3958"/>
            </a:lvl3pPr>
            <a:lvl4pPr>
              <a:defRPr sz="3298"/>
            </a:lvl4pPr>
            <a:lvl5pPr>
              <a:defRPr sz="3298"/>
            </a:lvl5pPr>
            <a:lvl6pPr>
              <a:defRPr sz="3298"/>
            </a:lvl6pPr>
            <a:lvl7pPr>
              <a:defRPr sz="3298"/>
            </a:lvl7pPr>
            <a:lvl8pPr>
              <a:defRPr sz="3298"/>
            </a:lvl8pPr>
            <a:lvl9pPr>
              <a:defRPr sz="3298"/>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1384776" y="3392805"/>
            <a:ext cx="6484095" cy="6285591"/>
          </a:xfrm>
        </p:spPr>
        <p:txBody>
          <a:bodyPr/>
          <a:lstStyle>
            <a:lvl1pPr marL="0" indent="0">
              <a:buNone/>
              <a:defRPr sz="2638"/>
            </a:lvl1pPr>
            <a:lvl2pPr marL="753923" indent="0">
              <a:buNone/>
              <a:defRPr sz="2309"/>
            </a:lvl2pPr>
            <a:lvl3pPr marL="1507846" indent="0">
              <a:buNone/>
              <a:defRPr sz="1979"/>
            </a:lvl3pPr>
            <a:lvl4pPr marL="2261768" indent="0">
              <a:buNone/>
              <a:defRPr sz="1649"/>
            </a:lvl4pPr>
            <a:lvl5pPr marL="3015691" indent="0">
              <a:buNone/>
              <a:defRPr sz="1649"/>
            </a:lvl5pPr>
            <a:lvl6pPr marL="3769614" indent="0">
              <a:buNone/>
              <a:defRPr sz="1649"/>
            </a:lvl6pPr>
            <a:lvl7pPr marL="4523537" indent="0">
              <a:buNone/>
              <a:defRPr sz="1649"/>
            </a:lvl7pPr>
            <a:lvl8pPr marL="5277460" indent="0">
              <a:buNone/>
              <a:defRPr sz="1649"/>
            </a:lvl8pPr>
            <a:lvl9pPr marL="6031382" indent="0">
              <a:buNone/>
              <a:defRPr sz="1649"/>
            </a:lvl9pPr>
          </a:lstStyle>
          <a:p>
            <a:pPr lvl="0"/>
            <a:r>
              <a:rPr lang="en-US" smtClean="0"/>
              <a:t>Edit Master text styles</a:t>
            </a:r>
          </a:p>
        </p:txBody>
      </p:sp>
      <p:sp>
        <p:nvSpPr>
          <p:cNvPr id="5" name="Date Placeholder 4"/>
          <p:cNvSpPr>
            <a:spLocks noGrp="1"/>
          </p:cNvSpPr>
          <p:nvPr>
            <p:ph type="dt" sz="half" idx="10"/>
          </p:nvPr>
        </p:nvSpPr>
        <p:spPr/>
        <p:txBody>
          <a:bodyPr/>
          <a:lstStyle/>
          <a:p>
            <a:pPr marL="0" marR="0" lvl="0" indent="0" algn="l" defTabSz="1507846" rtl="0" eaLnBrk="1" fontAlgn="auto" latinLnBrk="0" hangingPunct="1">
              <a:lnSpc>
                <a:spcPct val="100000"/>
              </a:lnSpc>
              <a:spcBef>
                <a:spcPts val="0"/>
              </a:spcBef>
              <a:spcAft>
                <a:spcPts val="0"/>
              </a:spcAft>
              <a:buClrTx/>
              <a:buSzTx/>
              <a:buFontTx/>
              <a:buNone/>
              <a:tabLst/>
              <a:defRPr/>
            </a:pPr>
            <a:fld id="{D3305297-4383-4357-B930-5EC33D17F590}" type="datetimeFigureOut">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507846" rtl="0" eaLnBrk="1" fontAlgn="auto" latinLnBrk="0" hangingPunct="1">
                <a:lnSpc>
                  <a:spcPct val="100000"/>
                </a:lnSpc>
                <a:spcBef>
                  <a:spcPts val="0"/>
                </a:spcBef>
                <a:spcAft>
                  <a:spcPts val="0"/>
                </a:spcAft>
                <a:buClrTx/>
                <a:buSzTx/>
                <a:buFontTx/>
                <a:buNone/>
                <a:tabLst/>
                <a:defRPr/>
              </a:pPr>
              <a:t>14/04/2025</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1507846" rtl="0" eaLnBrk="1" fontAlgn="auto" latinLnBrk="0" hangingPunct="1">
              <a:lnSpc>
                <a:spcPct val="100000"/>
              </a:lnSpc>
              <a:spcBef>
                <a:spcPts val="0"/>
              </a:spcBef>
              <a:spcAft>
                <a:spcPts val="0"/>
              </a:spcAft>
              <a:buClrTx/>
              <a:buSzTx/>
              <a:buFontTx/>
              <a:buNone/>
              <a:tabLst/>
              <a:defRPr/>
            </a:pPr>
            <a:fld id="{370EBA60-93D0-4AB8-8100-29781706C516}" type="slidenum">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507846" rtl="0" eaLnBrk="1" fontAlgn="auto" latinLnBrk="0" hangingPunct="1">
                <a:lnSpc>
                  <a:spcPct val="100000"/>
                </a:lnSpc>
                <a:spcBef>
                  <a:spcPts val="0"/>
                </a:spcBef>
                <a:spcAft>
                  <a:spcPts val="0"/>
                </a:spcAft>
                <a:buClrTx/>
                <a:buSzTx/>
                <a:buFontTx/>
                <a:buNone/>
                <a:tabLst/>
                <a:defRPr/>
              </a:pPr>
              <a:t>‹#›</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357116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t>4/14/2025</a:t>
            </a:fld>
            <a:endParaRPr lang="en-US"/>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6F15528-21DE-4FAA-801E-634DDDAF4B2B}" type="slidenum">
              <a:rPr lang="en-GB" smtClean="0"/>
              <a:t>‹#›</a:t>
            </a:fld>
            <a:endParaRPr lang="en-GB"/>
          </a:p>
        </p:txBody>
      </p:sp>
    </p:spTree>
    <p:extLst>
      <p:ext uri="{BB962C8B-B14F-4D97-AF65-F5344CB8AC3E}">
        <p14:creationId xmlns:p14="http://schemas.microsoft.com/office/powerpoint/2010/main" val="98138111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84776" y="753957"/>
            <a:ext cx="6484095" cy="2638848"/>
          </a:xfrm>
        </p:spPr>
        <p:txBody>
          <a:bodyPr anchor="b"/>
          <a:lstStyle>
            <a:lvl1pPr>
              <a:defRPr sz="5277"/>
            </a:lvl1pPr>
          </a:lstStyle>
          <a:p>
            <a:r>
              <a:rPr lang="en-US" smtClean="0"/>
              <a:t>Click to edit Master title style</a:t>
            </a:r>
            <a:endParaRPr lang="en-GB"/>
          </a:p>
        </p:txBody>
      </p:sp>
      <p:sp>
        <p:nvSpPr>
          <p:cNvPr id="3" name="Picture Placeholder 2"/>
          <p:cNvSpPr>
            <a:spLocks noGrp="1"/>
          </p:cNvSpPr>
          <p:nvPr>
            <p:ph type="pic" idx="1"/>
          </p:nvPr>
        </p:nvSpPr>
        <p:spPr>
          <a:xfrm>
            <a:off x="8546861" y="1628338"/>
            <a:ext cx="10177701" cy="8036969"/>
          </a:xfrm>
        </p:spPr>
        <p:txBody>
          <a:bodyPr/>
          <a:lstStyle>
            <a:lvl1pPr marL="0" indent="0">
              <a:buNone/>
              <a:defRPr sz="5277"/>
            </a:lvl1pPr>
            <a:lvl2pPr marL="753923" indent="0">
              <a:buNone/>
              <a:defRPr sz="4617"/>
            </a:lvl2pPr>
            <a:lvl3pPr marL="1507846" indent="0">
              <a:buNone/>
              <a:defRPr sz="3958"/>
            </a:lvl3pPr>
            <a:lvl4pPr marL="2261768" indent="0">
              <a:buNone/>
              <a:defRPr sz="3298"/>
            </a:lvl4pPr>
            <a:lvl5pPr marL="3015691" indent="0">
              <a:buNone/>
              <a:defRPr sz="3298"/>
            </a:lvl5pPr>
            <a:lvl6pPr marL="3769614" indent="0">
              <a:buNone/>
              <a:defRPr sz="3298"/>
            </a:lvl6pPr>
            <a:lvl7pPr marL="4523537" indent="0">
              <a:buNone/>
              <a:defRPr sz="3298"/>
            </a:lvl7pPr>
            <a:lvl8pPr marL="5277460" indent="0">
              <a:buNone/>
              <a:defRPr sz="3298"/>
            </a:lvl8pPr>
            <a:lvl9pPr marL="6031382" indent="0">
              <a:buNone/>
              <a:defRPr sz="3298"/>
            </a:lvl9pPr>
          </a:lstStyle>
          <a:p>
            <a:endParaRPr lang="en-GB"/>
          </a:p>
        </p:txBody>
      </p:sp>
      <p:sp>
        <p:nvSpPr>
          <p:cNvPr id="4" name="Text Placeholder 3"/>
          <p:cNvSpPr>
            <a:spLocks noGrp="1"/>
          </p:cNvSpPr>
          <p:nvPr>
            <p:ph type="body" sz="half" idx="2"/>
          </p:nvPr>
        </p:nvSpPr>
        <p:spPr>
          <a:xfrm>
            <a:off x="1384776" y="3392805"/>
            <a:ext cx="6484095" cy="6285591"/>
          </a:xfrm>
        </p:spPr>
        <p:txBody>
          <a:bodyPr/>
          <a:lstStyle>
            <a:lvl1pPr marL="0" indent="0">
              <a:buNone/>
              <a:defRPr sz="2638"/>
            </a:lvl1pPr>
            <a:lvl2pPr marL="753923" indent="0">
              <a:buNone/>
              <a:defRPr sz="2309"/>
            </a:lvl2pPr>
            <a:lvl3pPr marL="1507846" indent="0">
              <a:buNone/>
              <a:defRPr sz="1979"/>
            </a:lvl3pPr>
            <a:lvl4pPr marL="2261768" indent="0">
              <a:buNone/>
              <a:defRPr sz="1649"/>
            </a:lvl4pPr>
            <a:lvl5pPr marL="3015691" indent="0">
              <a:buNone/>
              <a:defRPr sz="1649"/>
            </a:lvl5pPr>
            <a:lvl6pPr marL="3769614" indent="0">
              <a:buNone/>
              <a:defRPr sz="1649"/>
            </a:lvl6pPr>
            <a:lvl7pPr marL="4523537" indent="0">
              <a:buNone/>
              <a:defRPr sz="1649"/>
            </a:lvl7pPr>
            <a:lvl8pPr marL="5277460" indent="0">
              <a:buNone/>
              <a:defRPr sz="1649"/>
            </a:lvl8pPr>
            <a:lvl9pPr marL="6031382" indent="0">
              <a:buNone/>
              <a:defRPr sz="1649"/>
            </a:lvl9pPr>
          </a:lstStyle>
          <a:p>
            <a:pPr lvl="0"/>
            <a:r>
              <a:rPr lang="en-US" smtClean="0"/>
              <a:t>Edit Master text styles</a:t>
            </a:r>
          </a:p>
        </p:txBody>
      </p:sp>
      <p:sp>
        <p:nvSpPr>
          <p:cNvPr id="5" name="Date Placeholder 4"/>
          <p:cNvSpPr>
            <a:spLocks noGrp="1"/>
          </p:cNvSpPr>
          <p:nvPr>
            <p:ph type="dt" sz="half" idx="10"/>
          </p:nvPr>
        </p:nvSpPr>
        <p:spPr/>
        <p:txBody>
          <a:bodyPr/>
          <a:lstStyle/>
          <a:p>
            <a:pPr marL="0" marR="0" lvl="0" indent="0" algn="l" defTabSz="1507846" rtl="0" eaLnBrk="1" fontAlgn="auto" latinLnBrk="0" hangingPunct="1">
              <a:lnSpc>
                <a:spcPct val="100000"/>
              </a:lnSpc>
              <a:spcBef>
                <a:spcPts val="0"/>
              </a:spcBef>
              <a:spcAft>
                <a:spcPts val="0"/>
              </a:spcAft>
              <a:buClrTx/>
              <a:buSzTx/>
              <a:buFontTx/>
              <a:buNone/>
              <a:tabLst/>
              <a:defRPr/>
            </a:pPr>
            <a:fld id="{D3305297-4383-4357-B930-5EC33D17F590}" type="datetimeFigureOut">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507846" rtl="0" eaLnBrk="1" fontAlgn="auto" latinLnBrk="0" hangingPunct="1">
                <a:lnSpc>
                  <a:spcPct val="100000"/>
                </a:lnSpc>
                <a:spcBef>
                  <a:spcPts val="0"/>
                </a:spcBef>
                <a:spcAft>
                  <a:spcPts val="0"/>
                </a:spcAft>
                <a:buClrTx/>
                <a:buSzTx/>
                <a:buFontTx/>
                <a:buNone/>
                <a:tabLst/>
                <a:defRPr/>
              </a:pPr>
              <a:t>14/04/2025</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1507846" rtl="0" eaLnBrk="1" fontAlgn="auto" latinLnBrk="0" hangingPunct="1">
              <a:lnSpc>
                <a:spcPct val="100000"/>
              </a:lnSpc>
              <a:spcBef>
                <a:spcPts val="0"/>
              </a:spcBef>
              <a:spcAft>
                <a:spcPts val="0"/>
              </a:spcAft>
              <a:buClrTx/>
              <a:buSzTx/>
              <a:buFontTx/>
              <a:buNone/>
              <a:tabLst/>
              <a:defRPr/>
            </a:pPr>
            <a:fld id="{370EBA60-93D0-4AB8-8100-29781706C516}" type="slidenum">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507846" rtl="0" eaLnBrk="1" fontAlgn="auto" latinLnBrk="0" hangingPunct="1">
                <a:lnSpc>
                  <a:spcPct val="100000"/>
                </a:lnSpc>
                <a:spcBef>
                  <a:spcPts val="0"/>
                </a:spcBef>
                <a:spcAft>
                  <a:spcPts val="0"/>
                </a:spcAft>
                <a:buClrTx/>
                <a:buSzTx/>
                <a:buFontTx/>
                <a:buNone/>
                <a:tabLst/>
                <a:defRPr/>
              </a:pPr>
              <a:t>‹#›</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8245604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marL="0" marR="0" lvl="0" indent="0" algn="l" defTabSz="1507846" rtl="0" eaLnBrk="1" fontAlgn="auto" latinLnBrk="0" hangingPunct="1">
              <a:lnSpc>
                <a:spcPct val="100000"/>
              </a:lnSpc>
              <a:spcBef>
                <a:spcPts val="0"/>
              </a:spcBef>
              <a:spcAft>
                <a:spcPts val="0"/>
              </a:spcAft>
              <a:buClrTx/>
              <a:buSzTx/>
              <a:buFontTx/>
              <a:buNone/>
              <a:tabLst/>
              <a:defRPr/>
            </a:pPr>
            <a:fld id="{D3305297-4383-4357-B930-5EC33D17F590}" type="datetimeFigureOut">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507846" rtl="0" eaLnBrk="1" fontAlgn="auto" latinLnBrk="0" hangingPunct="1">
                <a:lnSpc>
                  <a:spcPct val="100000"/>
                </a:lnSpc>
                <a:spcBef>
                  <a:spcPts val="0"/>
                </a:spcBef>
                <a:spcAft>
                  <a:spcPts val="0"/>
                </a:spcAft>
                <a:buClrTx/>
                <a:buSzTx/>
                <a:buFontTx/>
                <a:buNone/>
                <a:tabLst/>
                <a:defRPr/>
              </a:pPr>
              <a:t>14/04/2025</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1507846" rtl="0" eaLnBrk="1" fontAlgn="auto" latinLnBrk="0" hangingPunct="1">
              <a:lnSpc>
                <a:spcPct val="100000"/>
              </a:lnSpc>
              <a:spcBef>
                <a:spcPts val="0"/>
              </a:spcBef>
              <a:spcAft>
                <a:spcPts val="0"/>
              </a:spcAft>
              <a:buClrTx/>
              <a:buSzTx/>
              <a:buFontTx/>
              <a:buNone/>
              <a:tabLst/>
              <a:defRPr/>
            </a:pPr>
            <a:fld id="{370EBA60-93D0-4AB8-8100-29781706C516}" type="slidenum">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507846" rtl="0" eaLnBrk="1" fontAlgn="auto" latinLnBrk="0" hangingPunct="1">
                <a:lnSpc>
                  <a:spcPct val="100000"/>
                </a:lnSpc>
                <a:spcBef>
                  <a:spcPts val="0"/>
                </a:spcBef>
                <a:spcAft>
                  <a:spcPts val="0"/>
                </a:spcAft>
                <a:buClrTx/>
                <a:buSzTx/>
                <a:buFontTx/>
                <a:buNone/>
                <a:tabLst/>
                <a:defRPr/>
              </a:pPr>
              <a:t>‹#›</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4832823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4386996" y="602118"/>
            <a:ext cx="4334947" cy="9584151"/>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1382157" y="602118"/>
            <a:ext cx="12753538" cy="9584151"/>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marL="0" marR="0" lvl="0" indent="0" algn="l" defTabSz="1507846" rtl="0" eaLnBrk="1" fontAlgn="auto" latinLnBrk="0" hangingPunct="1">
              <a:lnSpc>
                <a:spcPct val="100000"/>
              </a:lnSpc>
              <a:spcBef>
                <a:spcPts val="0"/>
              </a:spcBef>
              <a:spcAft>
                <a:spcPts val="0"/>
              </a:spcAft>
              <a:buClrTx/>
              <a:buSzTx/>
              <a:buFontTx/>
              <a:buNone/>
              <a:tabLst/>
              <a:defRPr/>
            </a:pPr>
            <a:fld id="{D3305297-4383-4357-B930-5EC33D17F590}" type="datetimeFigureOut">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507846" rtl="0" eaLnBrk="1" fontAlgn="auto" latinLnBrk="0" hangingPunct="1">
                <a:lnSpc>
                  <a:spcPct val="100000"/>
                </a:lnSpc>
                <a:spcBef>
                  <a:spcPts val="0"/>
                </a:spcBef>
                <a:spcAft>
                  <a:spcPts val="0"/>
                </a:spcAft>
                <a:buClrTx/>
                <a:buSzTx/>
                <a:buFontTx/>
                <a:buNone/>
                <a:tabLst/>
                <a:defRPr/>
              </a:pPr>
              <a:t>14/04/2025</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1507846" rtl="0" eaLnBrk="1" fontAlgn="auto" latinLnBrk="0" hangingPunct="1">
              <a:lnSpc>
                <a:spcPct val="100000"/>
              </a:lnSpc>
              <a:spcBef>
                <a:spcPts val="0"/>
              </a:spcBef>
              <a:spcAft>
                <a:spcPts val="0"/>
              </a:spcAft>
              <a:buClrTx/>
              <a:buSzTx/>
              <a:buFontTx/>
              <a:buNone/>
              <a:tabLst/>
              <a:defRPr/>
            </a:pPr>
            <a:fld id="{370EBA60-93D0-4AB8-8100-29781706C516}" type="slidenum">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507846" rtl="0" eaLnBrk="1" fontAlgn="auto" latinLnBrk="0" hangingPunct="1">
                <a:lnSpc>
                  <a:spcPct val="100000"/>
                </a:lnSpc>
                <a:spcBef>
                  <a:spcPts val="0"/>
                </a:spcBef>
                <a:spcAft>
                  <a:spcPts val="0"/>
                </a:spcAft>
                <a:buClrTx/>
                <a:buSzTx/>
                <a:buFontTx/>
                <a:buNone/>
                <a:tabLst/>
                <a:defRPr/>
              </a:pPr>
              <a:t>‹#›</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9883011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13013" y="1850860"/>
            <a:ext cx="15078075" cy="3937329"/>
          </a:xfrm>
        </p:spPr>
        <p:txBody>
          <a:bodyPr anchor="b"/>
          <a:lstStyle>
            <a:lvl1pPr algn="ctr">
              <a:defRPr sz="9894"/>
            </a:lvl1pPr>
          </a:lstStyle>
          <a:p>
            <a:r>
              <a:rPr lang="en-US" smtClean="0"/>
              <a:t>Click to edit Master title style</a:t>
            </a:r>
            <a:endParaRPr lang="en-GB"/>
          </a:p>
        </p:txBody>
      </p:sp>
      <p:sp>
        <p:nvSpPr>
          <p:cNvPr id="3" name="Subtitle 2"/>
          <p:cNvSpPr>
            <a:spLocks noGrp="1"/>
          </p:cNvSpPr>
          <p:nvPr>
            <p:ph type="subTitle" idx="1"/>
          </p:nvPr>
        </p:nvSpPr>
        <p:spPr>
          <a:xfrm>
            <a:off x="2513013" y="5940028"/>
            <a:ext cx="15078075" cy="2730474"/>
          </a:xfrm>
        </p:spPr>
        <p:txBody>
          <a:bodyPr/>
          <a:lstStyle>
            <a:lvl1pPr marL="0" indent="0" algn="ctr">
              <a:buNone/>
              <a:defRPr sz="3958"/>
            </a:lvl1pPr>
            <a:lvl2pPr marL="753933" indent="0" algn="ctr">
              <a:buNone/>
              <a:defRPr sz="3298"/>
            </a:lvl2pPr>
            <a:lvl3pPr marL="1507864" indent="0" algn="ctr">
              <a:buNone/>
              <a:defRPr sz="2970"/>
            </a:lvl3pPr>
            <a:lvl4pPr marL="2261796" indent="0" algn="ctr">
              <a:buNone/>
              <a:defRPr sz="2638"/>
            </a:lvl4pPr>
            <a:lvl5pPr marL="3015729" indent="0" algn="ctr">
              <a:buNone/>
              <a:defRPr sz="2638"/>
            </a:lvl5pPr>
            <a:lvl6pPr marL="3769662" indent="0" algn="ctr">
              <a:buNone/>
              <a:defRPr sz="2638"/>
            </a:lvl6pPr>
            <a:lvl7pPr marL="4523593" indent="0" algn="ctr">
              <a:buNone/>
              <a:defRPr sz="2638"/>
            </a:lvl7pPr>
            <a:lvl8pPr marL="5277526" indent="0" algn="ctr">
              <a:buNone/>
              <a:defRPr sz="2638"/>
            </a:lvl8pPr>
            <a:lvl9pPr marL="6031458" indent="0" algn="ctr">
              <a:buNone/>
              <a:defRPr sz="2638"/>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pPr marL="0" marR="0" lvl="0" indent="0" algn="l" defTabSz="1507846" rtl="0" eaLnBrk="1" fontAlgn="auto" latinLnBrk="0" hangingPunct="1">
              <a:lnSpc>
                <a:spcPct val="100000"/>
              </a:lnSpc>
              <a:spcBef>
                <a:spcPts val="0"/>
              </a:spcBef>
              <a:spcAft>
                <a:spcPts val="0"/>
              </a:spcAft>
              <a:buClrTx/>
              <a:buSzTx/>
              <a:buFontTx/>
              <a:buNone/>
              <a:tabLst/>
              <a:defRPr/>
            </a:pPr>
            <a:fld id="{B7938270-B965-4555-B3AA-0F5AC3140255}" type="datetimeFigureOut">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507846" rtl="0" eaLnBrk="1" fontAlgn="auto" latinLnBrk="0" hangingPunct="1">
                <a:lnSpc>
                  <a:spcPct val="100000"/>
                </a:lnSpc>
                <a:spcBef>
                  <a:spcPts val="0"/>
                </a:spcBef>
                <a:spcAft>
                  <a:spcPts val="0"/>
                </a:spcAft>
                <a:buClrTx/>
                <a:buSzTx/>
                <a:buFontTx/>
                <a:buNone/>
                <a:tabLst/>
                <a:defRPr/>
              </a:pPr>
              <a:t>14/04/2025</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1507846" rtl="0" eaLnBrk="1" fontAlgn="auto" latinLnBrk="0" hangingPunct="1">
              <a:lnSpc>
                <a:spcPct val="100000"/>
              </a:lnSpc>
              <a:spcBef>
                <a:spcPts val="0"/>
              </a:spcBef>
              <a:spcAft>
                <a:spcPts val="0"/>
              </a:spcAft>
              <a:buClrTx/>
              <a:buSzTx/>
              <a:buFontTx/>
              <a:buNone/>
              <a:tabLst/>
              <a:defRPr/>
            </a:pPr>
            <a:fld id="{3D9341B5-D370-47BD-904A-50E95B2A1933}" type="slidenum">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507846" rtl="0" eaLnBrk="1" fontAlgn="auto" latinLnBrk="0" hangingPunct="1">
                <a:lnSpc>
                  <a:spcPct val="100000"/>
                </a:lnSpc>
                <a:spcBef>
                  <a:spcPts val="0"/>
                </a:spcBef>
                <a:spcAft>
                  <a:spcPts val="0"/>
                </a:spcAft>
                <a:buClrTx/>
                <a:buSzTx/>
                <a:buFontTx/>
                <a:buNone/>
                <a:tabLst/>
                <a:defRPr/>
              </a:pPr>
              <a:t>‹#›</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5419338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marL="0" marR="0" lvl="0" indent="0" algn="l" defTabSz="1507846" rtl="0" eaLnBrk="1" fontAlgn="auto" latinLnBrk="0" hangingPunct="1">
              <a:lnSpc>
                <a:spcPct val="100000"/>
              </a:lnSpc>
              <a:spcBef>
                <a:spcPts val="0"/>
              </a:spcBef>
              <a:spcAft>
                <a:spcPts val="0"/>
              </a:spcAft>
              <a:buClrTx/>
              <a:buSzTx/>
              <a:buFontTx/>
              <a:buNone/>
              <a:tabLst/>
              <a:defRPr/>
            </a:pPr>
            <a:fld id="{B7938270-B965-4555-B3AA-0F5AC3140255}" type="datetimeFigureOut">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507846" rtl="0" eaLnBrk="1" fontAlgn="auto" latinLnBrk="0" hangingPunct="1">
                <a:lnSpc>
                  <a:spcPct val="100000"/>
                </a:lnSpc>
                <a:spcBef>
                  <a:spcPts val="0"/>
                </a:spcBef>
                <a:spcAft>
                  <a:spcPts val="0"/>
                </a:spcAft>
                <a:buClrTx/>
                <a:buSzTx/>
                <a:buFontTx/>
                <a:buNone/>
                <a:tabLst/>
                <a:defRPr/>
              </a:pPr>
              <a:t>14/04/2025</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1507846" rtl="0" eaLnBrk="1" fontAlgn="auto" latinLnBrk="0" hangingPunct="1">
              <a:lnSpc>
                <a:spcPct val="100000"/>
              </a:lnSpc>
              <a:spcBef>
                <a:spcPts val="0"/>
              </a:spcBef>
              <a:spcAft>
                <a:spcPts val="0"/>
              </a:spcAft>
              <a:buClrTx/>
              <a:buSzTx/>
              <a:buFontTx/>
              <a:buNone/>
              <a:tabLst/>
              <a:defRPr/>
            </a:pPr>
            <a:fld id="{3D9341B5-D370-47BD-904A-50E95B2A1933}" type="slidenum">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507846" rtl="0" eaLnBrk="1" fontAlgn="auto" latinLnBrk="0" hangingPunct="1">
                <a:lnSpc>
                  <a:spcPct val="100000"/>
                </a:lnSpc>
                <a:spcBef>
                  <a:spcPts val="0"/>
                </a:spcBef>
                <a:spcAft>
                  <a:spcPts val="0"/>
                </a:spcAft>
                <a:buClrTx/>
                <a:buSzTx/>
                <a:buFontTx/>
                <a:buNone/>
                <a:tabLst/>
                <a:defRPr/>
              </a:pPr>
              <a:t>‹#›</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3976930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371689" y="2819485"/>
            <a:ext cx="17339786" cy="4704375"/>
          </a:xfrm>
        </p:spPr>
        <p:txBody>
          <a:bodyPr anchor="b"/>
          <a:lstStyle>
            <a:lvl1pPr>
              <a:defRPr sz="9894"/>
            </a:lvl1pPr>
          </a:lstStyle>
          <a:p>
            <a:r>
              <a:rPr lang="en-US" smtClean="0"/>
              <a:t>Click to edit Master title style</a:t>
            </a:r>
            <a:endParaRPr lang="en-GB"/>
          </a:p>
        </p:txBody>
      </p:sp>
      <p:sp>
        <p:nvSpPr>
          <p:cNvPr id="3" name="Text Placeholder 2"/>
          <p:cNvSpPr>
            <a:spLocks noGrp="1"/>
          </p:cNvSpPr>
          <p:nvPr>
            <p:ph type="body" idx="1"/>
          </p:nvPr>
        </p:nvSpPr>
        <p:spPr>
          <a:xfrm>
            <a:off x="1371689" y="7568367"/>
            <a:ext cx="17339786" cy="2473919"/>
          </a:xfrm>
        </p:spPr>
        <p:txBody>
          <a:bodyPr/>
          <a:lstStyle>
            <a:lvl1pPr marL="0" indent="0">
              <a:buNone/>
              <a:defRPr sz="3958">
                <a:solidFill>
                  <a:schemeClr val="tx1">
                    <a:tint val="75000"/>
                  </a:schemeClr>
                </a:solidFill>
              </a:defRPr>
            </a:lvl1pPr>
            <a:lvl2pPr marL="753933" indent="0">
              <a:buNone/>
              <a:defRPr sz="3298">
                <a:solidFill>
                  <a:schemeClr val="tx1">
                    <a:tint val="75000"/>
                  </a:schemeClr>
                </a:solidFill>
              </a:defRPr>
            </a:lvl2pPr>
            <a:lvl3pPr marL="1507864" indent="0">
              <a:buNone/>
              <a:defRPr sz="2970">
                <a:solidFill>
                  <a:schemeClr val="tx1">
                    <a:tint val="75000"/>
                  </a:schemeClr>
                </a:solidFill>
              </a:defRPr>
            </a:lvl3pPr>
            <a:lvl4pPr marL="2261796" indent="0">
              <a:buNone/>
              <a:defRPr sz="2638">
                <a:solidFill>
                  <a:schemeClr val="tx1">
                    <a:tint val="75000"/>
                  </a:schemeClr>
                </a:solidFill>
              </a:defRPr>
            </a:lvl4pPr>
            <a:lvl5pPr marL="3015729" indent="0">
              <a:buNone/>
              <a:defRPr sz="2638">
                <a:solidFill>
                  <a:schemeClr val="tx1">
                    <a:tint val="75000"/>
                  </a:schemeClr>
                </a:solidFill>
              </a:defRPr>
            </a:lvl5pPr>
            <a:lvl6pPr marL="3769662" indent="0">
              <a:buNone/>
              <a:defRPr sz="2638">
                <a:solidFill>
                  <a:schemeClr val="tx1">
                    <a:tint val="75000"/>
                  </a:schemeClr>
                </a:solidFill>
              </a:defRPr>
            </a:lvl6pPr>
            <a:lvl7pPr marL="4523593" indent="0">
              <a:buNone/>
              <a:defRPr sz="2638">
                <a:solidFill>
                  <a:schemeClr val="tx1">
                    <a:tint val="75000"/>
                  </a:schemeClr>
                </a:solidFill>
              </a:defRPr>
            </a:lvl7pPr>
            <a:lvl8pPr marL="5277526" indent="0">
              <a:buNone/>
              <a:defRPr sz="2638">
                <a:solidFill>
                  <a:schemeClr val="tx1">
                    <a:tint val="75000"/>
                  </a:schemeClr>
                </a:solidFill>
              </a:defRPr>
            </a:lvl8pPr>
            <a:lvl9pPr marL="6031458" indent="0">
              <a:buNone/>
              <a:defRPr sz="2638">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marL="0" marR="0" lvl="0" indent="0" algn="l" defTabSz="1507846" rtl="0" eaLnBrk="1" fontAlgn="auto" latinLnBrk="0" hangingPunct="1">
              <a:lnSpc>
                <a:spcPct val="100000"/>
              </a:lnSpc>
              <a:spcBef>
                <a:spcPts val="0"/>
              </a:spcBef>
              <a:spcAft>
                <a:spcPts val="0"/>
              </a:spcAft>
              <a:buClrTx/>
              <a:buSzTx/>
              <a:buFontTx/>
              <a:buNone/>
              <a:tabLst/>
              <a:defRPr/>
            </a:pPr>
            <a:fld id="{B7938270-B965-4555-B3AA-0F5AC3140255}" type="datetimeFigureOut">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507846" rtl="0" eaLnBrk="1" fontAlgn="auto" latinLnBrk="0" hangingPunct="1">
                <a:lnSpc>
                  <a:spcPct val="100000"/>
                </a:lnSpc>
                <a:spcBef>
                  <a:spcPts val="0"/>
                </a:spcBef>
                <a:spcAft>
                  <a:spcPts val="0"/>
                </a:spcAft>
                <a:buClrTx/>
                <a:buSzTx/>
                <a:buFontTx/>
                <a:buNone/>
                <a:tabLst/>
                <a:defRPr/>
              </a:pPr>
              <a:t>14/04/2025</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1507846" rtl="0" eaLnBrk="1" fontAlgn="auto" latinLnBrk="0" hangingPunct="1">
              <a:lnSpc>
                <a:spcPct val="100000"/>
              </a:lnSpc>
              <a:spcBef>
                <a:spcPts val="0"/>
              </a:spcBef>
              <a:spcAft>
                <a:spcPts val="0"/>
              </a:spcAft>
              <a:buClrTx/>
              <a:buSzTx/>
              <a:buFontTx/>
              <a:buNone/>
              <a:tabLst/>
              <a:defRPr/>
            </a:pPr>
            <a:fld id="{3D9341B5-D370-47BD-904A-50E95B2A1933}" type="slidenum">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507846" rtl="0" eaLnBrk="1" fontAlgn="auto" latinLnBrk="0" hangingPunct="1">
                <a:lnSpc>
                  <a:spcPct val="100000"/>
                </a:lnSpc>
                <a:spcBef>
                  <a:spcPts val="0"/>
                </a:spcBef>
                <a:spcAft>
                  <a:spcPts val="0"/>
                </a:spcAft>
                <a:buClrTx/>
                <a:buSzTx/>
                <a:buFontTx/>
                <a:buNone/>
                <a:tabLst/>
                <a:defRPr/>
              </a:pPr>
              <a:t>‹#›</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1676542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1382158" y="3010591"/>
            <a:ext cx="8544243" cy="717567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10177702" y="3010591"/>
            <a:ext cx="8544243" cy="717567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pPr marL="0" marR="0" lvl="0" indent="0" algn="l" defTabSz="1507846" rtl="0" eaLnBrk="1" fontAlgn="auto" latinLnBrk="0" hangingPunct="1">
              <a:lnSpc>
                <a:spcPct val="100000"/>
              </a:lnSpc>
              <a:spcBef>
                <a:spcPts val="0"/>
              </a:spcBef>
              <a:spcAft>
                <a:spcPts val="0"/>
              </a:spcAft>
              <a:buClrTx/>
              <a:buSzTx/>
              <a:buFontTx/>
              <a:buNone/>
              <a:tabLst/>
              <a:defRPr/>
            </a:pPr>
            <a:fld id="{B7938270-B965-4555-B3AA-0F5AC3140255}" type="datetimeFigureOut">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507846" rtl="0" eaLnBrk="1" fontAlgn="auto" latinLnBrk="0" hangingPunct="1">
                <a:lnSpc>
                  <a:spcPct val="100000"/>
                </a:lnSpc>
                <a:spcBef>
                  <a:spcPts val="0"/>
                </a:spcBef>
                <a:spcAft>
                  <a:spcPts val="0"/>
                </a:spcAft>
                <a:buClrTx/>
                <a:buSzTx/>
                <a:buFontTx/>
                <a:buNone/>
                <a:tabLst/>
                <a:defRPr/>
              </a:pPr>
              <a:t>14/04/2025</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1507846" rtl="0" eaLnBrk="1" fontAlgn="auto" latinLnBrk="0" hangingPunct="1">
              <a:lnSpc>
                <a:spcPct val="100000"/>
              </a:lnSpc>
              <a:spcBef>
                <a:spcPts val="0"/>
              </a:spcBef>
              <a:spcAft>
                <a:spcPts val="0"/>
              </a:spcAft>
              <a:buClrTx/>
              <a:buSzTx/>
              <a:buFontTx/>
              <a:buNone/>
              <a:tabLst/>
              <a:defRPr/>
            </a:pPr>
            <a:fld id="{3D9341B5-D370-47BD-904A-50E95B2A1933}" type="slidenum">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507846" rtl="0" eaLnBrk="1" fontAlgn="auto" latinLnBrk="0" hangingPunct="1">
                <a:lnSpc>
                  <a:spcPct val="100000"/>
                </a:lnSpc>
                <a:spcBef>
                  <a:spcPts val="0"/>
                </a:spcBef>
                <a:spcAft>
                  <a:spcPts val="0"/>
                </a:spcAft>
                <a:buClrTx/>
                <a:buSzTx/>
                <a:buFontTx/>
                <a:buNone/>
                <a:tabLst/>
                <a:defRPr/>
              </a:pPr>
              <a:t>‹#›</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5023497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84777" y="602119"/>
            <a:ext cx="17339786" cy="2185952"/>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1384778" y="2772362"/>
            <a:ext cx="8504976" cy="1358692"/>
          </a:xfrm>
        </p:spPr>
        <p:txBody>
          <a:bodyPr anchor="b"/>
          <a:lstStyle>
            <a:lvl1pPr marL="0" indent="0">
              <a:buNone/>
              <a:defRPr sz="3958" b="1"/>
            </a:lvl1pPr>
            <a:lvl2pPr marL="753933" indent="0">
              <a:buNone/>
              <a:defRPr sz="3298" b="1"/>
            </a:lvl2pPr>
            <a:lvl3pPr marL="1507864" indent="0">
              <a:buNone/>
              <a:defRPr sz="2970" b="1"/>
            </a:lvl3pPr>
            <a:lvl4pPr marL="2261796" indent="0">
              <a:buNone/>
              <a:defRPr sz="2638" b="1"/>
            </a:lvl4pPr>
            <a:lvl5pPr marL="3015729" indent="0">
              <a:buNone/>
              <a:defRPr sz="2638" b="1"/>
            </a:lvl5pPr>
            <a:lvl6pPr marL="3769662" indent="0">
              <a:buNone/>
              <a:defRPr sz="2638" b="1"/>
            </a:lvl6pPr>
            <a:lvl7pPr marL="4523593" indent="0">
              <a:buNone/>
              <a:defRPr sz="2638" b="1"/>
            </a:lvl7pPr>
            <a:lvl8pPr marL="5277526" indent="0">
              <a:buNone/>
              <a:defRPr sz="2638" b="1"/>
            </a:lvl8pPr>
            <a:lvl9pPr marL="6031458" indent="0">
              <a:buNone/>
              <a:defRPr sz="2638" b="1"/>
            </a:lvl9pPr>
          </a:lstStyle>
          <a:p>
            <a:pPr lvl="0"/>
            <a:r>
              <a:rPr lang="en-US" smtClean="0"/>
              <a:t>Edit Master text styles</a:t>
            </a:r>
          </a:p>
        </p:txBody>
      </p:sp>
      <p:sp>
        <p:nvSpPr>
          <p:cNvPr id="4" name="Content Placeholder 3"/>
          <p:cNvSpPr>
            <a:spLocks noGrp="1"/>
          </p:cNvSpPr>
          <p:nvPr>
            <p:ph sz="half" idx="2"/>
          </p:nvPr>
        </p:nvSpPr>
        <p:spPr>
          <a:xfrm>
            <a:off x="1384778" y="4131056"/>
            <a:ext cx="8504976" cy="607615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10177704" y="2772362"/>
            <a:ext cx="8546861" cy="1358692"/>
          </a:xfrm>
        </p:spPr>
        <p:txBody>
          <a:bodyPr anchor="b"/>
          <a:lstStyle>
            <a:lvl1pPr marL="0" indent="0">
              <a:buNone/>
              <a:defRPr sz="3958" b="1"/>
            </a:lvl1pPr>
            <a:lvl2pPr marL="753933" indent="0">
              <a:buNone/>
              <a:defRPr sz="3298" b="1"/>
            </a:lvl2pPr>
            <a:lvl3pPr marL="1507864" indent="0">
              <a:buNone/>
              <a:defRPr sz="2970" b="1"/>
            </a:lvl3pPr>
            <a:lvl4pPr marL="2261796" indent="0">
              <a:buNone/>
              <a:defRPr sz="2638" b="1"/>
            </a:lvl4pPr>
            <a:lvl5pPr marL="3015729" indent="0">
              <a:buNone/>
              <a:defRPr sz="2638" b="1"/>
            </a:lvl5pPr>
            <a:lvl6pPr marL="3769662" indent="0">
              <a:buNone/>
              <a:defRPr sz="2638" b="1"/>
            </a:lvl6pPr>
            <a:lvl7pPr marL="4523593" indent="0">
              <a:buNone/>
              <a:defRPr sz="2638" b="1"/>
            </a:lvl7pPr>
            <a:lvl8pPr marL="5277526" indent="0">
              <a:buNone/>
              <a:defRPr sz="2638" b="1"/>
            </a:lvl8pPr>
            <a:lvl9pPr marL="6031458" indent="0">
              <a:buNone/>
              <a:defRPr sz="2638" b="1"/>
            </a:lvl9pPr>
          </a:lstStyle>
          <a:p>
            <a:pPr lvl="0"/>
            <a:r>
              <a:rPr lang="en-US" smtClean="0"/>
              <a:t>Edit Master text styles</a:t>
            </a:r>
          </a:p>
        </p:txBody>
      </p:sp>
      <p:sp>
        <p:nvSpPr>
          <p:cNvPr id="6" name="Content Placeholder 5"/>
          <p:cNvSpPr>
            <a:spLocks noGrp="1"/>
          </p:cNvSpPr>
          <p:nvPr>
            <p:ph sz="quarter" idx="4"/>
          </p:nvPr>
        </p:nvSpPr>
        <p:spPr>
          <a:xfrm>
            <a:off x="10177704" y="4131056"/>
            <a:ext cx="8546861" cy="607615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pPr marL="0" marR="0" lvl="0" indent="0" algn="l" defTabSz="1507846" rtl="0" eaLnBrk="1" fontAlgn="auto" latinLnBrk="0" hangingPunct="1">
              <a:lnSpc>
                <a:spcPct val="100000"/>
              </a:lnSpc>
              <a:spcBef>
                <a:spcPts val="0"/>
              </a:spcBef>
              <a:spcAft>
                <a:spcPts val="0"/>
              </a:spcAft>
              <a:buClrTx/>
              <a:buSzTx/>
              <a:buFontTx/>
              <a:buNone/>
              <a:tabLst/>
              <a:defRPr/>
            </a:pPr>
            <a:fld id="{B7938270-B965-4555-B3AA-0F5AC3140255}" type="datetimeFigureOut">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507846" rtl="0" eaLnBrk="1" fontAlgn="auto" latinLnBrk="0" hangingPunct="1">
                <a:lnSpc>
                  <a:spcPct val="100000"/>
                </a:lnSpc>
                <a:spcBef>
                  <a:spcPts val="0"/>
                </a:spcBef>
                <a:spcAft>
                  <a:spcPts val="0"/>
                </a:spcAft>
                <a:buClrTx/>
                <a:buSzTx/>
                <a:buFontTx/>
                <a:buNone/>
                <a:tabLst/>
                <a:defRPr/>
              </a:pPr>
              <a:t>14/04/2025</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p: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1507846" rtl="0" eaLnBrk="1" fontAlgn="auto" latinLnBrk="0" hangingPunct="1">
              <a:lnSpc>
                <a:spcPct val="100000"/>
              </a:lnSpc>
              <a:spcBef>
                <a:spcPts val="0"/>
              </a:spcBef>
              <a:spcAft>
                <a:spcPts val="0"/>
              </a:spcAft>
              <a:buClrTx/>
              <a:buSzTx/>
              <a:buFontTx/>
              <a:buNone/>
              <a:tabLst/>
              <a:defRPr/>
            </a:pPr>
            <a:fld id="{3D9341B5-D370-47BD-904A-50E95B2A1933}" type="slidenum">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507846" rtl="0" eaLnBrk="1" fontAlgn="auto" latinLnBrk="0" hangingPunct="1">
                <a:lnSpc>
                  <a:spcPct val="100000"/>
                </a:lnSpc>
                <a:spcBef>
                  <a:spcPts val="0"/>
                </a:spcBef>
                <a:spcAft>
                  <a:spcPts val="0"/>
                </a:spcAft>
                <a:buClrTx/>
                <a:buSzTx/>
                <a:buFontTx/>
                <a:buNone/>
                <a:tabLst/>
                <a:defRPr/>
              </a:pPr>
              <a:t>‹#›</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8433181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pPr marL="0" marR="0" lvl="0" indent="0" algn="l" defTabSz="1507846" rtl="0" eaLnBrk="1" fontAlgn="auto" latinLnBrk="0" hangingPunct="1">
              <a:lnSpc>
                <a:spcPct val="100000"/>
              </a:lnSpc>
              <a:spcBef>
                <a:spcPts val="0"/>
              </a:spcBef>
              <a:spcAft>
                <a:spcPts val="0"/>
              </a:spcAft>
              <a:buClrTx/>
              <a:buSzTx/>
              <a:buFontTx/>
              <a:buNone/>
              <a:tabLst/>
              <a:defRPr/>
            </a:pPr>
            <a:fld id="{B7938270-B965-4555-B3AA-0F5AC3140255}" type="datetimeFigureOut">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507846" rtl="0" eaLnBrk="1" fontAlgn="auto" latinLnBrk="0" hangingPunct="1">
                <a:lnSpc>
                  <a:spcPct val="100000"/>
                </a:lnSpc>
                <a:spcBef>
                  <a:spcPts val="0"/>
                </a:spcBef>
                <a:spcAft>
                  <a:spcPts val="0"/>
                </a:spcAft>
                <a:buClrTx/>
                <a:buSzTx/>
                <a:buFontTx/>
                <a:buNone/>
                <a:tabLst/>
                <a:defRPr/>
              </a:pPr>
              <a:t>14/04/2025</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p: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1507846" rtl="0" eaLnBrk="1" fontAlgn="auto" latinLnBrk="0" hangingPunct="1">
              <a:lnSpc>
                <a:spcPct val="100000"/>
              </a:lnSpc>
              <a:spcBef>
                <a:spcPts val="0"/>
              </a:spcBef>
              <a:spcAft>
                <a:spcPts val="0"/>
              </a:spcAft>
              <a:buClrTx/>
              <a:buSzTx/>
              <a:buFontTx/>
              <a:buNone/>
              <a:tabLst/>
              <a:defRPr/>
            </a:pPr>
            <a:fld id="{3D9341B5-D370-47BD-904A-50E95B2A1933}" type="slidenum">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507846" rtl="0" eaLnBrk="1" fontAlgn="auto" latinLnBrk="0" hangingPunct="1">
                <a:lnSpc>
                  <a:spcPct val="100000"/>
                </a:lnSpc>
                <a:spcBef>
                  <a:spcPts val="0"/>
                </a:spcBef>
                <a:spcAft>
                  <a:spcPts val="0"/>
                </a:spcAft>
                <a:buClrTx/>
                <a:buSzTx/>
                <a:buFontTx/>
                <a:buNone/>
                <a:tabLst/>
                <a:defRPr/>
              </a:pPr>
              <a:t>‹#›</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8490268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1507846" rtl="0" eaLnBrk="1" fontAlgn="auto" latinLnBrk="0" hangingPunct="1">
              <a:lnSpc>
                <a:spcPct val="100000"/>
              </a:lnSpc>
              <a:spcBef>
                <a:spcPts val="0"/>
              </a:spcBef>
              <a:spcAft>
                <a:spcPts val="0"/>
              </a:spcAft>
              <a:buClrTx/>
              <a:buSzTx/>
              <a:buFontTx/>
              <a:buNone/>
              <a:tabLst/>
              <a:defRPr/>
            </a:pPr>
            <a:fld id="{B7938270-B965-4555-B3AA-0F5AC3140255}" type="datetimeFigureOut">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507846" rtl="0" eaLnBrk="1" fontAlgn="auto" latinLnBrk="0" hangingPunct="1">
                <a:lnSpc>
                  <a:spcPct val="100000"/>
                </a:lnSpc>
                <a:spcBef>
                  <a:spcPts val="0"/>
                </a:spcBef>
                <a:spcAft>
                  <a:spcPts val="0"/>
                </a:spcAft>
                <a:buClrTx/>
                <a:buSzTx/>
                <a:buFontTx/>
                <a:buNone/>
                <a:tabLst/>
                <a:defRPr/>
              </a:pPr>
              <a:t>14/04/2025</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p: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1507846" rtl="0" eaLnBrk="1" fontAlgn="auto" latinLnBrk="0" hangingPunct="1">
              <a:lnSpc>
                <a:spcPct val="100000"/>
              </a:lnSpc>
              <a:spcBef>
                <a:spcPts val="0"/>
              </a:spcBef>
              <a:spcAft>
                <a:spcPts val="0"/>
              </a:spcAft>
              <a:buClrTx/>
              <a:buSzTx/>
              <a:buFontTx/>
              <a:buNone/>
              <a:tabLst/>
              <a:defRPr/>
            </a:pPr>
            <a:fld id="{3D9341B5-D370-47BD-904A-50E95B2A1933}" type="slidenum">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507846" rtl="0" eaLnBrk="1" fontAlgn="auto" latinLnBrk="0" hangingPunct="1">
                <a:lnSpc>
                  <a:spcPct val="100000"/>
                </a:lnSpc>
                <a:spcBef>
                  <a:spcPts val="0"/>
                </a:spcBef>
                <a:spcAft>
                  <a:spcPts val="0"/>
                </a:spcAft>
                <a:buClrTx/>
                <a:buSzTx/>
                <a:buFontTx/>
                <a:buNone/>
                <a:tabLst/>
                <a:defRPr/>
              </a:pPr>
              <a:t>‹#›</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24316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371686" y="2819485"/>
            <a:ext cx="17339786" cy="4704375"/>
          </a:xfrm>
        </p:spPr>
        <p:txBody>
          <a:bodyPr anchor="b"/>
          <a:lstStyle>
            <a:lvl1pPr>
              <a:defRPr sz="9894"/>
            </a:lvl1pPr>
          </a:lstStyle>
          <a:p>
            <a:r>
              <a:rPr lang="en-US" smtClean="0"/>
              <a:t>Click to edit Master title style</a:t>
            </a:r>
            <a:endParaRPr lang="en-US" dirty="0"/>
          </a:p>
        </p:txBody>
      </p:sp>
      <p:sp>
        <p:nvSpPr>
          <p:cNvPr id="3" name="Text Placeholder 2"/>
          <p:cNvSpPr>
            <a:spLocks noGrp="1"/>
          </p:cNvSpPr>
          <p:nvPr>
            <p:ph type="body" idx="1"/>
          </p:nvPr>
        </p:nvSpPr>
        <p:spPr>
          <a:xfrm>
            <a:off x="1371686" y="7568366"/>
            <a:ext cx="17339786" cy="2473919"/>
          </a:xfrm>
        </p:spPr>
        <p:txBody>
          <a:bodyPr/>
          <a:lstStyle>
            <a:lvl1pPr marL="0" indent="0">
              <a:buNone/>
              <a:defRPr sz="3958">
                <a:solidFill>
                  <a:schemeClr val="tx1">
                    <a:tint val="75000"/>
                  </a:schemeClr>
                </a:solidFill>
              </a:defRPr>
            </a:lvl1pPr>
            <a:lvl2pPr marL="753923" indent="0">
              <a:buNone/>
              <a:defRPr sz="3298">
                <a:solidFill>
                  <a:schemeClr val="tx1">
                    <a:tint val="75000"/>
                  </a:schemeClr>
                </a:solidFill>
              </a:defRPr>
            </a:lvl2pPr>
            <a:lvl3pPr marL="1507846" indent="0">
              <a:buNone/>
              <a:defRPr sz="2968">
                <a:solidFill>
                  <a:schemeClr val="tx1">
                    <a:tint val="75000"/>
                  </a:schemeClr>
                </a:solidFill>
              </a:defRPr>
            </a:lvl3pPr>
            <a:lvl4pPr marL="2261768" indent="0">
              <a:buNone/>
              <a:defRPr sz="2638">
                <a:solidFill>
                  <a:schemeClr val="tx1">
                    <a:tint val="75000"/>
                  </a:schemeClr>
                </a:solidFill>
              </a:defRPr>
            </a:lvl4pPr>
            <a:lvl5pPr marL="3015691" indent="0">
              <a:buNone/>
              <a:defRPr sz="2638">
                <a:solidFill>
                  <a:schemeClr val="tx1">
                    <a:tint val="75000"/>
                  </a:schemeClr>
                </a:solidFill>
              </a:defRPr>
            </a:lvl5pPr>
            <a:lvl6pPr marL="3769614" indent="0">
              <a:buNone/>
              <a:defRPr sz="2638">
                <a:solidFill>
                  <a:schemeClr val="tx1">
                    <a:tint val="75000"/>
                  </a:schemeClr>
                </a:solidFill>
              </a:defRPr>
            </a:lvl6pPr>
            <a:lvl7pPr marL="4523537" indent="0">
              <a:buNone/>
              <a:defRPr sz="2638">
                <a:solidFill>
                  <a:schemeClr val="tx1">
                    <a:tint val="75000"/>
                  </a:schemeClr>
                </a:solidFill>
              </a:defRPr>
            </a:lvl7pPr>
            <a:lvl8pPr marL="5277460" indent="0">
              <a:buNone/>
              <a:defRPr sz="2638">
                <a:solidFill>
                  <a:schemeClr val="tx1">
                    <a:tint val="75000"/>
                  </a:schemeClr>
                </a:solidFill>
              </a:defRPr>
            </a:lvl8pPr>
            <a:lvl9pPr marL="6031382" indent="0">
              <a:buNone/>
              <a:defRPr sz="2638">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fld id="{1D8BD707-D9CF-40AE-B4C6-C98DA3205C09}" type="datetimeFigureOut">
              <a:rPr lang="en-US" smtClean="0"/>
              <a:pPr/>
              <a:t>4/14/2025</a:t>
            </a:fld>
            <a:endParaRPr lang="en-US" dirty="0"/>
          </a:p>
        </p:txBody>
      </p:sp>
      <p:sp>
        <p:nvSpPr>
          <p:cNvPr id="5" name="Footer Placeholder 4"/>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endParaRPr lang="en-GB" dirty="0"/>
          </a:p>
        </p:txBody>
      </p:sp>
      <p:sp>
        <p:nvSpPr>
          <p:cNvPr id="6" name="Slide Number Placeholder 5"/>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fld id="{B6F15528-21DE-4FAA-801E-634DDDAF4B2B}" type="slidenum">
              <a:rPr lang="en-GB" smtClean="0"/>
              <a:pPr/>
              <a:t>‹#›</a:t>
            </a:fld>
            <a:endParaRPr lang="en-GB" dirty="0"/>
          </a:p>
        </p:txBody>
      </p:sp>
    </p:spTree>
    <p:extLst>
      <p:ext uri="{BB962C8B-B14F-4D97-AF65-F5344CB8AC3E}">
        <p14:creationId xmlns:p14="http://schemas.microsoft.com/office/powerpoint/2010/main" val="419723334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84779" y="753957"/>
            <a:ext cx="6484093" cy="2638848"/>
          </a:xfrm>
        </p:spPr>
        <p:txBody>
          <a:bodyPr anchor="b"/>
          <a:lstStyle>
            <a:lvl1pPr>
              <a:defRPr sz="5277"/>
            </a:lvl1pPr>
          </a:lstStyle>
          <a:p>
            <a:r>
              <a:rPr lang="en-US" smtClean="0"/>
              <a:t>Click to edit Master title style</a:t>
            </a:r>
            <a:endParaRPr lang="en-GB"/>
          </a:p>
        </p:txBody>
      </p:sp>
      <p:sp>
        <p:nvSpPr>
          <p:cNvPr id="3" name="Content Placeholder 2"/>
          <p:cNvSpPr>
            <a:spLocks noGrp="1"/>
          </p:cNvSpPr>
          <p:nvPr>
            <p:ph idx="1"/>
          </p:nvPr>
        </p:nvSpPr>
        <p:spPr>
          <a:xfrm>
            <a:off x="8546862" y="1628338"/>
            <a:ext cx="10177702" cy="8036969"/>
          </a:xfrm>
        </p:spPr>
        <p:txBody>
          <a:bodyPr/>
          <a:lstStyle>
            <a:lvl1pPr>
              <a:defRPr sz="5277"/>
            </a:lvl1pPr>
            <a:lvl2pPr>
              <a:defRPr sz="4617"/>
            </a:lvl2pPr>
            <a:lvl3pPr>
              <a:defRPr sz="3958"/>
            </a:lvl3pPr>
            <a:lvl4pPr>
              <a:defRPr sz="3298"/>
            </a:lvl4pPr>
            <a:lvl5pPr>
              <a:defRPr sz="3298"/>
            </a:lvl5pPr>
            <a:lvl6pPr>
              <a:defRPr sz="3298"/>
            </a:lvl6pPr>
            <a:lvl7pPr>
              <a:defRPr sz="3298"/>
            </a:lvl7pPr>
            <a:lvl8pPr>
              <a:defRPr sz="3298"/>
            </a:lvl8pPr>
            <a:lvl9pPr>
              <a:defRPr sz="3298"/>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1384779" y="3392805"/>
            <a:ext cx="6484093" cy="6285591"/>
          </a:xfrm>
        </p:spPr>
        <p:txBody>
          <a:bodyPr/>
          <a:lstStyle>
            <a:lvl1pPr marL="0" indent="0">
              <a:buNone/>
              <a:defRPr sz="2638"/>
            </a:lvl1pPr>
            <a:lvl2pPr marL="753933" indent="0">
              <a:buNone/>
              <a:defRPr sz="2310"/>
            </a:lvl2pPr>
            <a:lvl3pPr marL="1507864" indent="0">
              <a:buNone/>
              <a:defRPr sz="1979"/>
            </a:lvl3pPr>
            <a:lvl4pPr marL="2261796" indent="0">
              <a:buNone/>
              <a:defRPr sz="1651"/>
            </a:lvl4pPr>
            <a:lvl5pPr marL="3015729" indent="0">
              <a:buNone/>
              <a:defRPr sz="1651"/>
            </a:lvl5pPr>
            <a:lvl6pPr marL="3769662" indent="0">
              <a:buNone/>
              <a:defRPr sz="1651"/>
            </a:lvl6pPr>
            <a:lvl7pPr marL="4523593" indent="0">
              <a:buNone/>
              <a:defRPr sz="1651"/>
            </a:lvl7pPr>
            <a:lvl8pPr marL="5277526" indent="0">
              <a:buNone/>
              <a:defRPr sz="1651"/>
            </a:lvl8pPr>
            <a:lvl9pPr marL="6031458" indent="0">
              <a:buNone/>
              <a:defRPr sz="1651"/>
            </a:lvl9pPr>
          </a:lstStyle>
          <a:p>
            <a:pPr lvl="0"/>
            <a:r>
              <a:rPr lang="en-US" smtClean="0"/>
              <a:t>Edit Master text styles</a:t>
            </a:r>
          </a:p>
        </p:txBody>
      </p:sp>
      <p:sp>
        <p:nvSpPr>
          <p:cNvPr id="5" name="Date Placeholder 4"/>
          <p:cNvSpPr>
            <a:spLocks noGrp="1"/>
          </p:cNvSpPr>
          <p:nvPr>
            <p:ph type="dt" sz="half" idx="10"/>
          </p:nvPr>
        </p:nvSpPr>
        <p:spPr/>
        <p:txBody>
          <a:bodyPr/>
          <a:lstStyle/>
          <a:p>
            <a:pPr marL="0" marR="0" lvl="0" indent="0" algn="l" defTabSz="1507846" rtl="0" eaLnBrk="1" fontAlgn="auto" latinLnBrk="0" hangingPunct="1">
              <a:lnSpc>
                <a:spcPct val="100000"/>
              </a:lnSpc>
              <a:spcBef>
                <a:spcPts val="0"/>
              </a:spcBef>
              <a:spcAft>
                <a:spcPts val="0"/>
              </a:spcAft>
              <a:buClrTx/>
              <a:buSzTx/>
              <a:buFontTx/>
              <a:buNone/>
              <a:tabLst/>
              <a:defRPr/>
            </a:pPr>
            <a:fld id="{B7938270-B965-4555-B3AA-0F5AC3140255}" type="datetimeFigureOut">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507846" rtl="0" eaLnBrk="1" fontAlgn="auto" latinLnBrk="0" hangingPunct="1">
                <a:lnSpc>
                  <a:spcPct val="100000"/>
                </a:lnSpc>
                <a:spcBef>
                  <a:spcPts val="0"/>
                </a:spcBef>
                <a:spcAft>
                  <a:spcPts val="0"/>
                </a:spcAft>
                <a:buClrTx/>
                <a:buSzTx/>
                <a:buFontTx/>
                <a:buNone/>
                <a:tabLst/>
                <a:defRPr/>
              </a:pPr>
              <a:t>14/04/2025</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1507846" rtl="0" eaLnBrk="1" fontAlgn="auto" latinLnBrk="0" hangingPunct="1">
              <a:lnSpc>
                <a:spcPct val="100000"/>
              </a:lnSpc>
              <a:spcBef>
                <a:spcPts val="0"/>
              </a:spcBef>
              <a:spcAft>
                <a:spcPts val="0"/>
              </a:spcAft>
              <a:buClrTx/>
              <a:buSzTx/>
              <a:buFontTx/>
              <a:buNone/>
              <a:tabLst/>
              <a:defRPr/>
            </a:pPr>
            <a:fld id="{3D9341B5-D370-47BD-904A-50E95B2A1933}" type="slidenum">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507846" rtl="0" eaLnBrk="1" fontAlgn="auto" latinLnBrk="0" hangingPunct="1">
                <a:lnSpc>
                  <a:spcPct val="100000"/>
                </a:lnSpc>
                <a:spcBef>
                  <a:spcPts val="0"/>
                </a:spcBef>
                <a:spcAft>
                  <a:spcPts val="0"/>
                </a:spcAft>
                <a:buClrTx/>
                <a:buSzTx/>
                <a:buFontTx/>
                <a:buNone/>
                <a:tabLst/>
                <a:defRPr/>
              </a:pPr>
              <a:t>‹#›</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4208436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84779" y="753957"/>
            <a:ext cx="6484093" cy="2638848"/>
          </a:xfrm>
        </p:spPr>
        <p:txBody>
          <a:bodyPr anchor="b"/>
          <a:lstStyle>
            <a:lvl1pPr>
              <a:defRPr sz="5277"/>
            </a:lvl1pPr>
          </a:lstStyle>
          <a:p>
            <a:r>
              <a:rPr lang="en-US" smtClean="0"/>
              <a:t>Click to edit Master title style</a:t>
            </a:r>
            <a:endParaRPr lang="en-GB"/>
          </a:p>
        </p:txBody>
      </p:sp>
      <p:sp>
        <p:nvSpPr>
          <p:cNvPr id="3" name="Picture Placeholder 2"/>
          <p:cNvSpPr>
            <a:spLocks noGrp="1"/>
          </p:cNvSpPr>
          <p:nvPr>
            <p:ph type="pic" idx="1"/>
          </p:nvPr>
        </p:nvSpPr>
        <p:spPr>
          <a:xfrm>
            <a:off x="8546862" y="1628338"/>
            <a:ext cx="10177702" cy="8036969"/>
          </a:xfrm>
        </p:spPr>
        <p:txBody>
          <a:bodyPr/>
          <a:lstStyle>
            <a:lvl1pPr marL="0" indent="0">
              <a:buNone/>
              <a:defRPr sz="5277"/>
            </a:lvl1pPr>
            <a:lvl2pPr marL="753933" indent="0">
              <a:buNone/>
              <a:defRPr sz="4617"/>
            </a:lvl2pPr>
            <a:lvl3pPr marL="1507864" indent="0">
              <a:buNone/>
              <a:defRPr sz="3958"/>
            </a:lvl3pPr>
            <a:lvl4pPr marL="2261796" indent="0">
              <a:buNone/>
              <a:defRPr sz="3298"/>
            </a:lvl4pPr>
            <a:lvl5pPr marL="3015729" indent="0">
              <a:buNone/>
              <a:defRPr sz="3298"/>
            </a:lvl5pPr>
            <a:lvl6pPr marL="3769662" indent="0">
              <a:buNone/>
              <a:defRPr sz="3298"/>
            </a:lvl6pPr>
            <a:lvl7pPr marL="4523593" indent="0">
              <a:buNone/>
              <a:defRPr sz="3298"/>
            </a:lvl7pPr>
            <a:lvl8pPr marL="5277526" indent="0">
              <a:buNone/>
              <a:defRPr sz="3298"/>
            </a:lvl8pPr>
            <a:lvl9pPr marL="6031458" indent="0">
              <a:buNone/>
              <a:defRPr sz="3298"/>
            </a:lvl9pPr>
          </a:lstStyle>
          <a:p>
            <a:endParaRPr lang="en-GB"/>
          </a:p>
        </p:txBody>
      </p:sp>
      <p:sp>
        <p:nvSpPr>
          <p:cNvPr id="4" name="Text Placeholder 3"/>
          <p:cNvSpPr>
            <a:spLocks noGrp="1"/>
          </p:cNvSpPr>
          <p:nvPr>
            <p:ph type="body" sz="half" idx="2"/>
          </p:nvPr>
        </p:nvSpPr>
        <p:spPr>
          <a:xfrm>
            <a:off x="1384779" y="3392805"/>
            <a:ext cx="6484093" cy="6285591"/>
          </a:xfrm>
        </p:spPr>
        <p:txBody>
          <a:bodyPr/>
          <a:lstStyle>
            <a:lvl1pPr marL="0" indent="0">
              <a:buNone/>
              <a:defRPr sz="2638"/>
            </a:lvl1pPr>
            <a:lvl2pPr marL="753933" indent="0">
              <a:buNone/>
              <a:defRPr sz="2310"/>
            </a:lvl2pPr>
            <a:lvl3pPr marL="1507864" indent="0">
              <a:buNone/>
              <a:defRPr sz="1979"/>
            </a:lvl3pPr>
            <a:lvl4pPr marL="2261796" indent="0">
              <a:buNone/>
              <a:defRPr sz="1651"/>
            </a:lvl4pPr>
            <a:lvl5pPr marL="3015729" indent="0">
              <a:buNone/>
              <a:defRPr sz="1651"/>
            </a:lvl5pPr>
            <a:lvl6pPr marL="3769662" indent="0">
              <a:buNone/>
              <a:defRPr sz="1651"/>
            </a:lvl6pPr>
            <a:lvl7pPr marL="4523593" indent="0">
              <a:buNone/>
              <a:defRPr sz="1651"/>
            </a:lvl7pPr>
            <a:lvl8pPr marL="5277526" indent="0">
              <a:buNone/>
              <a:defRPr sz="1651"/>
            </a:lvl8pPr>
            <a:lvl9pPr marL="6031458" indent="0">
              <a:buNone/>
              <a:defRPr sz="1651"/>
            </a:lvl9pPr>
          </a:lstStyle>
          <a:p>
            <a:pPr lvl="0"/>
            <a:r>
              <a:rPr lang="en-US" smtClean="0"/>
              <a:t>Edit Master text styles</a:t>
            </a:r>
          </a:p>
        </p:txBody>
      </p:sp>
      <p:sp>
        <p:nvSpPr>
          <p:cNvPr id="5" name="Date Placeholder 4"/>
          <p:cNvSpPr>
            <a:spLocks noGrp="1"/>
          </p:cNvSpPr>
          <p:nvPr>
            <p:ph type="dt" sz="half" idx="10"/>
          </p:nvPr>
        </p:nvSpPr>
        <p:spPr/>
        <p:txBody>
          <a:bodyPr/>
          <a:lstStyle/>
          <a:p>
            <a:pPr marL="0" marR="0" lvl="0" indent="0" algn="l" defTabSz="1507846" rtl="0" eaLnBrk="1" fontAlgn="auto" latinLnBrk="0" hangingPunct="1">
              <a:lnSpc>
                <a:spcPct val="100000"/>
              </a:lnSpc>
              <a:spcBef>
                <a:spcPts val="0"/>
              </a:spcBef>
              <a:spcAft>
                <a:spcPts val="0"/>
              </a:spcAft>
              <a:buClrTx/>
              <a:buSzTx/>
              <a:buFontTx/>
              <a:buNone/>
              <a:tabLst/>
              <a:defRPr/>
            </a:pPr>
            <a:fld id="{B7938270-B965-4555-B3AA-0F5AC3140255}" type="datetimeFigureOut">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507846" rtl="0" eaLnBrk="1" fontAlgn="auto" latinLnBrk="0" hangingPunct="1">
                <a:lnSpc>
                  <a:spcPct val="100000"/>
                </a:lnSpc>
                <a:spcBef>
                  <a:spcPts val="0"/>
                </a:spcBef>
                <a:spcAft>
                  <a:spcPts val="0"/>
                </a:spcAft>
                <a:buClrTx/>
                <a:buSzTx/>
                <a:buFontTx/>
                <a:buNone/>
                <a:tabLst/>
                <a:defRPr/>
              </a:pPr>
              <a:t>14/04/2025</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1507846" rtl="0" eaLnBrk="1" fontAlgn="auto" latinLnBrk="0" hangingPunct="1">
              <a:lnSpc>
                <a:spcPct val="100000"/>
              </a:lnSpc>
              <a:spcBef>
                <a:spcPts val="0"/>
              </a:spcBef>
              <a:spcAft>
                <a:spcPts val="0"/>
              </a:spcAft>
              <a:buClrTx/>
              <a:buSzTx/>
              <a:buFontTx/>
              <a:buNone/>
              <a:tabLst/>
              <a:defRPr/>
            </a:pPr>
            <a:fld id="{3D9341B5-D370-47BD-904A-50E95B2A1933}" type="slidenum">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507846" rtl="0" eaLnBrk="1" fontAlgn="auto" latinLnBrk="0" hangingPunct="1">
                <a:lnSpc>
                  <a:spcPct val="100000"/>
                </a:lnSpc>
                <a:spcBef>
                  <a:spcPts val="0"/>
                </a:spcBef>
                <a:spcAft>
                  <a:spcPts val="0"/>
                </a:spcAft>
                <a:buClrTx/>
                <a:buSzTx/>
                <a:buFontTx/>
                <a:buNone/>
                <a:tabLst/>
                <a:defRPr/>
              </a:pPr>
              <a:t>‹#›</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8555384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marL="0" marR="0" lvl="0" indent="0" algn="l" defTabSz="1507846" rtl="0" eaLnBrk="1" fontAlgn="auto" latinLnBrk="0" hangingPunct="1">
              <a:lnSpc>
                <a:spcPct val="100000"/>
              </a:lnSpc>
              <a:spcBef>
                <a:spcPts val="0"/>
              </a:spcBef>
              <a:spcAft>
                <a:spcPts val="0"/>
              </a:spcAft>
              <a:buClrTx/>
              <a:buSzTx/>
              <a:buFontTx/>
              <a:buNone/>
              <a:tabLst/>
              <a:defRPr/>
            </a:pPr>
            <a:fld id="{B7938270-B965-4555-B3AA-0F5AC3140255}" type="datetimeFigureOut">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507846" rtl="0" eaLnBrk="1" fontAlgn="auto" latinLnBrk="0" hangingPunct="1">
                <a:lnSpc>
                  <a:spcPct val="100000"/>
                </a:lnSpc>
                <a:spcBef>
                  <a:spcPts val="0"/>
                </a:spcBef>
                <a:spcAft>
                  <a:spcPts val="0"/>
                </a:spcAft>
                <a:buClrTx/>
                <a:buSzTx/>
                <a:buFontTx/>
                <a:buNone/>
                <a:tabLst/>
                <a:defRPr/>
              </a:pPr>
              <a:t>14/04/2025</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1507846" rtl="0" eaLnBrk="1" fontAlgn="auto" latinLnBrk="0" hangingPunct="1">
              <a:lnSpc>
                <a:spcPct val="100000"/>
              </a:lnSpc>
              <a:spcBef>
                <a:spcPts val="0"/>
              </a:spcBef>
              <a:spcAft>
                <a:spcPts val="0"/>
              </a:spcAft>
              <a:buClrTx/>
              <a:buSzTx/>
              <a:buFontTx/>
              <a:buNone/>
              <a:tabLst/>
              <a:defRPr/>
            </a:pPr>
            <a:fld id="{3D9341B5-D370-47BD-904A-50E95B2A1933}" type="slidenum">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507846" rtl="0" eaLnBrk="1" fontAlgn="auto" latinLnBrk="0" hangingPunct="1">
                <a:lnSpc>
                  <a:spcPct val="100000"/>
                </a:lnSpc>
                <a:spcBef>
                  <a:spcPts val="0"/>
                </a:spcBef>
                <a:spcAft>
                  <a:spcPts val="0"/>
                </a:spcAft>
                <a:buClrTx/>
                <a:buSzTx/>
                <a:buFontTx/>
                <a:buNone/>
                <a:tabLst/>
                <a:defRPr/>
              </a:pPr>
              <a:t>‹#›</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797989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4386995" y="602118"/>
            <a:ext cx="4334947" cy="9584151"/>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1382155" y="602118"/>
            <a:ext cx="12753538" cy="9584151"/>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marL="0" marR="0" lvl="0" indent="0" algn="l" defTabSz="1507846" rtl="0" eaLnBrk="1" fontAlgn="auto" latinLnBrk="0" hangingPunct="1">
              <a:lnSpc>
                <a:spcPct val="100000"/>
              </a:lnSpc>
              <a:spcBef>
                <a:spcPts val="0"/>
              </a:spcBef>
              <a:spcAft>
                <a:spcPts val="0"/>
              </a:spcAft>
              <a:buClrTx/>
              <a:buSzTx/>
              <a:buFontTx/>
              <a:buNone/>
              <a:tabLst/>
              <a:defRPr/>
            </a:pPr>
            <a:fld id="{B7938270-B965-4555-B3AA-0F5AC3140255}" type="datetimeFigureOut">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507846" rtl="0" eaLnBrk="1" fontAlgn="auto" latinLnBrk="0" hangingPunct="1">
                <a:lnSpc>
                  <a:spcPct val="100000"/>
                </a:lnSpc>
                <a:spcBef>
                  <a:spcPts val="0"/>
                </a:spcBef>
                <a:spcAft>
                  <a:spcPts val="0"/>
                </a:spcAft>
                <a:buClrTx/>
                <a:buSzTx/>
                <a:buFontTx/>
                <a:buNone/>
                <a:tabLst/>
                <a:defRPr/>
              </a:pPr>
              <a:t>14/04/2025</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1507846" rtl="0" eaLnBrk="1" fontAlgn="auto" latinLnBrk="0" hangingPunct="1">
              <a:lnSpc>
                <a:spcPct val="100000"/>
              </a:lnSpc>
              <a:spcBef>
                <a:spcPts val="0"/>
              </a:spcBef>
              <a:spcAft>
                <a:spcPts val="0"/>
              </a:spcAft>
              <a:buClrTx/>
              <a:buSzTx/>
              <a:buFontTx/>
              <a:buNone/>
              <a:tabLst/>
              <a:defRPr/>
            </a:pPr>
            <a:fld id="{3D9341B5-D370-47BD-904A-50E95B2A1933}" type="slidenum">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507846" rtl="0" eaLnBrk="1" fontAlgn="auto" latinLnBrk="0" hangingPunct="1">
                <a:lnSpc>
                  <a:spcPct val="100000"/>
                </a:lnSpc>
                <a:spcBef>
                  <a:spcPts val="0"/>
                </a:spcBef>
                <a:spcAft>
                  <a:spcPts val="0"/>
                </a:spcAft>
                <a:buClrTx/>
                <a:buSzTx/>
                <a:buFontTx/>
                <a:buNone/>
                <a:tabLst/>
                <a:defRPr/>
              </a:pPr>
              <a:t>‹#›</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9589727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13013" y="1850860"/>
            <a:ext cx="15078075" cy="3937329"/>
          </a:xfrm>
        </p:spPr>
        <p:txBody>
          <a:bodyPr anchor="b"/>
          <a:lstStyle>
            <a:lvl1pPr algn="ctr">
              <a:defRPr sz="9894"/>
            </a:lvl1pPr>
          </a:lstStyle>
          <a:p>
            <a:r>
              <a:rPr lang="en-US" smtClean="0"/>
              <a:t>Click to edit Master title style</a:t>
            </a:r>
            <a:endParaRPr lang="en-GB"/>
          </a:p>
        </p:txBody>
      </p:sp>
      <p:sp>
        <p:nvSpPr>
          <p:cNvPr id="3" name="Subtitle 2"/>
          <p:cNvSpPr>
            <a:spLocks noGrp="1"/>
          </p:cNvSpPr>
          <p:nvPr>
            <p:ph type="subTitle" idx="1"/>
          </p:nvPr>
        </p:nvSpPr>
        <p:spPr>
          <a:xfrm>
            <a:off x="2513013" y="5940028"/>
            <a:ext cx="15078075" cy="2730474"/>
          </a:xfrm>
        </p:spPr>
        <p:txBody>
          <a:bodyPr/>
          <a:lstStyle>
            <a:lvl1pPr marL="0" indent="0" algn="ctr">
              <a:buNone/>
              <a:defRPr sz="3958"/>
            </a:lvl1pPr>
            <a:lvl2pPr marL="753933" indent="0" algn="ctr">
              <a:buNone/>
              <a:defRPr sz="3298"/>
            </a:lvl2pPr>
            <a:lvl3pPr marL="1507864" indent="0" algn="ctr">
              <a:buNone/>
              <a:defRPr sz="2970"/>
            </a:lvl3pPr>
            <a:lvl4pPr marL="2261796" indent="0" algn="ctr">
              <a:buNone/>
              <a:defRPr sz="2638"/>
            </a:lvl4pPr>
            <a:lvl5pPr marL="3015729" indent="0" algn="ctr">
              <a:buNone/>
              <a:defRPr sz="2638"/>
            </a:lvl5pPr>
            <a:lvl6pPr marL="3769662" indent="0" algn="ctr">
              <a:buNone/>
              <a:defRPr sz="2638"/>
            </a:lvl6pPr>
            <a:lvl7pPr marL="4523593" indent="0" algn="ctr">
              <a:buNone/>
              <a:defRPr sz="2638"/>
            </a:lvl7pPr>
            <a:lvl8pPr marL="5277526" indent="0" algn="ctr">
              <a:buNone/>
              <a:defRPr sz="2638"/>
            </a:lvl8pPr>
            <a:lvl9pPr marL="6031458" indent="0" algn="ctr">
              <a:buNone/>
              <a:defRPr sz="2638"/>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pPr marL="0" marR="0" lvl="0" indent="0" algn="l" defTabSz="1507846" rtl="0" eaLnBrk="1" fontAlgn="auto" latinLnBrk="0" hangingPunct="1">
              <a:lnSpc>
                <a:spcPct val="100000"/>
              </a:lnSpc>
              <a:spcBef>
                <a:spcPts val="0"/>
              </a:spcBef>
              <a:spcAft>
                <a:spcPts val="0"/>
              </a:spcAft>
              <a:buClrTx/>
              <a:buSzTx/>
              <a:buFontTx/>
              <a:buNone/>
              <a:tabLst/>
              <a:defRPr/>
            </a:pPr>
            <a:fld id="{B7938270-B965-4555-B3AA-0F5AC3140255}" type="datetimeFigureOut">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507846" rtl="0" eaLnBrk="1" fontAlgn="auto" latinLnBrk="0" hangingPunct="1">
                <a:lnSpc>
                  <a:spcPct val="100000"/>
                </a:lnSpc>
                <a:spcBef>
                  <a:spcPts val="0"/>
                </a:spcBef>
                <a:spcAft>
                  <a:spcPts val="0"/>
                </a:spcAft>
                <a:buClrTx/>
                <a:buSzTx/>
                <a:buFontTx/>
                <a:buNone/>
                <a:tabLst/>
                <a:defRPr/>
              </a:pPr>
              <a:t>14/04/2025</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1507846" rtl="0" eaLnBrk="1" fontAlgn="auto" latinLnBrk="0" hangingPunct="1">
              <a:lnSpc>
                <a:spcPct val="100000"/>
              </a:lnSpc>
              <a:spcBef>
                <a:spcPts val="0"/>
              </a:spcBef>
              <a:spcAft>
                <a:spcPts val="0"/>
              </a:spcAft>
              <a:buClrTx/>
              <a:buSzTx/>
              <a:buFontTx/>
              <a:buNone/>
              <a:tabLst/>
              <a:defRPr/>
            </a:pPr>
            <a:fld id="{3D9341B5-D370-47BD-904A-50E95B2A1933}" type="slidenum">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507846" rtl="0" eaLnBrk="1" fontAlgn="auto" latinLnBrk="0" hangingPunct="1">
                <a:lnSpc>
                  <a:spcPct val="100000"/>
                </a:lnSpc>
                <a:spcBef>
                  <a:spcPts val="0"/>
                </a:spcBef>
                <a:spcAft>
                  <a:spcPts val="0"/>
                </a:spcAft>
                <a:buClrTx/>
                <a:buSzTx/>
                <a:buFontTx/>
                <a:buNone/>
                <a:tabLst/>
                <a:defRPr/>
              </a:pPr>
              <a:t>‹#›</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6097580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marL="0" marR="0" lvl="0" indent="0" algn="l" defTabSz="1507846" rtl="0" eaLnBrk="1" fontAlgn="auto" latinLnBrk="0" hangingPunct="1">
              <a:lnSpc>
                <a:spcPct val="100000"/>
              </a:lnSpc>
              <a:spcBef>
                <a:spcPts val="0"/>
              </a:spcBef>
              <a:spcAft>
                <a:spcPts val="0"/>
              </a:spcAft>
              <a:buClrTx/>
              <a:buSzTx/>
              <a:buFontTx/>
              <a:buNone/>
              <a:tabLst/>
              <a:defRPr/>
            </a:pPr>
            <a:fld id="{B7938270-B965-4555-B3AA-0F5AC3140255}" type="datetimeFigureOut">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507846" rtl="0" eaLnBrk="1" fontAlgn="auto" latinLnBrk="0" hangingPunct="1">
                <a:lnSpc>
                  <a:spcPct val="100000"/>
                </a:lnSpc>
                <a:spcBef>
                  <a:spcPts val="0"/>
                </a:spcBef>
                <a:spcAft>
                  <a:spcPts val="0"/>
                </a:spcAft>
                <a:buClrTx/>
                <a:buSzTx/>
                <a:buFontTx/>
                <a:buNone/>
                <a:tabLst/>
                <a:defRPr/>
              </a:pPr>
              <a:t>14/04/2025</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1507846" rtl="0" eaLnBrk="1" fontAlgn="auto" latinLnBrk="0" hangingPunct="1">
              <a:lnSpc>
                <a:spcPct val="100000"/>
              </a:lnSpc>
              <a:spcBef>
                <a:spcPts val="0"/>
              </a:spcBef>
              <a:spcAft>
                <a:spcPts val="0"/>
              </a:spcAft>
              <a:buClrTx/>
              <a:buSzTx/>
              <a:buFontTx/>
              <a:buNone/>
              <a:tabLst/>
              <a:defRPr/>
            </a:pPr>
            <a:fld id="{3D9341B5-D370-47BD-904A-50E95B2A1933}" type="slidenum">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507846" rtl="0" eaLnBrk="1" fontAlgn="auto" latinLnBrk="0" hangingPunct="1">
                <a:lnSpc>
                  <a:spcPct val="100000"/>
                </a:lnSpc>
                <a:spcBef>
                  <a:spcPts val="0"/>
                </a:spcBef>
                <a:spcAft>
                  <a:spcPts val="0"/>
                </a:spcAft>
                <a:buClrTx/>
                <a:buSzTx/>
                <a:buFontTx/>
                <a:buNone/>
                <a:tabLst/>
                <a:defRPr/>
              </a:pPr>
              <a:t>‹#›</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2027277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371689" y="2819485"/>
            <a:ext cx="17339786" cy="4704375"/>
          </a:xfrm>
        </p:spPr>
        <p:txBody>
          <a:bodyPr anchor="b"/>
          <a:lstStyle>
            <a:lvl1pPr>
              <a:defRPr sz="9894"/>
            </a:lvl1pPr>
          </a:lstStyle>
          <a:p>
            <a:r>
              <a:rPr lang="en-US" smtClean="0"/>
              <a:t>Click to edit Master title style</a:t>
            </a:r>
            <a:endParaRPr lang="en-GB"/>
          </a:p>
        </p:txBody>
      </p:sp>
      <p:sp>
        <p:nvSpPr>
          <p:cNvPr id="3" name="Text Placeholder 2"/>
          <p:cNvSpPr>
            <a:spLocks noGrp="1"/>
          </p:cNvSpPr>
          <p:nvPr>
            <p:ph type="body" idx="1"/>
          </p:nvPr>
        </p:nvSpPr>
        <p:spPr>
          <a:xfrm>
            <a:off x="1371689" y="7568367"/>
            <a:ext cx="17339786" cy="2473919"/>
          </a:xfrm>
        </p:spPr>
        <p:txBody>
          <a:bodyPr/>
          <a:lstStyle>
            <a:lvl1pPr marL="0" indent="0">
              <a:buNone/>
              <a:defRPr sz="3958">
                <a:solidFill>
                  <a:schemeClr val="tx1">
                    <a:tint val="75000"/>
                  </a:schemeClr>
                </a:solidFill>
              </a:defRPr>
            </a:lvl1pPr>
            <a:lvl2pPr marL="753933" indent="0">
              <a:buNone/>
              <a:defRPr sz="3298">
                <a:solidFill>
                  <a:schemeClr val="tx1">
                    <a:tint val="75000"/>
                  </a:schemeClr>
                </a:solidFill>
              </a:defRPr>
            </a:lvl2pPr>
            <a:lvl3pPr marL="1507864" indent="0">
              <a:buNone/>
              <a:defRPr sz="2970">
                <a:solidFill>
                  <a:schemeClr val="tx1">
                    <a:tint val="75000"/>
                  </a:schemeClr>
                </a:solidFill>
              </a:defRPr>
            </a:lvl3pPr>
            <a:lvl4pPr marL="2261796" indent="0">
              <a:buNone/>
              <a:defRPr sz="2638">
                <a:solidFill>
                  <a:schemeClr val="tx1">
                    <a:tint val="75000"/>
                  </a:schemeClr>
                </a:solidFill>
              </a:defRPr>
            </a:lvl4pPr>
            <a:lvl5pPr marL="3015729" indent="0">
              <a:buNone/>
              <a:defRPr sz="2638">
                <a:solidFill>
                  <a:schemeClr val="tx1">
                    <a:tint val="75000"/>
                  </a:schemeClr>
                </a:solidFill>
              </a:defRPr>
            </a:lvl5pPr>
            <a:lvl6pPr marL="3769662" indent="0">
              <a:buNone/>
              <a:defRPr sz="2638">
                <a:solidFill>
                  <a:schemeClr val="tx1">
                    <a:tint val="75000"/>
                  </a:schemeClr>
                </a:solidFill>
              </a:defRPr>
            </a:lvl6pPr>
            <a:lvl7pPr marL="4523593" indent="0">
              <a:buNone/>
              <a:defRPr sz="2638">
                <a:solidFill>
                  <a:schemeClr val="tx1">
                    <a:tint val="75000"/>
                  </a:schemeClr>
                </a:solidFill>
              </a:defRPr>
            </a:lvl7pPr>
            <a:lvl8pPr marL="5277526" indent="0">
              <a:buNone/>
              <a:defRPr sz="2638">
                <a:solidFill>
                  <a:schemeClr val="tx1">
                    <a:tint val="75000"/>
                  </a:schemeClr>
                </a:solidFill>
              </a:defRPr>
            </a:lvl8pPr>
            <a:lvl9pPr marL="6031458" indent="0">
              <a:buNone/>
              <a:defRPr sz="2638">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marL="0" marR="0" lvl="0" indent="0" algn="l" defTabSz="1507846" rtl="0" eaLnBrk="1" fontAlgn="auto" latinLnBrk="0" hangingPunct="1">
              <a:lnSpc>
                <a:spcPct val="100000"/>
              </a:lnSpc>
              <a:spcBef>
                <a:spcPts val="0"/>
              </a:spcBef>
              <a:spcAft>
                <a:spcPts val="0"/>
              </a:spcAft>
              <a:buClrTx/>
              <a:buSzTx/>
              <a:buFontTx/>
              <a:buNone/>
              <a:tabLst/>
              <a:defRPr/>
            </a:pPr>
            <a:fld id="{B7938270-B965-4555-B3AA-0F5AC3140255}" type="datetimeFigureOut">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507846" rtl="0" eaLnBrk="1" fontAlgn="auto" latinLnBrk="0" hangingPunct="1">
                <a:lnSpc>
                  <a:spcPct val="100000"/>
                </a:lnSpc>
                <a:spcBef>
                  <a:spcPts val="0"/>
                </a:spcBef>
                <a:spcAft>
                  <a:spcPts val="0"/>
                </a:spcAft>
                <a:buClrTx/>
                <a:buSzTx/>
                <a:buFontTx/>
                <a:buNone/>
                <a:tabLst/>
                <a:defRPr/>
              </a:pPr>
              <a:t>14/04/2025</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1507846" rtl="0" eaLnBrk="1" fontAlgn="auto" latinLnBrk="0" hangingPunct="1">
              <a:lnSpc>
                <a:spcPct val="100000"/>
              </a:lnSpc>
              <a:spcBef>
                <a:spcPts val="0"/>
              </a:spcBef>
              <a:spcAft>
                <a:spcPts val="0"/>
              </a:spcAft>
              <a:buClrTx/>
              <a:buSzTx/>
              <a:buFontTx/>
              <a:buNone/>
              <a:tabLst/>
              <a:defRPr/>
            </a:pPr>
            <a:fld id="{3D9341B5-D370-47BD-904A-50E95B2A1933}" type="slidenum">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507846" rtl="0" eaLnBrk="1" fontAlgn="auto" latinLnBrk="0" hangingPunct="1">
                <a:lnSpc>
                  <a:spcPct val="100000"/>
                </a:lnSpc>
                <a:spcBef>
                  <a:spcPts val="0"/>
                </a:spcBef>
                <a:spcAft>
                  <a:spcPts val="0"/>
                </a:spcAft>
                <a:buClrTx/>
                <a:buSzTx/>
                <a:buFontTx/>
                <a:buNone/>
                <a:tabLst/>
                <a:defRPr/>
              </a:pPr>
              <a:t>‹#›</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9551894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1382158" y="3010591"/>
            <a:ext cx="8544243" cy="717567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10177702" y="3010591"/>
            <a:ext cx="8544243" cy="717567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pPr marL="0" marR="0" lvl="0" indent="0" algn="l" defTabSz="1507846" rtl="0" eaLnBrk="1" fontAlgn="auto" latinLnBrk="0" hangingPunct="1">
              <a:lnSpc>
                <a:spcPct val="100000"/>
              </a:lnSpc>
              <a:spcBef>
                <a:spcPts val="0"/>
              </a:spcBef>
              <a:spcAft>
                <a:spcPts val="0"/>
              </a:spcAft>
              <a:buClrTx/>
              <a:buSzTx/>
              <a:buFontTx/>
              <a:buNone/>
              <a:tabLst/>
              <a:defRPr/>
            </a:pPr>
            <a:fld id="{B7938270-B965-4555-B3AA-0F5AC3140255}" type="datetimeFigureOut">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507846" rtl="0" eaLnBrk="1" fontAlgn="auto" latinLnBrk="0" hangingPunct="1">
                <a:lnSpc>
                  <a:spcPct val="100000"/>
                </a:lnSpc>
                <a:spcBef>
                  <a:spcPts val="0"/>
                </a:spcBef>
                <a:spcAft>
                  <a:spcPts val="0"/>
                </a:spcAft>
                <a:buClrTx/>
                <a:buSzTx/>
                <a:buFontTx/>
                <a:buNone/>
                <a:tabLst/>
                <a:defRPr/>
              </a:pPr>
              <a:t>14/04/2025</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1507846" rtl="0" eaLnBrk="1" fontAlgn="auto" latinLnBrk="0" hangingPunct="1">
              <a:lnSpc>
                <a:spcPct val="100000"/>
              </a:lnSpc>
              <a:spcBef>
                <a:spcPts val="0"/>
              </a:spcBef>
              <a:spcAft>
                <a:spcPts val="0"/>
              </a:spcAft>
              <a:buClrTx/>
              <a:buSzTx/>
              <a:buFontTx/>
              <a:buNone/>
              <a:tabLst/>
              <a:defRPr/>
            </a:pPr>
            <a:fld id="{3D9341B5-D370-47BD-904A-50E95B2A1933}" type="slidenum">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507846" rtl="0" eaLnBrk="1" fontAlgn="auto" latinLnBrk="0" hangingPunct="1">
                <a:lnSpc>
                  <a:spcPct val="100000"/>
                </a:lnSpc>
                <a:spcBef>
                  <a:spcPts val="0"/>
                </a:spcBef>
                <a:spcAft>
                  <a:spcPts val="0"/>
                </a:spcAft>
                <a:buClrTx/>
                <a:buSzTx/>
                <a:buFontTx/>
                <a:buNone/>
                <a:tabLst/>
                <a:defRPr/>
              </a:pPr>
              <a:t>‹#›</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4223755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84777" y="602119"/>
            <a:ext cx="17339786" cy="2185952"/>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1384778" y="2772362"/>
            <a:ext cx="8504976" cy="1358692"/>
          </a:xfrm>
        </p:spPr>
        <p:txBody>
          <a:bodyPr anchor="b"/>
          <a:lstStyle>
            <a:lvl1pPr marL="0" indent="0">
              <a:buNone/>
              <a:defRPr sz="3958" b="1"/>
            </a:lvl1pPr>
            <a:lvl2pPr marL="753933" indent="0">
              <a:buNone/>
              <a:defRPr sz="3298" b="1"/>
            </a:lvl2pPr>
            <a:lvl3pPr marL="1507864" indent="0">
              <a:buNone/>
              <a:defRPr sz="2970" b="1"/>
            </a:lvl3pPr>
            <a:lvl4pPr marL="2261796" indent="0">
              <a:buNone/>
              <a:defRPr sz="2638" b="1"/>
            </a:lvl4pPr>
            <a:lvl5pPr marL="3015729" indent="0">
              <a:buNone/>
              <a:defRPr sz="2638" b="1"/>
            </a:lvl5pPr>
            <a:lvl6pPr marL="3769662" indent="0">
              <a:buNone/>
              <a:defRPr sz="2638" b="1"/>
            </a:lvl6pPr>
            <a:lvl7pPr marL="4523593" indent="0">
              <a:buNone/>
              <a:defRPr sz="2638" b="1"/>
            </a:lvl7pPr>
            <a:lvl8pPr marL="5277526" indent="0">
              <a:buNone/>
              <a:defRPr sz="2638" b="1"/>
            </a:lvl8pPr>
            <a:lvl9pPr marL="6031458" indent="0">
              <a:buNone/>
              <a:defRPr sz="2638" b="1"/>
            </a:lvl9pPr>
          </a:lstStyle>
          <a:p>
            <a:pPr lvl="0"/>
            <a:r>
              <a:rPr lang="en-US" smtClean="0"/>
              <a:t>Edit Master text styles</a:t>
            </a:r>
          </a:p>
        </p:txBody>
      </p:sp>
      <p:sp>
        <p:nvSpPr>
          <p:cNvPr id="4" name="Content Placeholder 3"/>
          <p:cNvSpPr>
            <a:spLocks noGrp="1"/>
          </p:cNvSpPr>
          <p:nvPr>
            <p:ph sz="half" idx="2"/>
          </p:nvPr>
        </p:nvSpPr>
        <p:spPr>
          <a:xfrm>
            <a:off x="1384778" y="4131056"/>
            <a:ext cx="8504976" cy="607615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10177704" y="2772362"/>
            <a:ext cx="8546861" cy="1358692"/>
          </a:xfrm>
        </p:spPr>
        <p:txBody>
          <a:bodyPr anchor="b"/>
          <a:lstStyle>
            <a:lvl1pPr marL="0" indent="0">
              <a:buNone/>
              <a:defRPr sz="3958" b="1"/>
            </a:lvl1pPr>
            <a:lvl2pPr marL="753933" indent="0">
              <a:buNone/>
              <a:defRPr sz="3298" b="1"/>
            </a:lvl2pPr>
            <a:lvl3pPr marL="1507864" indent="0">
              <a:buNone/>
              <a:defRPr sz="2970" b="1"/>
            </a:lvl3pPr>
            <a:lvl4pPr marL="2261796" indent="0">
              <a:buNone/>
              <a:defRPr sz="2638" b="1"/>
            </a:lvl4pPr>
            <a:lvl5pPr marL="3015729" indent="0">
              <a:buNone/>
              <a:defRPr sz="2638" b="1"/>
            </a:lvl5pPr>
            <a:lvl6pPr marL="3769662" indent="0">
              <a:buNone/>
              <a:defRPr sz="2638" b="1"/>
            </a:lvl6pPr>
            <a:lvl7pPr marL="4523593" indent="0">
              <a:buNone/>
              <a:defRPr sz="2638" b="1"/>
            </a:lvl7pPr>
            <a:lvl8pPr marL="5277526" indent="0">
              <a:buNone/>
              <a:defRPr sz="2638" b="1"/>
            </a:lvl8pPr>
            <a:lvl9pPr marL="6031458" indent="0">
              <a:buNone/>
              <a:defRPr sz="2638" b="1"/>
            </a:lvl9pPr>
          </a:lstStyle>
          <a:p>
            <a:pPr lvl="0"/>
            <a:r>
              <a:rPr lang="en-US" smtClean="0"/>
              <a:t>Edit Master text styles</a:t>
            </a:r>
          </a:p>
        </p:txBody>
      </p:sp>
      <p:sp>
        <p:nvSpPr>
          <p:cNvPr id="6" name="Content Placeholder 5"/>
          <p:cNvSpPr>
            <a:spLocks noGrp="1"/>
          </p:cNvSpPr>
          <p:nvPr>
            <p:ph sz="quarter" idx="4"/>
          </p:nvPr>
        </p:nvSpPr>
        <p:spPr>
          <a:xfrm>
            <a:off x="10177704" y="4131056"/>
            <a:ext cx="8546861" cy="607615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pPr marL="0" marR="0" lvl="0" indent="0" algn="l" defTabSz="1507846" rtl="0" eaLnBrk="1" fontAlgn="auto" latinLnBrk="0" hangingPunct="1">
              <a:lnSpc>
                <a:spcPct val="100000"/>
              </a:lnSpc>
              <a:spcBef>
                <a:spcPts val="0"/>
              </a:spcBef>
              <a:spcAft>
                <a:spcPts val="0"/>
              </a:spcAft>
              <a:buClrTx/>
              <a:buSzTx/>
              <a:buFontTx/>
              <a:buNone/>
              <a:tabLst/>
              <a:defRPr/>
            </a:pPr>
            <a:fld id="{B7938270-B965-4555-B3AA-0F5AC3140255}" type="datetimeFigureOut">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507846" rtl="0" eaLnBrk="1" fontAlgn="auto" latinLnBrk="0" hangingPunct="1">
                <a:lnSpc>
                  <a:spcPct val="100000"/>
                </a:lnSpc>
                <a:spcBef>
                  <a:spcPts val="0"/>
                </a:spcBef>
                <a:spcAft>
                  <a:spcPts val="0"/>
                </a:spcAft>
                <a:buClrTx/>
                <a:buSzTx/>
                <a:buFontTx/>
                <a:buNone/>
                <a:tabLst/>
                <a:defRPr/>
              </a:pPr>
              <a:t>14/04/2025</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p: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1507846" rtl="0" eaLnBrk="1" fontAlgn="auto" latinLnBrk="0" hangingPunct="1">
              <a:lnSpc>
                <a:spcPct val="100000"/>
              </a:lnSpc>
              <a:spcBef>
                <a:spcPts val="0"/>
              </a:spcBef>
              <a:spcAft>
                <a:spcPts val="0"/>
              </a:spcAft>
              <a:buClrTx/>
              <a:buSzTx/>
              <a:buFontTx/>
              <a:buNone/>
              <a:tabLst/>
              <a:defRPr/>
            </a:pPr>
            <a:fld id="{3D9341B5-D370-47BD-904A-50E95B2A1933}" type="slidenum">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507846" rtl="0" eaLnBrk="1" fontAlgn="auto" latinLnBrk="0" hangingPunct="1">
                <a:lnSpc>
                  <a:spcPct val="100000"/>
                </a:lnSpc>
                <a:spcBef>
                  <a:spcPts val="0"/>
                </a:spcBef>
                <a:spcAft>
                  <a:spcPts val="0"/>
                </a:spcAft>
                <a:buClrTx/>
                <a:buSzTx/>
                <a:buFontTx/>
                <a:buNone/>
                <a:tabLst/>
                <a:defRPr/>
              </a:pPr>
              <a:t>‹#›</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4805613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pPr marL="0" marR="0" lvl="0" indent="0" algn="l" defTabSz="1507846" rtl="0" eaLnBrk="1" fontAlgn="auto" latinLnBrk="0" hangingPunct="1">
              <a:lnSpc>
                <a:spcPct val="100000"/>
              </a:lnSpc>
              <a:spcBef>
                <a:spcPts val="0"/>
              </a:spcBef>
              <a:spcAft>
                <a:spcPts val="0"/>
              </a:spcAft>
              <a:buClrTx/>
              <a:buSzTx/>
              <a:buFontTx/>
              <a:buNone/>
              <a:tabLst/>
              <a:defRPr/>
            </a:pPr>
            <a:fld id="{B7938270-B965-4555-B3AA-0F5AC3140255}" type="datetimeFigureOut">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507846" rtl="0" eaLnBrk="1" fontAlgn="auto" latinLnBrk="0" hangingPunct="1">
                <a:lnSpc>
                  <a:spcPct val="100000"/>
                </a:lnSpc>
                <a:spcBef>
                  <a:spcPts val="0"/>
                </a:spcBef>
                <a:spcAft>
                  <a:spcPts val="0"/>
                </a:spcAft>
                <a:buClrTx/>
                <a:buSzTx/>
                <a:buFontTx/>
                <a:buNone/>
                <a:tabLst/>
                <a:defRPr/>
              </a:pPr>
              <a:t>14/04/2025</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p: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1507846" rtl="0" eaLnBrk="1" fontAlgn="auto" latinLnBrk="0" hangingPunct="1">
              <a:lnSpc>
                <a:spcPct val="100000"/>
              </a:lnSpc>
              <a:spcBef>
                <a:spcPts val="0"/>
              </a:spcBef>
              <a:spcAft>
                <a:spcPts val="0"/>
              </a:spcAft>
              <a:buClrTx/>
              <a:buSzTx/>
              <a:buFontTx/>
              <a:buNone/>
              <a:tabLst/>
              <a:defRPr/>
            </a:pPr>
            <a:fld id="{3D9341B5-D370-47BD-904A-50E95B2A1933}" type="slidenum">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507846" rtl="0" eaLnBrk="1" fontAlgn="auto" latinLnBrk="0" hangingPunct="1">
                <a:lnSpc>
                  <a:spcPct val="100000"/>
                </a:lnSpc>
                <a:spcBef>
                  <a:spcPts val="0"/>
                </a:spcBef>
                <a:spcAft>
                  <a:spcPts val="0"/>
                </a:spcAft>
                <a:buClrTx/>
                <a:buSzTx/>
                <a:buFontTx/>
                <a:buNone/>
                <a:tabLst/>
                <a:defRPr/>
              </a:pPr>
              <a:t>‹#›</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746266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382157" y="3010591"/>
            <a:ext cx="8544243" cy="717567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10177700" y="3010591"/>
            <a:ext cx="8544243" cy="717567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t>4/14/2025</a:t>
            </a:fld>
            <a:endParaRPr lang="en-US"/>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6F15528-21DE-4FAA-801E-634DDDAF4B2B}" type="slidenum">
              <a:rPr lang="en-GB" smtClean="0"/>
              <a:t>‹#›</a:t>
            </a:fld>
            <a:endParaRPr lang="en-GB"/>
          </a:p>
        </p:txBody>
      </p:sp>
    </p:spTree>
    <p:extLst>
      <p:ext uri="{BB962C8B-B14F-4D97-AF65-F5344CB8AC3E}">
        <p14:creationId xmlns:p14="http://schemas.microsoft.com/office/powerpoint/2010/main" val="137712995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1507846" rtl="0" eaLnBrk="1" fontAlgn="auto" latinLnBrk="0" hangingPunct="1">
              <a:lnSpc>
                <a:spcPct val="100000"/>
              </a:lnSpc>
              <a:spcBef>
                <a:spcPts val="0"/>
              </a:spcBef>
              <a:spcAft>
                <a:spcPts val="0"/>
              </a:spcAft>
              <a:buClrTx/>
              <a:buSzTx/>
              <a:buFontTx/>
              <a:buNone/>
              <a:tabLst/>
              <a:defRPr/>
            </a:pPr>
            <a:fld id="{B7938270-B965-4555-B3AA-0F5AC3140255}" type="datetimeFigureOut">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507846" rtl="0" eaLnBrk="1" fontAlgn="auto" latinLnBrk="0" hangingPunct="1">
                <a:lnSpc>
                  <a:spcPct val="100000"/>
                </a:lnSpc>
                <a:spcBef>
                  <a:spcPts val="0"/>
                </a:spcBef>
                <a:spcAft>
                  <a:spcPts val="0"/>
                </a:spcAft>
                <a:buClrTx/>
                <a:buSzTx/>
                <a:buFontTx/>
                <a:buNone/>
                <a:tabLst/>
                <a:defRPr/>
              </a:pPr>
              <a:t>14/04/2025</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p: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1507846" rtl="0" eaLnBrk="1" fontAlgn="auto" latinLnBrk="0" hangingPunct="1">
              <a:lnSpc>
                <a:spcPct val="100000"/>
              </a:lnSpc>
              <a:spcBef>
                <a:spcPts val="0"/>
              </a:spcBef>
              <a:spcAft>
                <a:spcPts val="0"/>
              </a:spcAft>
              <a:buClrTx/>
              <a:buSzTx/>
              <a:buFontTx/>
              <a:buNone/>
              <a:tabLst/>
              <a:defRPr/>
            </a:pPr>
            <a:fld id="{3D9341B5-D370-47BD-904A-50E95B2A1933}" type="slidenum">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507846" rtl="0" eaLnBrk="1" fontAlgn="auto" latinLnBrk="0" hangingPunct="1">
                <a:lnSpc>
                  <a:spcPct val="100000"/>
                </a:lnSpc>
                <a:spcBef>
                  <a:spcPts val="0"/>
                </a:spcBef>
                <a:spcAft>
                  <a:spcPts val="0"/>
                </a:spcAft>
                <a:buClrTx/>
                <a:buSzTx/>
                <a:buFontTx/>
                <a:buNone/>
                <a:tabLst/>
                <a:defRPr/>
              </a:pPr>
              <a:t>‹#›</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6258232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84779" y="753957"/>
            <a:ext cx="6484093" cy="2638848"/>
          </a:xfrm>
        </p:spPr>
        <p:txBody>
          <a:bodyPr anchor="b"/>
          <a:lstStyle>
            <a:lvl1pPr>
              <a:defRPr sz="5277"/>
            </a:lvl1pPr>
          </a:lstStyle>
          <a:p>
            <a:r>
              <a:rPr lang="en-US" smtClean="0"/>
              <a:t>Click to edit Master title style</a:t>
            </a:r>
            <a:endParaRPr lang="en-GB"/>
          </a:p>
        </p:txBody>
      </p:sp>
      <p:sp>
        <p:nvSpPr>
          <p:cNvPr id="3" name="Content Placeholder 2"/>
          <p:cNvSpPr>
            <a:spLocks noGrp="1"/>
          </p:cNvSpPr>
          <p:nvPr>
            <p:ph idx="1"/>
          </p:nvPr>
        </p:nvSpPr>
        <p:spPr>
          <a:xfrm>
            <a:off x="8546862" y="1628338"/>
            <a:ext cx="10177702" cy="8036969"/>
          </a:xfrm>
        </p:spPr>
        <p:txBody>
          <a:bodyPr/>
          <a:lstStyle>
            <a:lvl1pPr>
              <a:defRPr sz="5277"/>
            </a:lvl1pPr>
            <a:lvl2pPr>
              <a:defRPr sz="4617"/>
            </a:lvl2pPr>
            <a:lvl3pPr>
              <a:defRPr sz="3958"/>
            </a:lvl3pPr>
            <a:lvl4pPr>
              <a:defRPr sz="3298"/>
            </a:lvl4pPr>
            <a:lvl5pPr>
              <a:defRPr sz="3298"/>
            </a:lvl5pPr>
            <a:lvl6pPr>
              <a:defRPr sz="3298"/>
            </a:lvl6pPr>
            <a:lvl7pPr>
              <a:defRPr sz="3298"/>
            </a:lvl7pPr>
            <a:lvl8pPr>
              <a:defRPr sz="3298"/>
            </a:lvl8pPr>
            <a:lvl9pPr>
              <a:defRPr sz="3298"/>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1384779" y="3392805"/>
            <a:ext cx="6484093" cy="6285591"/>
          </a:xfrm>
        </p:spPr>
        <p:txBody>
          <a:bodyPr/>
          <a:lstStyle>
            <a:lvl1pPr marL="0" indent="0">
              <a:buNone/>
              <a:defRPr sz="2638"/>
            </a:lvl1pPr>
            <a:lvl2pPr marL="753933" indent="0">
              <a:buNone/>
              <a:defRPr sz="2310"/>
            </a:lvl2pPr>
            <a:lvl3pPr marL="1507864" indent="0">
              <a:buNone/>
              <a:defRPr sz="1979"/>
            </a:lvl3pPr>
            <a:lvl4pPr marL="2261796" indent="0">
              <a:buNone/>
              <a:defRPr sz="1651"/>
            </a:lvl4pPr>
            <a:lvl5pPr marL="3015729" indent="0">
              <a:buNone/>
              <a:defRPr sz="1651"/>
            </a:lvl5pPr>
            <a:lvl6pPr marL="3769662" indent="0">
              <a:buNone/>
              <a:defRPr sz="1651"/>
            </a:lvl6pPr>
            <a:lvl7pPr marL="4523593" indent="0">
              <a:buNone/>
              <a:defRPr sz="1651"/>
            </a:lvl7pPr>
            <a:lvl8pPr marL="5277526" indent="0">
              <a:buNone/>
              <a:defRPr sz="1651"/>
            </a:lvl8pPr>
            <a:lvl9pPr marL="6031458" indent="0">
              <a:buNone/>
              <a:defRPr sz="1651"/>
            </a:lvl9pPr>
          </a:lstStyle>
          <a:p>
            <a:pPr lvl="0"/>
            <a:r>
              <a:rPr lang="en-US" smtClean="0"/>
              <a:t>Edit Master text styles</a:t>
            </a:r>
          </a:p>
        </p:txBody>
      </p:sp>
      <p:sp>
        <p:nvSpPr>
          <p:cNvPr id="5" name="Date Placeholder 4"/>
          <p:cNvSpPr>
            <a:spLocks noGrp="1"/>
          </p:cNvSpPr>
          <p:nvPr>
            <p:ph type="dt" sz="half" idx="10"/>
          </p:nvPr>
        </p:nvSpPr>
        <p:spPr/>
        <p:txBody>
          <a:bodyPr/>
          <a:lstStyle/>
          <a:p>
            <a:pPr marL="0" marR="0" lvl="0" indent="0" algn="l" defTabSz="1507846" rtl="0" eaLnBrk="1" fontAlgn="auto" latinLnBrk="0" hangingPunct="1">
              <a:lnSpc>
                <a:spcPct val="100000"/>
              </a:lnSpc>
              <a:spcBef>
                <a:spcPts val="0"/>
              </a:spcBef>
              <a:spcAft>
                <a:spcPts val="0"/>
              </a:spcAft>
              <a:buClrTx/>
              <a:buSzTx/>
              <a:buFontTx/>
              <a:buNone/>
              <a:tabLst/>
              <a:defRPr/>
            </a:pPr>
            <a:fld id="{B7938270-B965-4555-B3AA-0F5AC3140255}" type="datetimeFigureOut">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507846" rtl="0" eaLnBrk="1" fontAlgn="auto" latinLnBrk="0" hangingPunct="1">
                <a:lnSpc>
                  <a:spcPct val="100000"/>
                </a:lnSpc>
                <a:spcBef>
                  <a:spcPts val="0"/>
                </a:spcBef>
                <a:spcAft>
                  <a:spcPts val="0"/>
                </a:spcAft>
                <a:buClrTx/>
                <a:buSzTx/>
                <a:buFontTx/>
                <a:buNone/>
                <a:tabLst/>
                <a:defRPr/>
              </a:pPr>
              <a:t>14/04/2025</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1507846" rtl="0" eaLnBrk="1" fontAlgn="auto" latinLnBrk="0" hangingPunct="1">
              <a:lnSpc>
                <a:spcPct val="100000"/>
              </a:lnSpc>
              <a:spcBef>
                <a:spcPts val="0"/>
              </a:spcBef>
              <a:spcAft>
                <a:spcPts val="0"/>
              </a:spcAft>
              <a:buClrTx/>
              <a:buSzTx/>
              <a:buFontTx/>
              <a:buNone/>
              <a:tabLst/>
              <a:defRPr/>
            </a:pPr>
            <a:fld id="{3D9341B5-D370-47BD-904A-50E95B2A1933}" type="slidenum">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507846" rtl="0" eaLnBrk="1" fontAlgn="auto" latinLnBrk="0" hangingPunct="1">
                <a:lnSpc>
                  <a:spcPct val="100000"/>
                </a:lnSpc>
                <a:spcBef>
                  <a:spcPts val="0"/>
                </a:spcBef>
                <a:spcAft>
                  <a:spcPts val="0"/>
                </a:spcAft>
                <a:buClrTx/>
                <a:buSzTx/>
                <a:buFontTx/>
                <a:buNone/>
                <a:tabLst/>
                <a:defRPr/>
              </a:pPr>
              <a:t>‹#›</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973512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84779" y="753957"/>
            <a:ext cx="6484093" cy="2638848"/>
          </a:xfrm>
        </p:spPr>
        <p:txBody>
          <a:bodyPr anchor="b"/>
          <a:lstStyle>
            <a:lvl1pPr>
              <a:defRPr sz="5277"/>
            </a:lvl1pPr>
          </a:lstStyle>
          <a:p>
            <a:r>
              <a:rPr lang="en-US" smtClean="0"/>
              <a:t>Click to edit Master title style</a:t>
            </a:r>
            <a:endParaRPr lang="en-GB"/>
          </a:p>
        </p:txBody>
      </p:sp>
      <p:sp>
        <p:nvSpPr>
          <p:cNvPr id="3" name="Picture Placeholder 2"/>
          <p:cNvSpPr>
            <a:spLocks noGrp="1"/>
          </p:cNvSpPr>
          <p:nvPr>
            <p:ph type="pic" idx="1"/>
          </p:nvPr>
        </p:nvSpPr>
        <p:spPr>
          <a:xfrm>
            <a:off x="8546862" y="1628338"/>
            <a:ext cx="10177702" cy="8036969"/>
          </a:xfrm>
        </p:spPr>
        <p:txBody>
          <a:bodyPr/>
          <a:lstStyle>
            <a:lvl1pPr marL="0" indent="0">
              <a:buNone/>
              <a:defRPr sz="5277"/>
            </a:lvl1pPr>
            <a:lvl2pPr marL="753933" indent="0">
              <a:buNone/>
              <a:defRPr sz="4617"/>
            </a:lvl2pPr>
            <a:lvl3pPr marL="1507864" indent="0">
              <a:buNone/>
              <a:defRPr sz="3958"/>
            </a:lvl3pPr>
            <a:lvl4pPr marL="2261796" indent="0">
              <a:buNone/>
              <a:defRPr sz="3298"/>
            </a:lvl4pPr>
            <a:lvl5pPr marL="3015729" indent="0">
              <a:buNone/>
              <a:defRPr sz="3298"/>
            </a:lvl5pPr>
            <a:lvl6pPr marL="3769662" indent="0">
              <a:buNone/>
              <a:defRPr sz="3298"/>
            </a:lvl6pPr>
            <a:lvl7pPr marL="4523593" indent="0">
              <a:buNone/>
              <a:defRPr sz="3298"/>
            </a:lvl7pPr>
            <a:lvl8pPr marL="5277526" indent="0">
              <a:buNone/>
              <a:defRPr sz="3298"/>
            </a:lvl8pPr>
            <a:lvl9pPr marL="6031458" indent="0">
              <a:buNone/>
              <a:defRPr sz="3298"/>
            </a:lvl9pPr>
          </a:lstStyle>
          <a:p>
            <a:endParaRPr lang="en-GB"/>
          </a:p>
        </p:txBody>
      </p:sp>
      <p:sp>
        <p:nvSpPr>
          <p:cNvPr id="4" name="Text Placeholder 3"/>
          <p:cNvSpPr>
            <a:spLocks noGrp="1"/>
          </p:cNvSpPr>
          <p:nvPr>
            <p:ph type="body" sz="half" idx="2"/>
          </p:nvPr>
        </p:nvSpPr>
        <p:spPr>
          <a:xfrm>
            <a:off x="1384779" y="3392805"/>
            <a:ext cx="6484093" cy="6285591"/>
          </a:xfrm>
        </p:spPr>
        <p:txBody>
          <a:bodyPr/>
          <a:lstStyle>
            <a:lvl1pPr marL="0" indent="0">
              <a:buNone/>
              <a:defRPr sz="2638"/>
            </a:lvl1pPr>
            <a:lvl2pPr marL="753933" indent="0">
              <a:buNone/>
              <a:defRPr sz="2310"/>
            </a:lvl2pPr>
            <a:lvl3pPr marL="1507864" indent="0">
              <a:buNone/>
              <a:defRPr sz="1979"/>
            </a:lvl3pPr>
            <a:lvl4pPr marL="2261796" indent="0">
              <a:buNone/>
              <a:defRPr sz="1651"/>
            </a:lvl4pPr>
            <a:lvl5pPr marL="3015729" indent="0">
              <a:buNone/>
              <a:defRPr sz="1651"/>
            </a:lvl5pPr>
            <a:lvl6pPr marL="3769662" indent="0">
              <a:buNone/>
              <a:defRPr sz="1651"/>
            </a:lvl6pPr>
            <a:lvl7pPr marL="4523593" indent="0">
              <a:buNone/>
              <a:defRPr sz="1651"/>
            </a:lvl7pPr>
            <a:lvl8pPr marL="5277526" indent="0">
              <a:buNone/>
              <a:defRPr sz="1651"/>
            </a:lvl8pPr>
            <a:lvl9pPr marL="6031458" indent="0">
              <a:buNone/>
              <a:defRPr sz="1651"/>
            </a:lvl9pPr>
          </a:lstStyle>
          <a:p>
            <a:pPr lvl="0"/>
            <a:r>
              <a:rPr lang="en-US" smtClean="0"/>
              <a:t>Edit Master text styles</a:t>
            </a:r>
          </a:p>
        </p:txBody>
      </p:sp>
      <p:sp>
        <p:nvSpPr>
          <p:cNvPr id="5" name="Date Placeholder 4"/>
          <p:cNvSpPr>
            <a:spLocks noGrp="1"/>
          </p:cNvSpPr>
          <p:nvPr>
            <p:ph type="dt" sz="half" idx="10"/>
          </p:nvPr>
        </p:nvSpPr>
        <p:spPr/>
        <p:txBody>
          <a:bodyPr/>
          <a:lstStyle/>
          <a:p>
            <a:pPr marL="0" marR="0" lvl="0" indent="0" algn="l" defTabSz="1507846" rtl="0" eaLnBrk="1" fontAlgn="auto" latinLnBrk="0" hangingPunct="1">
              <a:lnSpc>
                <a:spcPct val="100000"/>
              </a:lnSpc>
              <a:spcBef>
                <a:spcPts val="0"/>
              </a:spcBef>
              <a:spcAft>
                <a:spcPts val="0"/>
              </a:spcAft>
              <a:buClrTx/>
              <a:buSzTx/>
              <a:buFontTx/>
              <a:buNone/>
              <a:tabLst/>
              <a:defRPr/>
            </a:pPr>
            <a:fld id="{B7938270-B965-4555-B3AA-0F5AC3140255}" type="datetimeFigureOut">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507846" rtl="0" eaLnBrk="1" fontAlgn="auto" latinLnBrk="0" hangingPunct="1">
                <a:lnSpc>
                  <a:spcPct val="100000"/>
                </a:lnSpc>
                <a:spcBef>
                  <a:spcPts val="0"/>
                </a:spcBef>
                <a:spcAft>
                  <a:spcPts val="0"/>
                </a:spcAft>
                <a:buClrTx/>
                <a:buSzTx/>
                <a:buFontTx/>
                <a:buNone/>
                <a:tabLst/>
                <a:defRPr/>
              </a:pPr>
              <a:t>14/04/2025</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1507846" rtl="0" eaLnBrk="1" fontAlgn="auto" latinLnBrk="0" hangingPunct="1">
              <a:lnSpc>
                <a:spcPct val="100000"/>
              </a:lnSpc>
              <a:spcBef>
                <a:spcPts val="0"/>
              </a:spcBef>
              <a:spcAft>
                <a:spcPts val="0"/>
              </a:spcAft>
              <a:buClrTx/>
              <a:buSzTx/>
              <a:buFontTx/>
              <a:buNone/>
              <a:tabLst/>
              <a:defRPr/>
            </a:pPr>
            <a:fld id="{3D9341B5-D370-47BD-904A-50E95B2A1933}" type="slidenum">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507846" rtl="0" eaLnBrk="1" fontAlgn="auto" latinLnBrk="0" hangingPunct="1">
                <a:lnSpc>
                  <a:spcPct val="100000"/>
                </a:lnSpc>
                <a:spcBef>
                  <a:spcPts val="0"/>
                </a:spcBef>
                <a:spcAft>
                  <a:spcPts val="0"/>
                </a:spcAft>
                <a:buClrTx/>
                <a:buSzTx/>
                <a:buFontTx/>
                <a:buNone/>
                <a:tabLst/>
                <a:defRPr/>
              </a:pPr>
              <a:t>‹#›</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758219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marL="0" marR="0" lvl="0" indent="0" algn="l" defTabSz="1507846" rtl="0" eaLnBrk="1" fontAlgn="auto" latinLnBrk="0" hangingPunct="1">
              <a:lnSpc>
                <a:spcPct val="100000"/>
              </a:lnSpc>
              <a:spcBef>
                <a:spcPts val="0"/>
              </a:spcBef>
              <a:spcAft>
                <a:spcPts val="0"/>
              </a:spcAft>
              <a:buClrTx/>
              <a:buSzTx/>
              <a:buFontTx/>
              <a:buNone/>
              <a:tabLst/>
              <a:defRPr/>
            </a:pPr>
            <a:fld id="{B7938270-B965-4555-B3AA-0F5AC3140255}" type="datetimeFigureOut">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507846" rtl="0" eaLnBrk="1" fontAlgn="auto" latinLnBrk="0" hangingPunct="1">
                <a:lnSpc>
                  <a:spcPct val="100000"/>
                </a:lnSpc>
                <a:spcBef>
                  <a:spcPts val="0"/>
                </a:spcBef>
                <a:spcAft>
                  <a:spcPts val="0"/>
                </a:spcAft>
                <a:buClrTx/>
                <a:buSzTx/>
                <a:buFontTx/>
                <a:buNone/>
                <a:tabLst/>
                <a:defRPr/>
              </a:pPr>
              <a:t>14/04/2025</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1507846" rtl="0" eaLnBrk="1" fontAlgn="auto" latinLnBrk="0" hangingPunct="1">
              <a:lnSpc>
                <a:spcPct val="100000"/>
              </a:lnSpc>
              <a:spcBef>
                <a:spcPts val="0"/>
              </a:spcBef>
              <a:spcAft>
                <a:spcPts val="0"/>
              </a:spcAft>
              <a:buClrTx/>
              <a:buSzTx/>
              <a:buFontTx/>
              <a:buNone/>
              <a:tabLst/>
              <a:defRPr/>
            </a:pPr>
            <a:fld id="{3D9341B5-D370-47BD-904A-50E95B2A1933}" type="slidenum">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507846" rtl="0" eaLnBrk="1" fontAlgn="auto" latinLnBrk="0" hangingPunct="1">
                <a:lnSpc>
                  <a:spcPct val="100000"/>
                </a:lnSpc>
                <a:spcBef>
                  <a:spcPts val="0"/>
                </a:spcBef>
                <a:spcAft>
                  <a:spcPts val="0"/>
                </a:spcAft>
                <a:buClrTx/>
                <a:buSzTx/>
                <a:buFontTx/>
                <a:buNone/>
                <a:tabLst/>
                <a:defRPr/>
              </a:pPr>
              <a:t>‹#›</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7014998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4386995" y="602118"/>
            <a:ext cx="4334947" cy="9584151"/>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1382155" y="602118"/>
            <a:ext cx="12753538" cy="9584151"/>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marL="0" marR="0" lvl="0" indent="0" algn="l" defTabSz="1507846" rtl="0" eaLnBrk="1" fontAlgn="auto" latinLnBrk="0" hangingPunct="1">
              <a:lnSpc>
                <a:spcPct val="100000"/>
              </a:lnSpc>
              <a:spcBef>
                <a:spcPts val="0"/>
              </a:spcBef>
              <a:spcAft>
                <a:spcPts val="0"/>
              </a:spcAft>
              <a:buClrTx/>
              <a:buSzTx/>
              <a:buFontTx/>
              <a:buNone/>
              <a:tabLst/>
              <a:defRPr/>
            </a:pPr>
            <a:fld id="{B7938270-B965-4555-B3AA-0F5AC3140255}" type="datetimeFigureOut">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507846" rtl="0" eaLnBrk="1" fontAlgn="auto" latinLnBrk="0" hangingPunct="1">
                <a:lnSpc>
                  <a:spcPct val="100000"/>
                </a:lnSpc>
                <a:spcBef>
                  <a:spcPts val="0"/>
                </a:spcBef>
                <a:spcAft>
                  <a:spcPts val="0"/>
                </a:spcAft>
                <a:buClrTx/>
                <a:buSzTx/>
                <a:buFontTx/>
                <a:buNone/>
                <a:tabLst/>
                <a:defRPr/>
              </a:pPr>
              <a:t>14/04/2025</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1507846" rtl="0" eaLnBrk="1" fontAlgn="auto" latinLnBrk="0" hangingPunct="1">
              <a:lnSpc>
                <a:spcPct val="100000"/>
              </a:lnSpc>
              <a:spcBef>
                <a:spcPts val="0"/>
              </a:spcBef>
              <a:spcAft>
                <a:spcPts val="0"/>
              </a:spcAft>
              <a:buClrTx/>
              <a:buSzTx/>
              <a:buFontTx/>
              <a:buNone/>
              <a:tabLst/>
              <a:defRPr/>
            </a:pPr>
            <a:fld id="{3D9341B5-D370-47BD-904A-50E95B2A1933}" type="slidenum">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507846" rtl="0" eaLnBrk="1" fontAlgn="auto" latinLnBrk="0" hangingPunct="1">
                <a:lnSpc>
                  <a:spcPct val="100000"/>
                </a:lnSpc>
                <a:spcBef>
                  <a:spcPts val="0"/>
                </a:spcBef>
                <a:spcAft>
                  <a:spcPts val="0"/>
                </a:spcAft>
                <a:buClrTx/>
                <a:buSzTx/>
                <a:buFontTx/>
                <a:buNone/>
                <a:tabLst/>
                <a:defRPr/>
              </a:pPr>
              <a:t>‹#›</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9714116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13014" y="1850860"/>
            <a:ext cx="15078075" cy="3937329"/>
          </a:xfrm>
        </p:spPr>
        <p:txBody>
          <a:bodyPr anchor="b"/>
          <a:lstStyle>
            <a:lvl1pPr algn="ctr">
              <a:defRPr sz="9894"/>
            </a:lvl1pPr>
          </a:lstStyle>
          <a:p>
            <a:r>
              <a:rPr lang="en-US" smtClean="0"/>
              <a:t>Click to edit Master title style</a:t>
            </a:r>
            <a:endParaRPr lang="en-US" dirty="0"/>
          </a:p>
        </p:txBody>
      </p:sp>
      <p:sp>
        <p:nvSpPr>
          <p:cNvPr id="3" name="Subtitle 2"/>
          <p:cNvSpPr>
            <a:spLocks noGrp="1"/>
          </p:cNvSpPr>
          <p:nvPr>
            <p:ph type="subTitle" idx="1"/>
          </p:nvPr>
        </p:nvSpPr>
        <p:spPr>
          <a:xfrm>
            <a:off x="2513014" y="5940028"/>
            <a:ext cx="15078075" cy="2730474"/>
          </a:xfrm>
        </p:spPr>
        <p:txBody>
          <a:bodyPr/>
          <a:lstStyle>
            <a:lvl1pPr marL="0" indent="0" algn="ctr">
              <a:buNone/>
              <a:defRPr sz="3958"/>
            </a:lvl1pPr>
            <a:lvl2pPr marL="753888" indent="0" algn="ctr">
              <a:buNone/>
              <a:defRPr sz="3298"/>
            </a:lvl2pPr>
            <a:lvl3pPr marL="1507776" indent="0" algn="ctr">
              <a:buNone/>
              <a:defRPr sz="2968"/>
            </a:lvl3pPr>
            <a:lvl4pPr marL="2261663" indent="0" algn="ctr">
              <a:buNone/>
              <a:defRPr sz="2638"/>
            </a:lvl4pPr>
            <a:lvl5pPr marL="3015551" indent="0" algn="ctr">
              <a:buNone/>
              <a:defRPr sz="2638"/>
            </a:lvl5pPr>
            <a:lvl6pPr marL="3769439" indent="0" algn="ctr">
              <a:buNone/>
              <a:defRPr sz="2638"/>
            </a:lvl6pPr>
            <a:lvl7pPr marL="4523327" indent="0" algn="ctr">
              <a:buNone/>
              <a:defRPr sz="2638"/>
            </a:lvl7pPr>
            <a:lvl8pPr marL="5277216" indent="0" algn="ctr">
              <a:buNone/>
              <a:defRPr sz="2638"/>
            </a:lvl8pPr>
            <a:lvl9pPr marL="6031102" indent="0" algn="ctr">
              <a:buNone/>
              <a:defRPr sz="2638"/>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pPr defTabSz="457179"/>
            <a:fld id="{1D8BD707-D9CF-40AE-B4C6-C98DA3205C09}" type="datetimeFigureOut">
              <a:rPr lang="en-US" smtClean="0">
                <a:solidFill>
                  <a:srgbClr val="2A2C65">
                    <a:tint val="75000"/>
                  </a:srgbClr>
                </a:solidFill>
              </a:rPr>
              <a:pPr defTabSz="457179"/>
              <a:t>4/14/2025</a:t>
            </a:fld>
            <a:endParaRPr lang="en-US">
              <a:solidFill>
                <a:srgbClr val="2A2C65">
                  <a:tint val="75000"/>
                </a:srgbClr>
              </a:solidFill>
            </a:endParaRPr>
          </a:p>
        </p:txBody>
      </p:sp>
      <p:sp>
        <p:nvSpPr>
          <p:cNvPr id="5" name="Footer Placeholder 4"/>
          <p:cNvSpPr>
            <a:spLocks noGrp="1"/>
          </p:cNvSpPr>
          <p:nvPr>
            <p:ph type="ftr" sz="quarter" idx="11"/>
          </p:nvPr>
        </p:nvSpPr>
        <p:spPr/>
        <p:txBody>
          <a:bodyPr/>
          <a:lstStyle/>
          <a:p>
            <a:pPr defTabSz="457179"/>
            <a:endParaRPr lang="en-GB">
              <a:solidFill>
                <a:srgbClr val="2A2C65">
                  <a:tint val="75000"/>
                </a:srgbClr>
              </a:solidFill>
            </a:endParaRPr>
          </a:p>
        </p:txBody>
      </p:sp>
      <p:sp>
        <p:nvSpPr>
          <p:cNvPr id="6" name="Slide Number Placeholder 5"/>
          <p:cNvSpPr>
            <a:spLocks noGrp="1"/>
          </p:cNvSpPr>
          <p:nvPr>
            <p:ph type="sldNum" sz="quarter" idx="12"/>
          </p:nvPr>
        </p:nvSpPr>
        <p:spPr/>
        <p:txBody>
          <a:bodyPr/>
          <a:lstStyle/>
          <a:p>
            <a:pPr defTabSz="457179"/>
            <a:fld id="{B6F15528-21DE-4FAA-801E-634DDDAF4B2B}" type="slidenum">
              <a:rPr lang="en-GB" smtClean="0">
                <a:solidFill>
                  <a:srgbClr val="2A2C65">
                    <a:tint val="75000"/>
                  </a:srgbClr>
                </a:solidFill>
              </a:rPr>
              <a:pPr defTabSz="457179"/>
              <a:t>‹#›</a:t>
            </a:fld>
            <a:endParaRPr lang="en-GB">
              <a:solidFill>
                <a:srgbClr val="2A2C65">
                  <a:tint val="75000"/>
                </a:srgbClr>
              </a:solidFill>
            </a:endParaRPr>
          </a:p>
        </p:txBody>
      </p:sp>
    </p:spTree>
    <p:extLst>
      <p:ext uri="{BB962C8B-B14F-4D97-AF65-F5344CB8AC3E}">
        <p14:creationId xmlns:p14="http://schemas.microsoft.com/office/powerpoint/2010/main" val="134204827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defTabSz="457179"/>
            <a:fld id="{1D8BD707-D9CF-40AE-B4C6-C98DA3205C09}" type="datetimeFigureOut">
              <a:rPr lang="en-US" smtClean="0">
                <a:solidFill>
                  <a:srgbClr val="2A2C65">
                    <a:tint val="75000"/>
                  </a:srgbClr>
                </a:solidFill>
              </a:rPr>
              <a:pPr defTabSz="457179"/>
              <a:t>4/14/2025</a:t>
            </a:fld>
            <a:endParaRPr lang="en-US">
              <a:solidFill>
                <a:srgbClr val="2A2C65">
                  <a:tint val="75000"/>
                </a:srgbClr>
              </a:solidFill>
            </a:endParaRPr>
          </a:p>
        </p:txBody>
      </p:sp>
      <p:sp>
        <p:nvSpPr>
          <p:cNvPr id="5" name="Footer Placeholder 4"/>
          <p:cNvSpPr>
            <a:spLocks noGrp="1"/>
          </p:cNvSpPr>
          <p:nvPr>
            <p:ph type="ftr" sz="quarter" idx="11"/>
          </p:nvPr>
        </p:nvSpPr>
        <p:spPr/>
        <p:txBody>
          <a:bodyPr/>
          <a:lstStyle/>
          <a:p>
            <a:pPr defTabSz="457179"/>
            <a:endParaRPr lang="en-GB">
              <a:solidFill>
                <a:srgbClr val="2A2C65">
                  <a:tint val="75000"/>
                </a:srgbClr>
              </a:solidFill>
            </a:endParaRPr>
          </a:p>
        </p:txBody>
      </p:sp>
      <p:sp>
        <p:nvSpPr>
          <p:cNvPr id="6" name="Slide Number Placeholder 5"/>
          <p:cNvSpPr>
            <a:spLocks noGrp="1"/>
          </p:cNvSpPr>
          <p:nvPr>
            <p:ph type="sldNum" sz="quarter" idx="12"/>
          </p:nvPr>
        </p:nvSpPr>
        <p:spPr/>
        <p:txBody>
          <a:bodyPr/>
          <a:lstStyle/>
          <a:p>
            <a:pPr defTabSz="457179"/>
            <a:fld id="{B6F15528-21DE-4FAA-801E-634DDDAF4B2B}" type="slidenum">
              <a:rPr lang="en-GB" smtClean="0">
                <a:solidFill>
                  <a:srgbClr val="2A2C65">
                    <a:tint val="75000"/>
                  </a:srgbClr>
                </a:solidFill>
              </a:rPr>
              <a:pPr defTabSz="457179"/>
              <a:t>‹#›</a:t>
            </a:fld>
            <a:endParaRPr lang="en-GB">
              <a:solidFill>
                <a:srgbClr val="2A2C65">
                  <a:tint val="75000"/>
                </a:srgbClr>
              </a:solidFill>
            </a:endParaRPr>
          </a:p>
        </p:txBody>
      </p:sp>
    </p:spTree>
    <p:extLst>
      <p:ext uri="{BB962C8B-B14F-4D97-AF65-F5344CB8AC3E}">
        <p14:creationId xmlns:p14="http://schemas.microsoft.com/office/powerpoint/2010/main" val="100928217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371686" y="2819487"/>
            <a:ext cx="17339786" cy="4704375"/>
          </a:xfrm>
        </p:spPr>
        <p:txBody>
          <a:bodyPr anchor="b"/>
          <a:lstStyle>
            <a:lvl1pPr>
              <a:defRPr sz="9894"/>
            </a:lvl1pPr>
          </a:lstStyle>
          <a:p>
            <a:r>
              <a:rPr lang="en-US" smtClean="0"/>
              <a:t>Click to edit Master title style</a:t>
            </a:r>
            <a:endParaRPr lang="en-US" dirty="0"/>
          </a:p>
        </p:txBody>
      </p:sp>
      <p:sp>
        <p:nvSpPr>
          <p:cNvPr id="3" name="Text Placeholder 2"/>
          <p:cNvSpPr>
            <a:spLocks noGrp="1"/>
          </p:cNvSpPr>
          <p:nvPr>
            <p:ph type="body" idx="1"/>
          </p:nvPr>
        </p:nvSpPr>
        <p:spPr>
          <a:xfrm>
            <a:off x="1371686" y="7568367"/>
            <a:ext cx="17339786" cy="2473919"/>
          </a:xfrm>
        </p:spPr>
        <p:txBody>
          <a:bodyPr/>
          <a:lstStyle>
            <a:lvl1pPr marL="0" indent="0">
              <a:buNone/>
              <a:defRPr sz="3958">
                <a:solidFill>
                  <a:schemeClr val="tx1">
                    <a:tint val="75000"/>
                  </a:schemeClr>
                </a:solidFill>
              </a:defRPr>
            </a:lvl1pPr>
            <a:lvl2pPr marL="753888" indent="0">
              <a:buNone/>
              <a:defRPr sz="3298">
                <a:solidFill>
                  <a:schemeClr val="tx1">
                    <a:tint val="75000"/>
                  </a:schemeClr>
                </a:solidFill>
              </a:defRPr>
            </a:lvl2pPr>
            <a:lvl3pPr marL="1507776" indent="0">
              <a:buNone/>
              <a:defRPr sz="2968">
                <a:solidFill>
                  <a:schemeClr val="tx1">
                    <a:tint val="75000"/>
                  </a:schemeClr>
                </a:solidFill>
              </a:defRPr>
            </a:lvl3pPr>
            <a:lvl4pPr marL="2261663" indent="0">
              <a:buNone/>
              <a:defRPr sz="2638">
                <a:solidFill>
                  <a:schemeClr val="tx1">
                    <a:tint val="75000"/>
                  </a:schemeClr>
                </a:solidFill>
              </a:defRPr>
            </a:lvl4pPr>
            <a:lvl5pPr marL="3015551" indent="0">
              <a:buNone/>
              <a:defRPr sz="2638">
                <a:solidFill>
                  <a:schemeClr val="tx1">
                    <a:tint val="75000"/>
                  </a:schemeClr>
                </a:solidFill>
              </a:defRPr>
            </a:lvl5pPr>
            <a:lvl6pPr marL="3769439" indent="0">
              <a:buNone/>
              <a:defRPr sz="2638">
                <a:solidFill>
                  <a:schemeClr val="tx1">
                    <a:tint val="75000"/>
                  </a:schemeClr>
                </a:solidFill>
              </a:defRPr>
            </a:lvl6pPr>
            <a:lvl7pPr marL="4523327" indent="0">
              <a:buNone/>
              <a:defRPr sz="2638">
                <a:solidFill>
                  <a:schemeClr val="tx1">
                    <a:tint val="75000"/>
                  </a:schemeClr>
                </a:solidFill>
              </a:defRPr>
            </a:lvl7pPr>
            <a:lvl8pPr marL="5277216" indent="0">
              <a:buNone/>
              <a:defRPr sz="2638">
                <a:solidFill>
                  <a:schemeClr val="tx1">
                    <a:tint val="75000"/>
                  </a:schemeClr>
                </a:solidFill>
              </a:defRPr>
            </a:lvl8pPr>
            <a:lvl9pPr marL="6031102" indent="0">
              <a:buNone/>
              <a:defRPr sz="2638">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457179"/>
            <a:fld id="{1D8BD707-D9CF-40AE-B4C6-C98DA3205C09}" type="datetimeFigureOut">
              <a:rPr lang="en-US" smtClean="0">
                <a:solidFill>
                  <a:srgbClr val="2A2C65">
                    <a:tint val="75000"/>
                  </a:srgbClr>
                </a:solidFill>
              </a:rPr>
              <a:pPr defTabSz="457179"/>
              <a:t>4/14/2025</a:t>
            </a:fld>
            <a:endParaRPr lang="en-US" dirty="0">
              <a:solidFill>
                <a:srgbClr val="2A2C65">
                  <a:tint val="75000"/>
                </a:srgbClr>
              </a:solidFill>
            </a:endParaRPr>
          </a:p>
        </p:txBody>
      </p:sp>
      <p:sp>
        <p:nvSpPr>
          <p:cNvPr id="5" name="Footer Placeholder 4"/>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457179"/>
            <a:endParaRPr lang="en-GB" dirty="0">
              <a:solidFill>
                <a:srgbClr val="2A2C65">
                  <a:tint val="75000"/>
                </a:srgbClr>
              </a:solidFill>
            </a:endParaRPr>
          </a:p>
        </p:txBody>
      </p:sp>
      <p:sp>
        <p:nvSpPr>
          <p:cNvPr id="6" name="Slide Number Placeholder 5"/>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457179"/>
            <a:fld id="{B6F15528-21DE-4FAA-801E-634DDDAF4B2B}" type="slidenum">
              <a:rPr lang="en-GB" smtClean="0">
                <a:solidFill>
                  <a:srgbClr val="2A2C65">
                    <a:tint val="75000"/>
                  </a:srgbClr>
                </a:solidFill>
              </a:rPr>
              <a:pPr defTabSz="457179"/>
              <a:t>‹#›</a:t>
            </a:fld>
            <a:endParaRPr lang="en-GB" dirty="0">
              <a:solidFill>
                <a:srgbClr val="2A2C65">
                  <a:tint val="75000"/>
                </a:srgbClr>
              </a:solidFill>
            </a:endParaRPr>
          </a:p>
        </p:txBody>
      </p:sp>
    </p:spTree>
    <p:extLst>
      <p:ext uri="{BB962C8B-B14F-4D97-AF65-F5344CB8AC3E}">
        <p14:creationId xmlns:p14="http://schemas.microsoft.com/office/powerpoint/2010/main" val="330019647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382158" y="3010591"/>
            <a:ext cx="8544243" cy="717567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10177700" y="3010591"/>
            <a:ext cx="8544243" cy="717567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defTabSz="457179"/>
            <a:fld id="{1D8BD707-D9CF-40AE-B4C6-C98DA3205C09}" type="datetimeFigureOut">
              <a:rPr lang="en-US" smtClean="0">
                <a:solidFill>
                  <a:srgbClr val="2A2C65">
                    <a:tint val="75000"/>
                  </a:srgbClr>
                </a:solidFill>
              </a:rPr>
              <a:pPr defTabSz="457179"/>
              <a:t>4/14/2025</a:t>
            </a:fld>
            <a:endParaRPr lang="en-US">
              <a:solidFill>
                <a:srgbClr val="2A2C65">
                  <a:tint val="75000"/>
                </a:srgbClr>
              </a:solidFill>
            </a:endParaRPr>
          </a:p>
        </p:txBody>
      </p:sp>
      <p:sp>
        <p:nvSpPr>
          <p:cNvPr id="6" name="Footer Placeholder 5"/>
          <p:cNvSpPr>
            <a:spLocks noGrp="1"/>
          </p:cNvSpPr>
          <p:nvPr>
            <p:ph type="ftr" sz="quarter" idx="11"/>
          </p:nvPr>
        </p:nvSpPr>
        <p:spPr/>
        <p:txBody>
          <a:bodyPr/>
          <a:lstStyle/>
          <a:p>
            <a:pPr defTabSz="457179"/>
            <a:endParaRPr lang="en-GB">
              <a:solidFill>
                <a:srgbClr val="2A2C65">
                  <a:tint val="75000"/>
                </a:srgbClr>
              </a:solidFill>
            </a:endParaRPr>
          </a:p>
        </p:txBody>
      </p:sp>
      <p:sp>
        <p:nvSpPr>
          <p:cNvPr id="7" name="Slide Number Placeholder 6"/>
          <p:cNvSpPr>
            <a:spLocks noGrp="1"/>
          </p:cNvSpPr>
          <p:nvPr>
            <p:ph type="sldNum" sz="quarter" idx="12"/>
          </p:nvPr>
        </p:nvSpPr>
        <p:spPr/>
        <p:txBody>
          <a:bodyPr/>
          <a:lstStyle/>
          <a:p>
            <a:pPr defTabSz="457179"/>
            <a:fld id="{B6F15528-21DE-4FAA-801E-634DDDAF4B2B}" type="slidenum">
              <a:rPr lang="en-GB" smtClean="0">
                <a:solidFill>
                  <a:srgbClr val="2A2C65">
                    <a:tint val="75000"/>
                  </a:srgbClr>
                </a:solidFill>
              </a:rPr>
              <a:pPr defTabSz="457179"/>
              <a:t>‹#›</a:t>
            </a:fld>
            <a:endParaRPr lang="en-GB">
              <a:solidFill>
                <a:srgbClr val="2A2C65">
                  <a:tint val="75000"/>
                </a:srgbClr>
              </a:solidFill>
            </a:endParaRPr>
          </a:p>
        </p:txBody>
      </p:sp>
    </p:spTree>
    <p:extLst>
      <p:ext uri="{BB962C8B-B14F-4D97-AF65-F5344CB8AC3E}">
        <p14:creationId xmlns:p14="http://schemas.microsoft.com/office/powerpoint/2010/main" val="184166242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84776" y="602120"/>
            <a:ext cx="17339786" cy="2185952"/>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384776" y="2772362"/>
            <a:ext cx="8504976" cy="1358692"/>
          </a:xfrm>
        </p:spPr>
        <p:txBody>
          <a:bodyPr anchor="b"/>
          <a:lstStyle>
            <a:lvl1pPr marL="0" indent="0">
              <a:buNone/>
              <a:defRPr sz="3958" b="1"/>
            </a:lvl1pPr>
            <a:lvl2pPr marL="753888" indent="0">
              <a:buNone/>
              <a:defRPr sz="3298" b="1"/>
            </a:lvl2pPr>
            <a:lvl3pPr marL="1507776" indent="0">
              <a:buNone/>
              <a:defRPr sz="2968" b="1"/>
            </a:lvl3pPr>
            <a:lvl4pPr marL="2261663" indent="0">
              <a:buNone/>
              <a:defRPr sz="2638" b="1"/>
            </a:lvl4pPr>
            <a:lvl5pPr marL="3015551" indent="0">
              <a:buNone/>
              <a:defRPr sz="2638" b="1"/>
            </a:lvl5pPr>
            <a:lvl6pPr marL="3769439" indent="0">
              <a:buNone/>
              <a:defRPr sz="2638" b="1"/>
            </a:lvl6pPr>
            <a:lvl7pPr marL="4523327" indent="0">
              <a:buNone/>
              <a:defRPr sz="2638" b="1"/>
            </a:lvl7pPr>
            <a:lvl8pPr marL="5277216" indent="0">
              <a:buNone/>
              <a:defRPr sz="2638" b="1"/>
            </a:lvl8pPr>
            <a:lvl9pPr marL="6031102" indent="0">
              <a:buNone/>
              <a:defRPr sz="2638" b="1"/>
            </a:lvl9pPr>
          </a:lstStyle>
          <a:p>
            <a:pPr lvl="0"/>
            <a:r>
              <a:rPr lang="en-US" smtClean="0"/>
              <a:t>Edit Master text styles</a:t>
            </a:r>
          </a:p>
        </p:txBody>
      </p:sp>
      <p:sp>
        <p:nvSpPr>
          <p:cNvPr id="4" name="Content Placeholder 3"/>
          <p:cNvSpPr>
            <a:spLocks noGrp="1"/>
          </p:cNvSpPr>
          <p:nvPr>
            <p:ph sz="half" idx="2"/>
          </p:nvPr>
        </p:nvSpPr>
        <p:spPr>
          <a:xfrm>
            <a:off x="1384776" y="4131054"/>
            <a:ext cx="8504976" cy="607615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10177702" y="2772362"/>
            <a:ext cx="8546861" cy="1358692"/>
          </a:xfrm>
        </p:spPr>
        <p:txBody>
          <a:bodyPr anchor="b"/>
          <a:lstStyle>
            <a:lvl1pPr marL="0" indent="0">
              <a:buNone/>
              <a:defRPr sz="3958" b="1"/>
            </a:lvl1pPr>
            <a:lvl2pPr marL="753888" indent="0">
              <a:buNone/>
              <a:defRPr sz="3298" b="1"/>
            </a:lvl2pPr>
            <a:lvl3pPr marL="1507776" indent="0">
              <a:buNone/>
              <a:defRPr sz="2968" b="1"/>
            </a:lvl3pPr>
            <a:lvl4pPr marL="2261663" indent="0">
              <a:buNone/>
              <a:defRPr sz="2638" b="1"/>
            </a:lvl4pPr>
            <a:lvl5pPr marL="3015551" indent="0">
              <a:buNone/>
              <a:defRPr sz="2638" b="1"/>
            </a:lvl5pPr>
            <a:lvl6pPr marL="3769439" indent="0">
              <a:buNone/>
              <a:defRPr sz="2638" b="1"/>
            </a:lvl6pPr>
            <a:lvl7pPr marL="4523327" indent="0">
              <a:buNone/>
              <a:defRPr sz="2638" b="1"/>
            </a:lvl7pPr>
            <a:lvl8pPr marL="5277216" indent="0">
              <a:buNone/>
              <a:defRPr sz="2638" b="1"/>
            </a:lvl8pPr>
            <a:lvl9pPr marL="6031102" indent="0">
              <a:buNone/>
              <a:defRPr sz="2638" b="1"/>
            </a:lvl9pPr>
          </a:lstStyle>
          <a:p>
            <a:pPr lvl="0"/>
            <a:r>
              <a:rPr lang="en-US" smtClean="0"/>
              <a:t>Edit Master text styles</a:t>
            </a:r>
          </a:p>
        </p:txBody>
      </p:sp>
      <p:sp>
        <p:nvSpPr>
          <p:cNvPr id="6" name="Content Placeholder 5"/>
          <p:cNvSpPr>
            <a:spLocks noGrp="1"/>
          </p:cNvSpPr>
          <p:nvPr>
            <p:ph sz="quarter" idx="4"/>
          </p:nvPr>
        </p:nvSpPr>
        <p:spPr>
          <a:xfrm>
            <a:off x="10177702" y="4131054"/>
            <a:ext cx="8546861" cy="607615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457179"/>
            <a:fld id="{1D8BD707-D9CF-40AE-B4C6-C98DA3205C09}" type="datetimeFigureOut">
              <a:rPr lang="en-US" smtClean="0">
                <a:solidFill>
                  <a:srgbClr val="2A2C65">
                    <a:tint val="75000"/>
                  </a:srgbClr>
                </a:solidFill>
              </a:rPr>
              <a:pPr defTabSz="457179"/>
              <a:t>4/14/2025</a:t>
            </a:fld>
            <a:endParaRPr lang="en-US" dirty="0">
              <a:solidFill>
                <a:srgbClr val="2A2C65">
                  <a:tint val="75000"/>
                </a:srgbClr>
              </a:solidFill>
            </a:endParaRPr>
          </a:p>
        </p:txBody>
      </p:sp>
      <p:sp>
        <p:nvSpPr>
          <p:cNvPr id="8" name="Footer Placeholder 7"/>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457179"/>
            <a:endParaRPr lang="en-GB">
              <a:solidFill>
                <a:srgbClr val="2A2C65">
                  <a:tint val="75000"/>
                </a:srgbClr>
              </a:solidFill>
            </a:endParaRPr>
          </a:p>
        </p:txBody>
      </p:sp>
      <p:sp>
        <p:nvSpPr>
          <p:cNvPr id="9" name="Slide Number Placeholder 8"/>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457179"/>
            <a:fld id="{B6F15528-21DE-4FAA-801E-634DDDAF4B2B}" type="slidenum">
              <a:rPr lang="en-GB" smtClean="0">
                <a:solidFill>
                  <a:srgbClr val="2A2C65">
                    <a:tint val="75000"/>
                  </a:srgbClr>
                </a:solidFill>
              </a:rPr>
              <a:pPr defTabSz="457179"/>
              <a:t>‹#›</a:t>
            </a:fld>
            <a:endParaRPr lang="en-GB">
              <a:solidFill>
                <a:srgbClr val="2A2C65">
                  <a:tint val="75000"/>
                </a:srgbClr>
              </a:solidFill>
            </a:endParaRPr>
          </a:p>
        </p:txBody>
      </p:sp>
    </p:spTree>
    <p:extLst>
      <p:ext uri="{BB962C8B-B14F-4D97-AF65-F5344CB8AC3E}">
        <p14:creationId xmlns:p14="http://schemas.microsoft.com/office/powerpoint/2010/main" val="33823690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84776" y="602119"/>
            <a:ext cx="17339786" cy="2185952"/>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384776" y="2772362"/>
            <a:ext cx="8504976" cy="1358692"/>
          </a:xfrm>
        </p:spPr>
        <p:txBody>
          <a:bodyPr anchor="b"/>
          <a:lstStyle>
            <a:lvl1pPr marL="0" indent="0">
              <a:buNone/>
              <a:defRPr sz="3958" b="1"/>
            </a:lvl1pPr>
            <a:lvl2pPr marL="753923" indent="0">
              <a:buNone/>
              <a:defRPr sz="3298" b="1"/>
            </a:lvl2pPr>
            <a:lvl3pPr marL="1507846" indent="0">
              <a:buNone/>
              <a:defRPr sz="2968" b="1"/>
            </a:lvl3pPr>
            <a:lvl4pPr marL="2261768" indent="0">
              <a:buNone/>
              <a:defRPr sz="2638" b="1"/>
            </a:lvl4pPr>
            <a:lvl5pPr marL="3015691" indent="0">
              <a:buNone/>
              <a:defRPr sz="2638" b="1"/>
            </a:lvl5pPr>
            <a:lvl6pPr marL="3769614" indent="0">
              <a:buNone/>
              <a:defRPr sz="2638" b="1"/>
            </a:lvl6pPr>
            <a:lvl7pPr marL="4523537" indent="0">
              <a:buNone/>
              <a:defRPr sz="2638" b="1"/>
            </a:lvl7pPr>
            <a:lvl8pPr marL="5277460" indent="0">
              <a:buNone/>
              <a:defRPr sz="2638" b="1"/>
            </a:lvl8pPr>
            <a:lvl9pPr marL="6031382" indent="0">
              <a:buNone/>
              <a:defRPr sz="2638" b="1"/>
            </a:lvl9pPr>
          </a:lstStyle>
          <a:p>
            <a:pPr lvl="0"/>
            <a:r>
              <a:rPr lang="en-US" smtClean="0"/>
              <a:t>Edit Master text styles</a:t>
            </a:r>
          </a:p>
        </p:txBody>
      </p:sp>
      <p:sp>
        <p:nvSpPr>
          <p:cNvPr id="4" name="Content Placeholder 3"/>
          <p:cNvSpPr>
            <a:spLocks noGrp="1"/>
          </p:cNvSpPr>
          <p:nvPr>
            <p:ph sz="half" idx="2"/>
          </p:nvPr>
        </p:nvSpPr>
        <p:spPr>
          <a:xfrm>
            <a:off x="1384776" y="4131054"/>
            <a:ext cx="8504976" cy="607615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10177701" y="2772362"/>
            <a:ext cx="8546861" cy="1358692"/>
          </a:xfrm>
        </p:spPr>
        <p:txBody>
          <a:bodyPr anchor="b"/>
          <a:lstStyle>
            <a:lvl1pPr marL="0" indent="0">
              <a:buNone/>
              <a:defRPr sz="3958" b="1"/>
            </a:lvl1pPr>
            <a:lvl2pPr marL="753923" indent="0">
              <a:buNone/>
              <a:defRPr sz="3298" b="1"/>
            </a:lvl2pPr>
            <a:lvl3pPr marL="1507846" indent="0">
              <a:buNone/>
              <a:defRPr sz="2968" b="1"/>
            </a:lvl3pPr>
            <a:lvl4pPr marL="2261768" indent="0">
              <a:buNone/>
              <a:defRPr sz="2638" b="1"/>
            </a:lvl4pPr>
            <a:lvl5pPr marL="3015691" indent="0">
              <a:buNone/>
              <a:defRPr sz="2638" b="1"/>
            </a:lvl5pPr>
            <a:lvl6pPr marL="3769614" indent="0">
              <a:buNone/>
              <a:defRPr sz="2638" b="1"/>
            </a:lvl6pPr>
            <a:lvl7pPr marL="4523537" indent="0">
              <a:buNone/>
              <a:defRPr sz="2638" b="1"/>
            </a:lvl7pPr>
            <a:lvl8pPr marL="5277460" indent="0">
              <a:buNone/>
              <a:defRPr sz="2638" b="1"/>
            </a:lvl8pPr>
            <a:lvl9pPr marL="6031382" indent="0">
              <a:buNone/>
              <a:defRPr sz="2638" b="1"/>
            </a:lvl9pPr>
          </a:lstStyle>
          <a:p>
            <a:pPr lvl="0"/>
            <a:r>
              <a:rPr lang="en-US" smtClean="0"/>
              <a:t>Edit Master text styles</a:t>
            </a:r>
          </a:p>
        </p:txBody>
      </p:sp>
      <p:sp>
        <p:nvSpPr>
          <p:cNvPr id="6" name="Content Placeholder 5"/>
          <p:cNvSpPr>
            <a:spLocks noGrp="1"/>
          </p:cNvSpPr>
          <p:nvPr>
            <p:ph sz="quarter" idx="4"/>
          </p:nvPr>
        </p:nvSpPr>
        <p:spPr>
          <a:xfrm>
            <a:off x="10177701" y="4131054"/>
            <a:ext cx="8546861" cy="607615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fld id="{1D8BD707-D9CF-40AE-B4C6-C98DA3205C09}" type="datetimeFigureOut">
              <a:rPr lang="en-US" smtClean="0"/>
              <a:pPr/>
              <a:t>4/14/2025</a:t>
            </a:fld>
            <a:endParaRPr lang="en-US" dirty="0"/>
          </a:p>
        </p:txBody>
      </p:sp>
      <p:sp>
        <p:nvSpPr>
          <p:cNvPr id="8" name="Footer Placeholder 7"/>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endParaRPr lang="en-GB"/>
          </a:p>
        </p:txBody>
      </p:sp>
      <p:sp>
        <p:nvSpPr>
          <p:cNvPr id="9" name="Slide Number Placeholder 8"/>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fld id="{B6F15528-21DE-4FAA-801E-634DDDAF4B2B}" type="slidenum">
              <a:rPr lang="en-GB" smtClean="0"/>
              <a:pPr/>
              <a:t>‹#›</a:t>
            </a:fld>
            <a:endParaRPr lang="en-GB"/>
          </a:p>
        </p:txBody>
      </p:sp>
    </p:spTree>
    <p:extLst>
      <p:ext uri="{BB962C8B-B14F-4D97-AF65-F5344CB8AC3E}">
        <p14:creationId xmlns:p14="http://schemas.microsoft.com/office/powerpoint/2010/main" val="226911393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457179"/>
            <a:fld id="{1D8BD707-D9CF-40AE-B4C6-C98DA3205C09}" type="datetimeFigureOut">
              <a:rPr lang="en-US" smtClean="0">
                <a:solidFill>
                  <a:srgbClr val="2A2C65">
                    <a:tint val="75000"/>
                  </a:srgbClr>
                </a:solidFill>
              </a:rPr>
              <a:pPr defTabSz="457179"/>
              <a:t>4/14/2025</a:t>
            </a:fld>
            <a:endParaRPr lang="en-US" dirty="0">
              <a:solidFill>
                <a:srgbClr val="2A2C65">
                  <a:tint val="75000"/>
                </a:srgbClr>
              </a:solidFill>
            </a:endParaRPr>
          </a:p>
        </p:txBody>
      </p:sp>
      <p:sp>
        <p:nvSpPr>
          <p:cNvPr id="4" name="Footer Placeholder 3"/>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457179"/>
            <a:endParaRPr lang="en-GB">
              <a:solidFill>
                <a:srgbClr val="2A2C65">
                  <a:tint val="75000"/>
                </a:srgbClr>
              </a:solidFill>
            </a:endParaRPr>
          </a:p>
        </p:txBody>
      </p:sp>
      <p:sp>
        <p:nvSpPr>
          <p:cNvPr id="5" name="Slide Number Placeholder 4"/>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457179"/>
            <a:fld id="{B6F15528-21DE-4FAA-801E-634DDDAF4B2B}" type="slidenum">
              <a:rPr lang="en-GB" smtClean="0">
                <a:solidFill>
                  <a:srgbClr val="2A2C65">
                    <a:tint val="75000"/>
                  </a:srgbClr>
                </a:solidFill>
              </a:rPr>
              <a:pPr defTabSz="457179"/>
              <a:t>‹#›</a:t>
            </a:fld>
            <a:endParaRPr lang="en-GB">
              <a:solidFill>
                <a:srgbClr val="2A2C65">
                  <a:tint val="75000"/>
                </a:srgbClr>
              </a:solidFill>
            </a:endParaRPr>
          </a:p>
        </p:txBody>
      </p:sp>
    </p:spTree>
    <p:extLst>
      <p:ext uri="{BB962C8B-B14F-4D97-AF65-F5344CB8AC3E}">
        <p14:creationId xmlns:p14="http://schemas.microsoft.com/office/powerpoint/2010/main" val="235082764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457179"/>
            <a:fld id="{1D8BD707-D9CF-40AE-B4C6-C98DA3205C09}" type="datetimeFigureOut">
              <a:rPr lang="en-US" smtClean="0">
                <a:solidFill>
                  <a:srgbClr val="2A2C65">
                    <a:tint val="75000"/>
                  </a:srgbClr>
                </a:solidFill>
              </a:rPr>
              <a:pPr defTabSz="457179"/>
              <a:t>4/14/2025</a:t>
            </a:fld>
            <a:endParaRPr lang="en-US">
              <a:solidFill>
                <a:srgbClr val="2A2C65">
                  <a:tint val="75000"/>
                </a:srgbClr>
              </a:solidFill>
            </a:endParaRPr>
          </a:p>
        </p:txBody>
      </p:sp>
      <p:sp>
        <p:nvSpPr>
          <p:cNvPr id="3" name="Footer Placeholder 2"/>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457179"/>
            <a:endParaRPr lang="en-GB">
              <a:solidFill>
                <a:srgbClr val="2A2C65">
                  <a:tint val="75000"/>
                </a:srgbClr>
              </a:solidFill>
            </a:endParaRPr>
          </a:p>
        </p:txBody>
      </p:sp>
      <p:sp>
        <p:nvSpPr>
          <p:cNvPr id="4" name="Slide Number Placeholder 3"/>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457179"/>
            <a:fld id="{B6F15528-21DE-4FAA-801E-634DDDAF4B2B}" type="slidenum">
              <a:rPr lang="en-GB" smtClean="0">
                <a:solidFill>
                  <a:srgbClr val="2A2C65">
                    <a:tint val="75000"/>
                  </a:srgbClr>
                </a:solidFill>
              </a:rPr>
              <a:pPr defTabSz="457179"/>
              <a:t>‹#›</a:t>
            </a:fld>
            <a:endParaRPr lang="en-GB">
              <a:solidFill>
                <a:srgbClr val="2A2C65">
                  <a:tint val="75000"/>
                </a:srgbClr>
              </a:solidFill>
            </a:endParaRPr>
          </a:p>
        </p:txBody>
      </p:sp>
    </p:spTree>
    <p:extLst>
      <p:ext uri="{BB962C8B-B14F-4D97-AF65-F5344CB8AC3E}">
        <p14:creationId xmlns:p14="http://schemas.microsoft.com/office/powerpoint/2010/main" val="406034866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84778" y="753957"/>
            <a:ext cx="6484095" cy="2638848"/>
          </a:xfrm>
        </p:spPr>
        <p:txBody>
          <a:bodyPr anchor="b"/>
          <a:lstStyle>
            <a:lvl1pPr>
              <a:defRPr sz="5277"/>
            </a:lvl1pPr>
          </a:lstStyle>
          <a:p>
            <a:r>
              <a:rPr lang="en-US" smtClean="0"/>
              <a:t>Click to edit Master title style</a:t>
            </a:r>
            <a:endParaRPr lang="en-US" dirty="0"/>
          </a:p>
        </p:txBody>
      </p:sp>
      <p:sp>
        <p:nvSpPr>
          <p:cNvPr id="3" name="Content Placeholder 2"/>
          <p:cNvSpPr>
            <a:spLocks noGrp="1"/>
          </p:cNvSpPr>
          <p:nvPr>
            <p:ph idx="1"/>
          </p:nvPr>
        </p:nvSpPr>
        <p:spPr>
          <a:xfrm>
            <a:off x="8546861" y="1628339"/>
            <a:ext cx="10177701" cy="8036969"/>
          </a:xfrm>
        </p:spPr>
        <p:txBody>
          <a:bodyPr/>
          <a:lstStyle>
            <a:lvl1pPr>
              <a:defRPr sz="5277"/>
            </a:lvl1pPr>
            <a:lvl2pPr>
              <a:defRPr sz="4617"/>
            </a:lvl2pPr>
            <a:lvl3pPr>
              <a:defRPr sz="3958"/>
            </a:lvl3pPr>
            <a:lvl4pPr>
              <a:defRPr sz="3298"/>
            </a:lvl4pPr>
            <a:lvl5pPr>
              <a:defRPr sz="3298"/>
            </a:lvl5pPr>
            <a:lvl6pPr>
              <a:defRPr sz="3298"/>
            </a:lvl6pPr>
            <a:lvl7pPr>
              <a:defRPr sz="3298"/>
            </a:lvl7pPr>
            <a:lvl8pPr>
              <a:defRPr sz="3298"/>
            </a:lvl8pPr>
            <a:lvl9pPr>
              <a:defRPr sz="3298"/>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384778" y="3392805"/>
            <a:ext cx="6484095" cy="6285591"/>
          </a:xfrm>
        </p:spPr>
        <p:txBody>
          <a:bodyPr/>
          <a:lstStyle>
            <a:lvl1pPr marL="0" indent="0">
              <a:buNone/>
              <a:defRPr sz="2638"/>
            </a:lvl1pPr>
            <a:lvl2pPr marL="753888" indent="0">
              <a:buNone/>
              <a:defRPr sz="2309"/>
            </a:lvl2pPr>
            <a:lvl3pPr marL="1507776" indent="0">
              <a:buNone/>
              <a:defRPr sz="1979"/>
            </a:lvl3pPr>
            <a:lvl4pPr marL="2261663" indent="0">
              <a:buNone/>
              <a:defRPr sz="1649"/>
            </a:lvl4pPr>
            <a:lvl5pPr marL="3015551" indent="0">
              <a:buNone/>
              <a:defRPr sz="1649"/>
            </a:lvl5pPr>
            <a:lvl6pPr marL="3769439" indent="0">
              <a:buNone/>
              <a:defRPr sz="1649"/>
            </a:lvl6pPr>
            <a:lvl7pPr marL="4523327" indent="0">
              <a:buNone/>
              <a:defRPr sz="1649"/>
            </a:lvl7pPr>
            <a:lvl8pPr marL="5277216" indent="0">
              <a:buNone/>
              <a:defRPr sz="1649"/>
            </a:lvl8pPr>
            <a:lvl9pPr marL="6031102" indent="0">
              <a:buNone/>
              <a:defRPr sz="1649"/>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457179"/>
            <a:fld id="{1D8BD707-D9CF-40AE-B4C6-C98DA3205C09}" type="datetimeFigureOut">
              <a:rPr lang="en-US" smtClean="0">
                <a:solidFill>
                  <a:srgbClr val="2A2C65">
                    <a:tint val="75000"/>
                  </a:srgbClr>
                </a:solidFill>
              </a:rPr>
              <a:pPr defTabSz="457179"/>
              <a:t>4/14/2025</a:t>
            </a:fld>
            <a:endParaRPr lang="en-US" dirty="0">
              <a:solidFill>
                <a:srgbClr val="2A2C65">
                  <a:tint val="75000"/>
                </a:srgbClr>
              </a:solidFill>
            </a:endParaRPr>
          </a:p>
        </p:txBody>
      </p:sp>
      <p:sp>
        <p:nvSpPr>
          <p:cNvPr id="6" name="Footer Placeholder 5"/>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457179"/>
            <a:endParaRPr lang="en-GB">
              <a:solidFill>
                <a:srgbClr val="2A2C65">
                  <a:tint val="75000"/>
                </a:srgbClr>
              </a:solidFill>
            </a:endParaRPr>
          </a:p>
        </p:txBody>
      </p:sp>
      <p:sp>
        <p:nvSpPr>
          <p:cNvPr id="7" name="Slide Number Placeholder 6"/>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457179"/>
            <a:fld id="{B6F15528-21DE-4FAA-801E-634DDDAF4B2B}" type="slidenum">
              <a:rPr lang="en-GB" smtClean="0">
                <a:solidFill>
                  <a:srgbClr val="2A2C65">
                    <a:tint val="75000"/>
                  </a:srgbClr>
                </a:solidFill>
              </a:rPr>
              <a:pPr defTabSz="457179"/>
              <a:t>‹#›</a:t>
            </a:fld>
            <a:endParaRPr lang="en-GB">
              <a:solidFill>
                <a:srgbClr val="2A2C65">
                  <a:tint val="75000"/>
                </a:srgbClr>
              </a:solidFill>
            </a:endParaRPr>
          </a:p>
        </p:txBody>
      </p:sp>
    </p:spTree>
    <p:extLst>
      <p:ext uri="{BB962C8B-B14F-4D97-AF65-F5344CB8AC3E}">
        <p14:creationId xmlns:p14="http://schemas.microsoft.com/office/powerpoint/2010/main" val="168039657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84778" y="753957"/>
            <a:ext cx="6484095" cy="2638848"/>
          </a:xfrm>
        </p:spPr>
        <p:txBody>
          <a:bodyPr anchor="b"/>
          <a:lstStyle>
            <a:lvl1pPr>
              <a:defRPr sz="5277"/>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546861" y="1628339"/>
            <a:ext cx="10177701" cy="8036969"/>
          </a:xfrm>
        </p:spPr>
        <p:txBody>
          <a:bodyPr anchor="t"/>
          <a:lstStyle>
            <a:lvl1pPr marL="0" indent="0">
              <a:buNone/>
              <a:defRPr sz="5277"/>
            </a:lvl1pPr>
            <a:lvl2pPr marL="753888" indent="0">
              <a:buNone/>
              <a:defRPr sz="4617"/>
            </a:lvl2pPr>
            <a:lvl3pPr marL="1507776" indent="0">
              <a:buNone/>
              <a:defRPr sz="3958"/>
            </a:lvl3pPr>
            <a:lvl4pPr marL="2261663" indent="0">
              <a:buNone/>
              <a:defRPr sz="3298"/>
            </a:lvl4pPr>
            <a:lvl5pPr marL="3015551" indent="0">
              <a:buNone/>
              <a:defRPr sz="3298"/>
            </a:lvl5pPr>
            <a:lvl6pPr marL="3769439" indent="0">
              <a:buNone/>
              <a:defRPr sz="3298"/>
            </a:lvl6pPr>
            <a:lvl7pPr marL="4523327" indent="0">
              <a:buNone/>
              <a:defRPr sz="3298"/>
            </a:lvl7pPr>
            <a:lvl8pPr marL="5277216" indent="0">
              <a:buNone/>
              <a:defRPr sz="3298"/>
            </a:lvl8pPr>
            <a:lvl9pPr marL="6031102" indent="0">
              <a:buNone/>
              <a:defRPr sz="3298"/>
            </a:lvl9pPr>
          </a:lstStyle>
          <a:p>
            <a:r>
              <a:rPr lang="en-US" smtClean="0"/>
              <a:t>Click icon to add picture</a:t>
            </a:r>
            <a:endParaRPr lang="en-US" dirty="0"/>
          </a:p>
        </p:txBody>
      </p:sp>
      <p:sp>
        <p:nvSpPr>
          <p:cNvPr id="4" name="Text Placeholder 3"/>
          <p:cNvSpPr>
            <a:spLocks noGrp="1"/>
          </p:cNvSpPr>
          <p:nvPr>
            <p:ph type="body" sz="half" idx="2"/>
          </p:nvPr>
        </p:nvSpPr>
        <p:spPr>
          <a:xfrm>
            <a:off x="1384778" y="3392805"/>
            <a:ext cx="6484095" cy="6285591"/>
          </a:xfrm>
        </p:spPr>
        <p:txBody>
          <a:bodyPr/>
          <a:lstStyle>
            <a:lvl1pPr marL="0" indent="0">
              <a:buNone/>
              <a:defRPr sz="2638"/>
            </a:lvl1pPr>
            <a:lvl2pPr marL="753888" indent="0">
              <a:buNone/>
              <a:defRPr sz="2309"/>
            </a:lvl2pPr>
            <a:lvl3pPr marL="1507776" indent="0">
              <a:buNone/>
              <a:defRPr sz="1979"/>
            </a:lvl3pPr>
            <a:lvl4pPr marL="2261663" indent="0">
              <a:buNone/>
              <a:defRPr sz="1649"/>
            </a:lvl4pPr>
            <a:lvl5pPr marL="3015551" indent="0">
              <a:buNone/>
              <a:defRPr sz="1649"/>
            </a:lvl5pPr>
            <a:lvl6pPr marL="3769439" indent="0">
              <a:buNone/>
              <a:defRPr sz="1649"/>
            </a:lvl6pPr>
            <a:lvl7pPr marL="4523327" indent="0">
              <a:buNone/>
              <a:defRPr sz="1649"/>
            </a:lvl7pPr>
            <a:lvl8pPr marL="5277216" indent="0">
              <a:buNone/>
              <a:defRPr sz="1649"/>
            </a:lvl8pPr>
            <a:lvl9pPr marL="6031102" indent="0">
              <a:buNone/>
              <a:defRPr sz="1649"/>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457179"/>
            <a:fld id="{1D8BD707-D9CF-40AE-B4C6-C98DA3205C09}" type="datetimeFigureOut">
              <a:rPr lang="en-US" smtClean="0">
                <a:solidFill>
                  <a:srgbClr val="2A2C65">
                    <a:tint val="75000"/>
                  </a:srgbClr>
                </a:solidFill>
              </a:rPr>
              <a:pPr defTabSz="457179"/>
              <a:t>4/14/2025</a:t>
            </a:fld>
            <a:endParaRPr lang="en-US">
              <a:solidFill>
                <a:srgbClr val="2A2C65">
                  <a:tint val="75000"/>
                </a:srgbClr>
              </a:solidFill>
            </a:endParaRPr>
          </a:p>
        </p:txBody>
      </p:sp>
      <p:sp>
        <p:nvSpPr>
          <p:cNvPr id="6" name="Footer Placeholder 5"/>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457179"/>
            <a:endParaRPr lang="en-GB">
              <a:solidFill>
                <a:srgbClr val="2A2C65">
                  <a:tint val="75000"/>
                </a:srgbClr>
              </a:solidFill>
            </a:endParaRPr>
          </a:p>
        </p:txBody>
      </p:sp>
      <p:sp>
        <p:nvSpPr>
          <p:cNvPr id="7" name="Slide Number Placeholder 6"/>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457179"/>
            <a:fld id="{B6F15528-21DE-4FAA-801E-634DDDAF4B2B}" type="slidenum">
              <a:rPr lang="en-GB" smtClean="0">
                <a:solidFill>
                  <a:srgbClr val="2A2C65">
                    <a:tint val="75000"/>
                  </a:srgbClr>
                </a:solidFill>
              </a:rPr>
              <a:pPr defTabSz="457179"/>
              <a:t>‹#›</a:t>
            </a:fld>
            <a:endParaRPr lang="en-GB">
              <a:solidFill>
                <a:srgbClr val="2A2C65">
                  <a:tint val="75000"/>
                </a:srgbClr>
              </a:solidFill>
            </a:endParaRPr>
          </a:p>
        </p:txBody>
      </p:sp>
    </p:spTree>
    <p:extLst>
      <p:ext uri="{BB962C8B-B14F-4D97-AF65-F5344CB8AC3E}">
        <p14:creationId xmlns:p14="http://schemas.microsoft.com/office/powerpoint/2010/main" val="53085133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457179"/>
            <a:fld id="{1D8BD707-D9CF-40AE-B4C6-C98DA3205C09}" type="datetimeFigureOut">
              <a:rPr lang="en-US" smtClean="0">
                <a:solidFill>
                  <a:srgbClr val="2A2C65">
                    <a:tint val="75000"/>
                  </a:srgbClr>
                </a:solidFill>
              </a:rPr>
              <a:pPr defTabSz="457179"/>
              <a:t>4/14/2025</a:t>
            </a:fld>
            <a:endParaRPr lang="en-US">
              <a:solidFill>
                <a:srgbClr val="2A2C65">
                  <a:tint val="75000"/>
                </a:srgbClr>
              </a:solidFill>
            </a:endParaRPr>
          </a:p>
        </p:txBody>
      </p:sp>
      <p:sp>
        <p:nvSpPr>
          <p:cNvPr id="5" name="Footer Placeholder 4"/>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457179"/>
            <a:endParaRPr lang="en-GB">
              <a:solidFill>
                <a:srgbClr val="2A2C65">
                  <a:tint val="75000"/>
                </a:srgbClr>
              </a:solidFill>
            </a:endParaRPr>
          </a:p>
        </p:txBody>
      </p:sp>
      <p:sp>
        <p:nvSpPr>
          <p:cNvPr id="6" name="Slide Number Placeholder 5"/>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457179"/>
            <a:fld id="{B6F15528-21DE-4FAA-801E-634DDDAF4B2B}" type="slidenum">
              <a:rPr lang="en-GB" smtClean="0">
                <a:solidFill>
                  <a:srgbClr val="2A2C65">
                    <a:tint val="75000"/>
                  </a:srgbClr>
                </a:solidFill>
              </a:rPr>
              <a:pPr defTabSz="457179"/>
              <a:t>‹#›</a:t>
            </a:fld>
            <a:endParaRPr lang="en-GB">
              <a:solidFill>
                <a:srgbClr val="2A2C65">
                  <a:tint val="75000"/>
                </a:srgbClr>
              </a:solidFill>
            </a:endParaRPr>
          </a:p>
        </p:txBody>
      </p:sp>
    </p:spTree>
    <p:extLst>
      <p:ext uri="{BB962C8B-B14F-4D97-AF65-F5344CB8AC3E}">
        <p14:creationId xmlns:p14="http://schemas.microsoft.com/office/powerpoint/2010/main" val="123576773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4386996" y="602118"/>
            <a:ext cx="4334947" cy="958415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382157" y="602118"/>
            <a:ext cx="12753538" cy="9584151"/>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457179"/>
            <a:fld id="{1D8BD707-D9CF-40AE-B4C6-C98DA3205C09}" type="datetimeFigureOut">
              <a:rPr lang="en-US" smtClean="0">
                <a:solidFill>
                  <a:srgbClr val="2A2C65">
                    <a:tint val="75000"/>
                  </a:srgbClr>
                </a:solidFill>
              </a:rPr>
              <a:pPr defTabSz="457179"/>
              <a:t>4/14/2025</a:t>
            </a:fld>
            <a:endParaRPr lang="en-US">
              <a:solidFill>
                <a:srgbClr val="2A2C65">
                  <a:tint val="75000"/>
                </a:srgbClr>
              </a:solidFill>
            </a:endParaRPr>
          </a:p>
        </p:txBody>
      </p:sp>
      <p:sp>
        <p:nvSpPr>
          <p:cNvPr id="5" name="Footer Placeholder 4"/>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457179"/>
            <a:endParaRPr lang="en-GB">
              <a:solidFill>
                <a:srgbClr val="2A2C65">
                  <a:tint val="75000"/>
                </a:srgbClr>
              </a:solidFill>
            </a:endParaRPr>
          </a:p>
        </p:txBody>
      </p:sp>
      <p:sp>
        <p:nvSpPr>
          <p:cNvPr id="6" name="Slide Number Placeholder 5"/>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457179"/>
            <a:fld id="{B6F15528-21DE-4FAA-801E-634DDDAF4B2B}" type="slidenum">
              <a:rPr lang="en-GB" smtClean="0">
                <a:solidFill>
                  <a:srgbClr val="2A2C65">
                    <a:tint val="75000"/>
                  </a:srgbClr>
                </a:solidFill>
              </a:rPr>
              <a:pPr defTabSz="457179"/>
              <a:t>‹#›</a:t>
            </a:fld>
            <a:endParaRPr lang="en-GB">
              <a:solidFill>
                <a:srgbClr val="2A2C65">
                  <a:tint val="75000"/>
                </a:srgbClr>
              </a:solidFill>
            </a:endParaRPr>
          </a:p>
        </p:txBody>
      </p:sp>
    </p:spTree>
    <p:extLst>
      <p:ext uri="{BB962C8B-B14F-4D97-AF65-F5344CB8AC3E}">
        <p14:creationId xmlns:p14="http://schemas.microsoft.com/office/powerpoint/2010/main" val="39165604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fld id="{1D8BD707-D9CF-40AE-B4C6-C98DA3205C09}" type="datetimeFigureOut">
              <a:rPr lang="en-US" smtClean="0"/>
              <a:pPr/>
              <a:t>4/14/2025</a:t>
            </a:fld>
            <a:endParaRPr lang="en-US" dirty="0"/>
          </a:p>
        </p:txBody>
      </p:sp>
      <p:sp>
        <p:nvSpPr>
          <p:cNvPr id="4" name="Footer Placeholder 3"/>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endParaRPr lang="en-GB"/>
          </a:p>
        </p:txBody>
      </p:sp>
      <p:sp>
        <p:nvSpPr>
          <p:cNvPr id="5" name="Slide Number Placeholder 4"/>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fld id="{B6F15528-21DE-4FAA-801E-634DDDAF4B2B}" type="slidenum">
              <a:rPr lang="en-GB" smtClean="0"/>
              <a:pPr/>
              <a:t>‹#›</a:t>
            </a:fld>
            <a:endParaRPr lang="en-GB"/>
          </a:p>
        </p:txBody>
      </p:sp>
    </p:spTree>
    <p:extLst>
      <p:ext uri="{BB962C8B-B14F-4D97-AF65-F5344CB8AC3E}">
        <p14:creationId xmlns:p14="http://schemas.microsoft.com/office/powerpoint/2010/main" val="29366447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fld id="{1D8BD707-D9CF-40AE-B4C6-C98DA3205C09}" type="datetimeFigureOut">
              <a:rPr lang="en-US" smtClean="0"/>
              <a:pPr/>
              <a:t>4/14/2025</a:t>
            </a:fld>
            <a:endParaRPr lang="en-US"/>
          </a:p>
        </p:txBody>
      </p:sp>
      <p:sp>
        <p:nvSpPr>
          <p:cNvPr id="3" name="Footer Placeholder 2"/>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endParaRPr lang="en-GB"/>
          </a:p>
        </p:txBody>
      </p:sp>
      <p:sp>
        <p:nvSpPr>
          <p:cNvPr id="4" name="Slide Number Placeholder 3"/>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fld id="{B6F15528-21DE-4FAA-801E-634DDDAF4B2B}" type="slidenum">
              <a:rPr lang="en-GB" smtClean="0"/>
              <a:pPr/>
              <a:t>‹#›</a:t>
            </a:fld>
            <a:endParaRPr lang="en-GB"/>
          </a:p>
        </p:txBody>
      </p:sp>
    </p:spTree>
    <p:extLst>
      <p:ext uri="{BB962C8B-B14F-4D97-AF65-F5344CB8AC3E}">
        <p14:creationId xmlns:p14="http://schemas.microsoft.com/office/powerpoint/2010/main" val="31784067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84776" y="753957"/>
            <a:ext cx="6484095" cy="2638848"/>
          </a:xfrm>
        </p:spPr>
        <p:txBody>
          <a:bodyPr anchor="b"/>
          <a:lstStyle>
            <a:lvl1pPr>
              <a:defRPr sz="5277"/>
            </a:lvl1pPr>
          </a:lstStyle>
          <a:p>
            <a:r>
              <a:rPr lang="en-US" smtClean="0"/>
              <a:t>Click to edit Master title style</a:t>
            </a:r>
            <a:endParaRPr lang="en-US" dirty="0"/>
          </a:p>
        </p:txBody>
      </p:sp>
      <p:sp>
        <p:nvSpPr>
          <p:cNvPr id="3" name="Content Placeholder 2"/>
          <p:cNvSpPr>
            <a:spLocks noGrp="1"/>
          </p:cNvSpPr>
          <p:nvPr>
            <p:ph idx="1"/>
          </p:nvPr>
        </p:nvSpPr>
        <p:spPr>
          <a:xfrm>
            <a:off x="8546861" y="1628338"/>
            <a:ext cx="10177701" cy="8036969"/>
          </a:xfrm>
        </p:spPr>
        <p:txBody>
          <a:bodyPr/>
          <a:lstStyle>
            <a:lvl1pPr>
              <a:defRPr sz="5277"/>
            </a:lvl1pPr>
            <a:lvl2pPr>
              <a:defRPr sz="4617"/>
            </a:lvl2pPr>
            <a:lvl3pPr>
              <a:defRPr sz="3958"/>
            </a:lvl3pPr>
            <a:lvl4pPr>
              <a:defRPr sz="3298"/>
            </a:lvl4pPr>
            <a:lvl5pPr>
              <a:defRPr sz="3298"/>
            </a:lvl5pPr>
            <a:lvl6pPr>
              <a:defRPr sz="3298"/>
            </a:lvl6pPr>
            <a:lvl7pPr>
              <a:defRPr sz="3298"/>
            </a:lvl7pPr>
            <a:lvl8pPr>
              <a:defRPr sz="3298"/>
            </a:lvl8pPr>
            <a:lvl9pPr>
              <a:defRPr sz="3298"/>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384776" y="3392805"/>
            <a:ext cx="6484095" cy="6285591"/>
          </a:xfrm>
        </p:spPr>
        <p:txBody>
          <a:bodyPr/>
          <a:lstStyle>
            <a:lvl1pPr marL="0" indent="0">
              <a:buNone/>
              <a:defRPr sz="2638"/>
            </a:lvl1pPr>
            <a:lvl2pPr marL="753923" indent="0">
              <a:buNone/>
              <a:defRPr sz="2309"/>
            </a:lvl2pPr>
            <a:lvl3pPr marL="1507846" indent="0">
              <a:buNone/>
              <a:defRPr sz="1979"/>
            </a:lvl3pPr>
            <a:lvl4pPr marL="2261768" indent="0">
              <a:buNone/>
              <a:defRPr sz="1649"/>
            </a:lvl4pPr>
            <a:lvl5pPr marL="3015691" indent="0">
              <a:buNone/>
              <a:defRPr sz="1649"/>
            </a:lvl5pPr>
            <a:lvl6pPr marL="3769614" indent="0">
              <a:buNone/>
              <a:defRPr sz="1649"/>
            </a:lvl6pPr>
            <a:lvl7pPr marL="4523537" indent="0">
              <a:buNone/>
              <a:defRPr sz="1649"/>
            </a:lvl7pPr>
            <a:lvl8pPr marL="5277460" indent="0">
              <a:buNone/>
              <a:defRPr sz="1649"/>
            </a:lvl8pPr>
            <a:lvl9pPr marL="6031382" indent="0">
              <a:buNone/>
              <a:defRPr sz="1649"/>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fld id="{1D8BD707-D9CF-40AE-B4C6-C98DA3205C09}" type="datetimeFigureOut">
              <a:rPr lang="en-US" smtClean="0"/>
              <a:pPr/>
              <a:t>4/14/2025</a:t>
            </a:fld>
            <a:endParaRPr lang="en-US" dirty="0"/>
          </a:p>
        </p:txBody>
      </p:sp>
      <p:sp>
        <p:nvSpPr>
          <p:cNvPr id="6" name="Footer Placeholder 5"/>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endParaRPr lang="en-GB"/>
          </a:p>
        </p:txBody>
      </p:sp>
      <p:sp>
        <p:nvSpPr>
          <p:cNvPr id="7" name="Slide Number Placeholder 6"/>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fld id="{B6F15528-21DE-4FAA-801E-634DDDAF4B2B}" type="slidenum">
              <a:rPr lang="en-GB" smtClean="0"/>
              <a:pPr/>
              <a:t>‹#›</a:t>
            </a:fld>
            <a:endParaRPr lang="en-GB"/>
          </a:p>
        </p:txBody>
      </p:sp>
    </p:spTree>
    <p:extLst>
      <p:ext uri="{BB962C8B-B14F-4D97-AF65-F5344CB8AC3E}">
        <p14:creationId xmlns:p14="http://schemas.microsoft.com/office/powerpoint/2010/main" val="35516597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84776" y="753957"/>
            <a:ext cx="6484095" cy="2638848"/>
          </a:xfrm>
        </p:spPr>
        <p:txBody>
          <a:bodyPr anchor="b"/>
          <a:lstStyle>
            <a:lvl1pPr>
              <a:defRPr sz="5277"/>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546861" y="1628338"/>
            <a:ext cx="10177701" cy="8036969"/>
          </a:xfrm>
        </p:spPr>
        <p:txBody>
          <a:bodyPr anchor="t"/>
          <a:lstStyle>
            <a:lvl1pPr marL="0" indent="0">
              <a:buNone/>
              <a:defRPr sz="5277"/>
            </a:lvl1pPr>
            <a:lvl2pPr marL="753923" indent="0">
              <a:buNone/>
              <a:defRPr sz="4617"/>
            </a:lvl2pPr>
            <a:lvl3pPr marL="1507846" indent="0">
              <a:buNone/>
              <a:defRPr sz="3958"/>
            </a:lvl3pPr>
            <a:lvl4pPr marL="2261768" indent="0">
              <a:buNone/>
              <a:defRPr sz="3298"/>
            </a:lvl4pPr>
            <a:lvl5pPr marL="3015691" indent="0">
              <a:buNone/>
              <a:defRPr sz="3298"/>
            </a:lvl5pPr>
            <a:lvl6pPr marL="3769614" indent="0">
              <a:buNone/>
              <a:defRPr sz="3298"/>
            </a:lvl6pPr>
            <a:lvl7pPr marL="4523537" indent="0">
              <a:buNone/>
              <a:defRPr sz="3298"/>
            </a:lvl7pPr>
            <a:lvl8pPr marL="5277460" indent="0">
              <a:buNone/>
              <a:defRPr sz="3298"/>
            </a:lvl8pPr>
            <a:lvl9pPr marL="6031382" indent="0">
              <a:buNone/>
              <a:defRPr sz="3298"/>
            </a:lvl9pPr>
          </a:lstStyle>
          <a:p>
            <a:r>
              <a:rPr lang="en-US" smtClean="0"/>
              <a:t>Click icon to add picture</a:t>
            </a:r>
            <a:endParaRPr lang="en-US" dirty="0"/>
          </a:p>
        </p:txBody>
      </p:sp>
      <p:sp>
        <p:nvSpPr>
          <p:cNvPr id="4" name="Text Placeholder 3"/>
          <p:cNvSpPr>
            <a:spLocks noGrp="1"/>
          </p:cNvSpPr>
          <p:nvPr>
            <p:ph type="body" sz="half" idx="2"/>
          </p:nvPr>
        </p:nvSpPr>
        <p:spPr>
          <a:xfrm>
            <a:off x="1384776" y="3392805"/>
            <a:ext cx="6484095" cy="6285591"/>
          </a:xfrm>
        </p:spPr>
        <p:txBody>
          <a:bodyPr/>
          <a:lstStyle>
            <a:lvl1pPr marL="0" indent="0">
              <a:buNone/>
              <a:defRPr sz="2638"/>
            </a:lvl1pPr>
            <a:lvl2pPr marL="753923" indent="0">
              <a:buNone/>
              <a:defRPr sz="2309"/>
            </a:lvl2pPr>
            <a:lvl3pPr marL="1507846" indent="0">
              <a:buNone/>
              <a:defRPr sz="1979"/>
            </a:lvl3pPr>
            <a:lvl4pPr marL="2261768" indent="0">
              <a:buNone/>
              <a:defRPr sz="1649"/>
            </a:lvl4pPr>
            <a:lvl5pPr marL="3015691" indent="0">
              <a:buNone/>
              <a:defRPr sz="1649"/>
            </a:lvl5pPr>
            <a:lvl6pPr marL="3769614" indent="0">
              <a:buNone/>
              <a:defRPr sz="1649"/>
            </a:lvl6pPr>
            <a:lvl7pPr marL="4523537" indent="0">
              <a:buNone/>
              <a:defRPr sz="1649"/>
            </a:lvl7pPr>
            <a:lvl8pPr marL="5277460" indent="0">
              <a:buNone/>
              <a:defRPr sz="1649"/>
            </a:lvl8pPr>
            <a:lvl9pPr marL="6031382" indent="0">
              <a:buNone/>
              <a:defRPr sz="1649"/>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fld id="{1D8BD707-D9CF-40AE-B4C6-C98DA3205C09}" type="datetimeFigureOut">
              <a:rPr lang="en-US" smtClean="0"/>
              <a:pPr/>
              <a:t>4/14/2025</a:t>
            </a:fld>
            <a:endParaRPr lang="en-US"/>
          </a:p>
        </p:txBody>
      </p:sp>
      <p:sp>
        <p:nvSpPr>
          <p:cNvPr id="6" name="Footer Placeholder 5"/>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endParaRPr lang="en-GB"/>
          </a:p>
        </p:txBody>
      </p:sp>
      <p:sp>
        <p:nvSpPr>
          <p:cNvPr id="7" name="Slide Number Placeholder 6"/>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fld id="{B6F15528-21DE-4FAA-801E-634DDDAF4B2B}" type="slidenum">
              <a:rPr lang="en-GB" smtClean="0"/>
              <a:pPr/>
              <a:t>‹#›</a:t>
            </a:fld>
            <a:endParaRPr lang="en-GB"/>
          </a:p>
        </p:txBody>
      </p:sp>
    </p:spTree>
    <p:extLst>
      <p:ext uri="{BB962C8B-B14F-4D97-AF65-F5344CB8AC3E}">
        <p14:creationId xmlns:p14="http://schemas.microsoft.com/office/powerpoint/2010/main" val="34947721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pn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82157" y="602119"/>
            <a:ext cx="17339786" cy="2185952"/>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382157" y="3010591"/>
            <a:ext cx="17339786" cy="7175679"/>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382157" y="10482093"/>
            <a:ext cx="4523423" cy="602118"/>
          </a:xfrm>
          <a:prstGeom prst="rect">
            <a:avLst/>
          </a:prstGeom>
        </p:spPr>
        <p:txBody>
          <a:bodyPr vert="horz" lIns="91440" tIns="45720" rIns="91440" bIns="45720" rtlCol="0" anchor="ctr"/>
          <a:lstStyle>
            <a:lvl1pPr algn="l">
              <a:defRPr sz="1979">
                <a:solidFill>
                  <a:schemeClr val="tx1">
                    <a:tint val="75000"/>
                  </a:schemeClr>
                </a:solidFill>
                <a:latin typeface="Calibri" panose="020F0502020204030204" pitchFamily="34" charset="0"/>
                <a:cs typeface="Calibri" panose="020F0502020204030204" pitchFamily="34" charset="0"/>
              </a:defRPr>
            </a:lvl1pPr>
          </a:lstStyle>
          <a:p>
            <a:fld id="{1D8BD707-D9CF-40AE-B4C6-C98DA3205C09}" type="datetimeFigureOut">
              <a:rPr lang="en-US" smtClean="0"/>
              <a:pPr/>
              <a:t>4/14/2025</a:t>
            </a:fld>
            <a:endParaRPr lang="en-US" dirty="0"/>
          </a:p>
        </p:txBody>
      </p:sp>
      <p:sp>
        <p:nvSpPr>
          <p:cNvPr id="5" name="Footer Placeholder 4"/>
          <p:cNvSpPr>
            <a:spLocks noGrp="1"/>
          </p:cNvSpPr>
          <p:nvPr>
            <p:ph type="ftr" sz="quarter" idx="3"/>
          </p:nvPr>
        </p:nvSpPr>
        <p:spPr>
          <a:xfrm>
            <a:off x="6659483" y="10482093"/>
            <a:ext cx="6785134" cy="602118"/>
          </a:xfrm>
          <a:prstGeom prst="rect">
            <a:avLst/>
          </a:prstGeom>
        </p:spPr>
        <p:txBody>
          <a:bodyPr vert="horz" lIns="91440" tIns="45720" rIns="91440" bIns="45720" rtlCol="0" anchor="ctr"/>
          <a:lstStyle>
            <a:lvl1pPr algn="ctr">
              <a:defRPr sz="1979">
                <a:solidFill>
                  <a:schemeClr val="tx1">
                    <a:tint val="75000"/>
                  </a:schemeClr>
                </a:solidFill>
                <a:latin typeface="Calibri" panose="020F0502020204030204" pitchFamily="34" charset="0"/>
                <a:cs typeface="Calibri" panose="020F0502020204030204" pitchFamily="34" charset="0"/>
              </a:defRPr>
            </a:lvl1pPr>
          </a:lstStyle>
          <a:p>
            <a:endParaRPr lang="en-GB" dirty="0"/>
          </a:p>
        </p:txBody>
      </p:sp>
      <p:sp>
        <p:nvSpPr>
          <p:cNvPr id="6" name="Slide Number Placeholder 5"/>
          <p:cNvSpPr>
            <a:spLocks noGrp="1"/>
          </p:cNvSpPr>
          <p:nvPr>
            <p:ph type="sldNum" sz="quarter" idx="4"/>
          </p:nvPr>
        </p:nvSpPr>
        <p:spPr>
          <a:xfrm>
            <a:off x="14198520" y="10482093"/>
            <a:ext cx="4523423" cy="602118"/>
          </a:xfrm>
          <a:prstGeom prst="rect">
            <a:avLst/>
          </a:prstGeom>
        </p:spPr>
        <p:txBody>
          <a:bodyPr vert="horz" lIns="91440" tIns="45720" rIns="91440" bIns="45720" rtlCol="0" anchor="ctr"/>
          <a:lstStyle>
            <a:lvl1pPr algn="r">
              <a:defRPr sz="1979">
                <a:solidFill>
                  <a:schemeClr val="tx1">
                    <a:tint val="75000"/>
                  </a:schemeClr>
                </a:solidFill>
                <a:latin typeface="Calibri" panose="020F0502020204030204" pitchFamily="34" charset="0"/>
                <a:cs typeface="Calibri" panose="020F0502020204030204" pitchFamily="34" charset="0"/>
              </a:defRPr>
            </a:lvl1pPr>
          </a:lstStyle>
          <a:p>
            <a:fld id="{B6F15528-21DE-4FAA-801E-634DDDAF4B2B}" type="slidenum">
              <a:rPr lang="en-GB" smtClean="0"/>
              <a:pPr/>
              <a:t>‹#›</a:t>
            </a:fld>
            <a:endParaRPr lang="en-GB" dirty="0"/>
          </a:p>
        </p:txBody>
      </p:sp>
      <p:pic>
        <p:nvPicPr>
          <p:cNvPr id="7" name="Picture 6">
            <a:extLst>
              <a:ext uri="{FF2B5EF4-FFF2-40B4-BE49-F238E27FC236}">
                <a16:creationId xmlns:a16="http://schemas.microsoft.com/office/drawing/2014/main" id="{15D0A0B7-B72F-0645-9E36-A4A9FEF7E163}"/>
              </a:ext>
            </a:extLst>
          </p:cNvPr>
          <p:cNvPicPr>
            <a:picLocks noChangeAspect="1"/>
          </p:cNvPicPr>
          <p:nvPr userDrawn="1"/>
        </p:nvPicPr>
        <p:blipFill>
          <a:blip r:embed="rId13">
            <a:extLst>
              <a:ext uri="{28A0092B-C50C-407E-A947-70E740481C1C}">
                <a14:useLocalDpi xmlns:a14="http://schemas.microsoft.com/office/drawing/2010/main" val="0"/>
              </a:ext>
            </a:extLst>
          </a:blip>
          <a:srcRect/>
          <a:stretch/>
        </p:blipFill>
        <p:spPr>
          <a:xfrm>
            <a:off x="-10431" y="-5535"/>
            <a:ext cx="20104023" cy="173810"/>
          </a:xfrm>
          <a:prstGeom prst="rect">
            <a:avLst/>
          </a:prstGeom>
        </p:spPr>
      </p:pic>
    </p:spTree>
    <p:extLst>
      <p:ext uri="{BB962C8B-B14F-4D97-AF65-F5344CB8AC3E}">
        <p14:creationId xmlns:p14="http://schemas.microsoft.com/office/powerpoint/2010/main" val="1694084067"/>
      </p:ext>
    </p:extLst>
  </p:cSld>
  <p:clrMap bg1="lt1" tx1="dk1" bg2="lt2" tx2="dk2" accent1="accent1" accent2="accent2" accent3="accent3" accent4="accent4" accent5="accent5" accent6="accent6" hlink="hlink" folHlink="folHlink"/>
  <p:sldLayoutIdLst>
    <p:sldLayoutId id="2147483771" r:id="rId1"/>
    <p:sldLayoutId id="2147483772" r:id="rId2"/>
    <p:sldLayoutId id="2147483773" r:id="rId3"/>
    <p:sldLayoutId id="2147483774" r:id="rId4"/>
    <p:sldLayoutId id="2147483775" r:id="rId5"/>
    <p:sldLayoutId id="2147483776" r:id="rId6"/>
    <p:sldLayoutId id="2147483777" r:id="rId7"/>
    <p:sldLayoutId id="2147483778" r:id="rId8"/>
    <p:sldLayoutId id="2147483779" r:id="rId9"/>
    <p:sldLayoutId id="2147483780" r:id="rId10"/>
    <p:sldLayoutId id="2147483781" r:id="rId11"/>
  </p:sldLayoutIdLst>
  <p:txStyles>
    <p:titleStyle>
      <a:lvl1pPr algn="l" defTabSz="1507846" rtl="0" eaLnBrk="1" latinLnBrk="0" hangingPunct="1">
        <a:lnSpc>
          <a:spcPct val="90000"/>
        </a:lnSpc>
        <a:spcBef>
          <a:spcPct val="0"/>
        </a:spcBef>
        <a:buNone/>
        <a:defRPr sz="7256" b="1" i="0"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p:titleStyle>
    <p:bodyStyle>
      <a:lvl1pPr marL="376961" indent="-376961" algn="l" defTabSz="1507846" rtl="0" eaLnBrk="1" latinLnBrk="0" hangingPunct="1">
        <a:lnSpc>
          <a:spcPct val="90000"/>
        </a:lnSpc>
        <a:spcBef>
          <a:spcPts val="1649"/>
        </a:spcBef>
        <a:buFont typeface="Arial" panose="020B0604020202020204" pitchFamily="34" charset="0"/>
        <a:buChar char="•"/>
        <a:defRPr sz="4617"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a:lvl2pPr marL="1130884" indent="-376961" algn="l" defTabSz="1507846" rtl="0" eaLnBrk="1" latinLnBrk="0" hangingPunct="1">
        <a:lnSpc>
          <a:spcPct val="90000"/>
        </a:lnSpc>
        <a:spcBef>
          <a:spcPts val="824"/>
        </a:spcBef>
        <a:buFont typeface="Arial" panose="020B0604020202020204" pitchFamily="34" charset="0"/>
        <a:buChar char="•"/>
        <a:defRPr sz="3958" kern="1200">
          <a:solidFill>
            <a:srgbClr val="142A33"/>
          </a:solidFill>
          <a:latin typeface="Calibri" panose="020F0502020204030204" pitchFamily="34" charset="0"/>
          <a:ea typeface="Calibri" panose="020F0502020204030204" pitchFamily="34" charset="0"/>
          <a:cs typeface="Calibri" panose="020F0502020204030204" pitchFamily="34" charset="0"/>
        </a:defRPr>
      </a:lvl2pPr>
      <a:lvl3pPr marL="1884807" indent="-376961" algn="l" defTabSz="1507846" rtl="0" eaLnBrk="1" latinLnBrk="0" hangingPunct="1">
        <a:lnSpc>
          <a:spcPct val="90000"/>
        </a:lnSpc>
        <a:spcBef>
          <a:spcPts val="824"/>
        </a:spcBef>
        <a:buFont typeface="Arial" panose="020B0604020202020204" pitchFamily="34" charset="0"/>
        <a:buChar char="•"/>
        <a:defRPr sz="3298" kern="1200">
          <a:solidFill>
            <a:srgbClr val="142A33"/>
          </a:solidFill>
          <a:latin typeface="Calibri" panose="020F0502020204030204" pitchFamily="34" charset="0"/>
          <a:ea typeface="Calibri" panose="020F0502020204030204" pitchFamily="34" charset="0"/>
          <a:cs typeface="Calibri" panose="020F0502020204030204" pitchFamily="34" charset="0"/>
        </a:defRPr>
      </a:lvl3pPr>
      <a:lvl4pPr marL="2638730" indent="-376961" algn="l" defTabSz="1507846" rtl="0" eaLnBrk="1" latinLnBrk="0" hangingPunct="1">
        <a:lnSpc>
          <a:spcPct val="90000"/>
        </a:lnSpc>
        <a:spcBef>
          <a:spcPts val="824"/>
        </a:spcBef>
        <a:buFont typeface="Arial" panose="020B0604020202020204" pitchFamily="34" charset="0"/>
        <a:buChar char="•"/>
        <a:defRPr sz="2968" kern="1200">
          <a:solidFill>
            <a:srgbClr val="142A33"/>
          </a:solidFill>
          <a:latin typeface="Calibri" panose="020F0502020204030204" pitchFamily="34" charset="0"/>
          <a:ea typeface="Calibri" panose="020F0502020204030204" pitchFamily="34" charset="0"/>
          <a:cs typeface="Calibri" panose="020F0502020204030204" pitchFamily="34" charset="0"/>
        </a:defRPr>
      </a:lvl4pPr>
      <a:lvl5pPr marL="3392653" indent="-376961" algn="l" defTabSz="1507846" rtl="0" eaLnBrk="1" latinLnBrk="0" hangingPunct="1">
        <a:lnSpc>
          <a:spcPct val="90000"/>
        </a:lnSpc>
        <a:spcBef>
          <a:spcPts val="824"/>
        </a:spcBef>
        <a:buFont typeface="Arial" panose="020B0604020202020204" pitchFamily="34" charset="0"/>
        <a:buChar char="•"/>
        <a:defRPr sz="2968" kern="1200">
          <a:solidFill>
            <a:srgbClr val="142A33"/>
          </a:solidFill>
          <a:latin typeface="Calibri" panose="020F0502020204030204" pitchFamily="34" charset="0"/>
          <a:ea typeface="Calibri" panose="020F0502020204030204" pitchFamily="34" charset="0"/>
          <a:cs typeface="Calibri" panose="020F0502020204030204" pitchFamily="34" charset="0"/>
        </a:defRPr>
      </a:lvl5pPr>
      <a:lvl6pPr marL="4146575"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6pPr>
      <a:lvl7pPr marL="4900498"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7pPr>
      <a:lvl8pPr marL="5654421"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8pPr>
      <a:lvl9pPr marL="6408344"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9pPr>
    </p:bodyStyle>
    <p:otherStyle>
      <a:defPPr>
        <a:defRPr lang="en-US"/>
      </a:defPPr>
      <a:lvl1pPr marL="0" algn="l" defTabSz="1507846" rtl="0" eaLnBrk="1" latinLnBrk="0" hangingPunct="1">
        <a:defRPr sz="2968" kern="1200">
          <a:solidFill>
            <a:schemeClr val="tx1"/>
          </a:solidFill>
          <a:latin typeface="+mn-lt"/>
          <a:ea typeface="+mn-ea"/>
          <a:cs typeface="+mn-cs"/>
        </a:defRPr>
      </a:lvl1pPr>
      <a:lvl2pPr marL="753923" algn="l" defTabSz="1507846" rtl="0" eaLnBrk="1" latinLnBrk="0" hangingPunct="1">
        <a:defRPr sz="2968" kern="1200">
          <a:solidFill>
            <a:schemeClr val="tx1"/>
          </a:solidFill>
          <a:latin typeface="+mn-lt"/>
          <a:ea typeface="+mn-ea"/>
          <a:cs typeface="+mn-cs"/>
        </a:defRPr>
      </a:lvl2pPr>
      <a:lvl3pPr marL="1507846" algn="l" defTabSz="1507846" rtl="0" eaLnBrk="1" latinLnBrk="0" hangingPunct="1">
        <a:defRPr sz="2968" kern="1200">
          <a:solidFill>
            <a:schemeClr val="tx1"/>
          </a:solidFill>
          <a:latin typeface="+mn-lt"/>
          <a:ea typeface="+mn-ea"/>
          <a:cs typeface="+mn-cs"/>
        </a:defRPr>
      </a:lvl3pPr>
      <a:lvl4pPr marL="2261768" algn="l" defTabSz="1507846" rtl="0" eaLnBrk="1" latinLnBrk="0" hangingPunct="1">
        <a:defRPr sz="2968" kern="1200">
          <a:solidFill>
            <a:schemeClr val="tx1"/>
          </a:solidFill>
          <a:latin typeface="+mn-lt"/>
          <a:ea typeface="+mn-ea"/>
          <a:cs typeface="+mn-cs"/>
        </a:defRPr>
      </a:lvl4pPr>
      <a:lvl5pPr marL="3015691" algn="l" defTabSz="1507846" rtl="0" eaLnBrk="1" latinLnBrk="0" hangingPunct="1">
        <a:defRPr sz="2968" kern="1200">
          <a:solidFill>
            <a:schemeClr val="tx1"/>
          </a:solidFill>
          <a:latin typeface="+mn-lt"/>
          <a:ea typeface="+mn-ea"/>
          <a:cs typeface="+mn-cs"/>
        </a:defRPr>
      </a:lvl5pPr>
      <a:lvl6pPr marL="3769614" algn="l" defTabSz="1507846" rtl="0" eaLnBrk="1" latinLnBrk="0" hangingPunct="1">
        <a:defRPr sz="2968" kern="1200">
          <a:solidFill>
            <a:schemeClr val="tx1"/>
          </a:solidFill>
          <a:latin typeface="+mn-lt"/>
          <a:ea typeface="+mn-ea"/>
          <a:cs typeface="+mn-cs"/>
        </a:defRPr>
      </a:lvl6pPr>
      <a:lvl7pPr marL="4523537" algn="l" defTabSz="1507846" rtl="0" eaLnBrk="1" latinLnBrk="0" hangingPunct="1">
        <a:defRPr sz="2968" kern="1200">
          <a:solidFill>
            <a:schemeClr val="tx1"/>
          </a:solidFill>
          <a:latin typeface="+mn-lt"/>
          <a:ea typeface="+mn-ea"/>
          <a:cs typeface="+mn-cs"/>
        </a:defRPr>
      </a:lvl7pPr>
      <a:lvl8pPr marL="5277460" algn="l" defTabSz="1507846" rtl="0" eaLnBrk="1" latinLnBrk="0" hangingPunct="1">
        <a:defRPr sz="2968" kern="1200">
          <a:solidFill>
            <a:schemeClr val="tx1"/>
          </a:solidFill>
          <a:latin typeface="+mn-lt"/>
          <a:ea typeface="+mn-ea"/>
          <a:cs typeface="+mn-cs"/>
        </a:defRPr>
      </a:lvl8pPr>
      <a:lvl9pPr marL="6031382" algn="l" defTabSz="1507846" rtl="0" eaLnBrk="1" latinLnBrk="0" hangingPunct="1">
        <a:defRPr sz="2968"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82157" y="602119"/>
            <a:ext cx="17339786" cy="2185952"/>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1382157" y="3010591"/>
            <a:ext cx="17339786" cy="7175679"/>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1382157" y="10482093"/>
            <a:ext cx="4523423" cy="602118"/>
          </a:xfrm>
          <a:prstGeom prst="rect">
            <a:avLst/>
          </a:prstGeom>
        </p:spPr>
        <p:txBody>
          <a:bodyPr vert="horz" lIns="91440" tIns="45720" rIns="91440" bIns="45720" rtlCol="0" anchor="ctr"/>
          <a:lstStyle>
            <a:lvl1pPr algn="l">
              <a:defRPr sz="1979">
                <a:solidFill>
                  <a:schemeClr val="tx1">
                    <a:tint val="75000"/>
                  </a:schemeClr>
                </a:solidFill>
              </a:defRPr>
            </a:lvl1pPr>
          </a:lstStyle>
          <a:p>
            <a:pPr marL="0" marR="0" lvl="0" indent="0" algn="l" defTabSz="1507846" rtl="0" eaLnBrk="1" fontAlgn="auto" latinLnBrk="0" hangingPunct="1">
              <a:lnSpc>
                <a:spcPct val="100000"/>
              </a:lnSpc>
              <a:spcBef>
                <a:spcPts val="0"/>
              </a:spcBef>
              <a:spcAft>
                <a:spcPts val="0"/>
              </a:spcAft>
              <a:buClrTx/>
              <a:buSzTx/>
              <a:buFontTx/>
              <a:buNone/>
              <a:tabLst/>
              <a:defRPr/>
            </a:pPr>
            <a:fld id="{D3305297-4383-4357-B930-5EC33D17F590}" type="datetimeFigureOut">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507846" rtl="0" eaLnBrk="1" fontAlgn="auto" latinLnBrk="0" hangingPunct="1">
                <a:lnSpc>
                  <a:spcPct val="100000"/>
                </a:lnSpc>
                <a:spcBef>
                  <a:spcPts val="0"/>
                </a:spcBef>
                <a:spcAft>
                  <a:spcPts val="0"/>
                </a:spcAft>
                <a:buClrTx/>
                <a:buSzTx/>
                <a:buFontTx/>
                <a:buNone/>
                <a:tabLst/>
                <a:defRPr/>
              </a:pPr>
              <a:t>14/04/2025</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3"/>
          </p:nvPr>
        </p:nvSpPr>
        <p:spPr>
          <a:xfrm>
            <a:off x="6659483" y="10482093"/>
            <a:ext cx="6785134" cy="602118"/>
          </a:xfrm>
          <a:prstGeom prst="rect">
            <a:avLst/>
          </a:prstGeom>
        </p:spPr>
        <p:txBody>
          <a:bodyPr vert="horz" lIns="91440" tIns="45720" rIns="91440" bIns="45720" rtlCol="0" anchor="ctr"/>
          <a:lstStyle>
            <a:lvl1pPr algn="ctr">
              <a:defRPr sz="1979">
                <a:solidFill>
                  <a:schemeClr val="tx1">
                    <a:tint val="75000"/>
                  </a:schemeClr>
                </a:solidFill>
              </a:defRPr>
            </a:lvl1pPr>
          </a:lstStyle>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4"/>
          </p:nvPr>
        </p:nvSpPr>
        <p:spPr>
          <a:xfrm>
            <a:off x="14198520" y="10482093"/>
            <a:ext cx="4523423" cy="602118"/>
          </a:xfrm>
          <a:prstGeom prst="rect">
            <a:avLst/>
          </a:prstGeom>
        </p:spPr>
        <p:txBody>
          <a:bodyPr vert="horz" lIns="91440" tIns="45720" rIns="91440" bIns="45720" rtlCol="0" anchor="ctr"/>
          <a:lstStyle>
            <a:lvl1pPr algn="r">
              <a:defRPr sz="1979">
                <a:solidFill>
                  <a:schemeClr val="tx1">
                    <a:tint val="75000"/>
                  </a:schemeClr>
                </a:solidFill>
              </a:defRPr>
            </a:lvl1pPr>
          </a:lstStyle>
          <a:p>
            <a:pPr marL="0" marR="0" lvl="0" indent="0" algn="r" defTabSz="1507846" rtl="0" eaLnBrk="1" fontAlgn="auto" latinLnBrk="0" hangingPunct="1">
              <a:lnSpc>
                <a:spcPct val="100000"/>
              </a:lnSpc>
              <a:spcBef>
                <a:spcPts val="0"/>
              </a:spcBef>
              <a:spcAft>
                <a:spcPts val="0"/>
              </a:spcAft>
              <a:buClrTx/>
              <a:buSzTx/>
              <a:buFontTx/>
              <a:buNone/>
              <a:tabLst/>
              <a:defRPr/>
            </a:pPr>
            <a:fld id="{370EBA60-93D0-4AB8-8100-29781706C516}" type="slidenum">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507846" rtl="0" eaLnBrk="1" fontAlgn="auto" latinLnBrk="0" hangingPunct="1">
                <a:lnSpc>
                  <a:spcPct val="100000"/>
                </a:lnSpc>
                <a:spcBef>
                  <a:spcPts val="0"/>
                </a:spcBef>
                <a:spcAft>
                  <a:spcPts val="0"/>
                </a:spcAft>
                <a:buClrTx/>
                <a:buSzTx/>
                <a:buFontTx/>
                <a:buNone/>
                <a:tabLst/>
                <a:defRPr/>
              </a:pPr>
              <a:t>‹#›</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73404437"/>
      </p:ext>
    </p:extLst>
  </p:cSld>
  <p:clrMap bg1="lt1" tx1="dk1" bg2="lt2" tx2="dk2" accent1="accent1" accent2="accent2" accent3="accent3" accent4="accent4" accent5="accent5" accent6="accent6" hlink="hlink" folHlink="folHlink"/>
  <p:sldLayoutIdLst>
    <p:sldLayoutId id="2147483783" r:id="rId1"/>
    <p:sldLayoutId id="2147483784" r:id="rId2"/>
    <p:sldLayoutId id="2147483785" r:id="rId3"/>
    <p:sldLayoutId id="2147483786" r:id="rId4"/>
    <p:sldLayoutId id="2147483787" r:id="rId5"/>
    <p:sldLayoutId id="2147483788" r:id="rId6"/>
    <p:sldLayoutId id="2147483789" r:id="rId7"/>
    <p:sldLayoutId id="2147483790" r:id="rId8"/>
    <p:sldLayoutId id="2147483791" r:id="rId9"/>
    <p:sldLayoutId id="2147483792" r:id="rId10"/>
    <p:sldLayoutId id="2147483793" r:id="rId11"/>
  </p:sldLayoutIdLst>
  <p:txStyles>
    <p:titleStyle>
      <a:lvl1pPr algn="l" defTabSz="1507846" rtl="0" eaLnBrk="1" latinLnBrk="0" hangingPunct="1">
        <a:lnSpc>
          <a:spcPct val="90000"/>
        </a:lnSpc>
        <a:spcBef>
          <a:spcPct val="0"/>
        </a:spcBef>
        <a:buNone/>
        <a:defRPr sz="7256" kern="1200">
          <a:solidFill>
            <a:schemeClr val="tx1"/>
          </a:solidFill>
          <a:latin typeface="+mj-lt"/>
          <a:ea typeface="+mj-ea"/>
          <a:cs typeface="+mj-cs"/>
        </a:defRPr>
      </a:lvl1pPr>
    </p:titleStyle>
    <p:bodyStyle>
      <a:lvl1pPr marL="376961" indent="-376961" algn="l" defTabSz="1507846" rtl="0" eaLnBrk="1" latinLnBrk="0" hangingPunct="1">
        <a:lnSpc>
          <a:spcPct val="90000"/>
        </a:lnSpc>
        <a:spcBef>
          <a:spcPts val="1649"/>
        </a:spcBef>
        <a:buFont typeface="Arial" panose="020B0604020202020204" pitchFamily="34" charset="0"/>
        <a:buChar char="•"/>
        <a:defRPr sz="4617" kern="1200">
          <a:solidFill>
            <a:schemeClr val="tx1"/>
          </a:solidFill>
          <a:latin typeface="+mn-lt"/>
          <a:ea typeface="+mn-ea"/>
          <a:cs typeface="+mn-cs"/>
        </a:defRPr>
      </a:lvl1pPr>
      <a:lvl2pPr marL="1130884" indent="-376961" algn="l" defTabSz="1507846" rtl="0" eaLnBrk="1" latinLnBrk="0" hangingPunct="1">
        <a:lnSpc>
          <a:spcPct val="90000"/>
        </a:lnSpc>
        <a:spcBef>
          <a:spcPts val="824"/>
        </a:spcBef>
        <a:buFont typeface="Arial" panose="020B0604020202020204" pitchFamily="34" charset="0"/>
        <a:buChar char="•"/>
        <a:defRPr sz="3958" kern="1200">
          <a:solidFill>
            <a:schemeClr val="tx1"/>
          </a:solidFill>
          <a:latin typeface="+mn-lt"/>
          <a:ea typeface="+mn-ea"/>
          <a:cs typeface="+mn-cs"/>
        </a:defRPr>
      </a:lvl2pPr>
      <a:lvl3pPr marL="1884807" indent="-376961" algn="l" defTabSz="1507846" rtl="0" eaLnBrk="1" latinLnBrk="0" hangingPunct="1">
        <a:lnSpc>
          <a:spcPct val="90000"/>
        </a:lnSpc>
        <a:spcBef>
          <a:spcPts val="824"/>
        </a:spcBef>
        <a:buFont typeface="Arial" panose="020B0604020202020204" pitchFamily="34" charset="0"/>
        <a:buChar char="•"/>
        <a:defRPr sz="3298" kern="1200">
          <a:solidFill>
            <a:schemeClr val="tx1"/>
          </a:solidFill>
          <a:latin typeface="+mn-lt"/>
          <a:ea typeface="+mn-ea"/>
          <a:cs typeface="+mn-cs"/>
        </a:defRPr>
      </a:lvl3pPr>
      <a:lvl4pPr marL="2638730"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4pPr>
      <a:lvl5pPr marL="3392653"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5pPr>
      <a:lvl6pPr marL="4146575"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6pPr>
      <a:lvl7pPr marL="4900498"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7pPr>
      <a:lvl8pPr marL="5654421"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8pPr>
      <a:lvl9pPr marL="6408344"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9pPr>
    </p:bodyStyle>
    <p:otherStyle>
      <a:defPPr>
        <a:defRPr lang="en-US"/>
      </a:defPPr>
      <a:lvl1pPr marL="0" algn="l" defTabSz="1507846" rtl="0" eaLnBrk="1" latinLnBrk="0" hangingPunct="1">
        <a:defRPr sz="2968" kern="1200">
          <a:solidFill>
            <a:schemeClr val="tx1"/>
          </a:solidFill>
          <a:latin typeface="+mn-lt"/>
          <a:ea typeface="+mn-ea"/>
          <a:cs typeface="+mn-cs"/>
        </a:defRPr>
      </a:lvl1pPr>
      <a:lvl2pPr marL="753923" algn="l" defTabSz="1507846" rtl="0" eaLnBrk="1" latinLnBrk="0" hangingPunct="1">
        <a:defRPr sz="2968" kern="1200">
          <a:solidFill>
            <a:schemeClr val="tx1"/>
          </a:solidFill>
          <a:latin typeface="+mn-lt"/>
          <a:ea typeface="+mn-ea"/>
          <a:cs typeface="+mn-cs"/>
        </a:defRPr>
      </a:lvl2pPr>
      <a:lvl3pPr marL="1507846" algn="l" defTabSz="1507846" rtl="0" eaLnBrk="1" latinLnBrk="0" hangingPunct="1">
        <a:defRPr sz="2968" kern="1200">
          <a:solidFill>
            <a:schemeClr val="tx1"/>
          </a:solidFill>
          <a:latin typeface="+mn-lt"/>
          <a:ea typeface="+mn-ea"/>
          <a:cs typeface="+mn-cs"/>
        </a:defRPr>
      </a:lvl3pPr>
      <a:lvl4pPr marL="2261768" algn="l" defTabSz="1507846" rtl="0" eaLnBrk="1" latinLnBrk="0" hangingPunct="1">
        <a:defRPr sz="2968" kern="1200">
          <a:solidFill>
            <a:schemeClr val="tx1"/>
          </a:solidFill>
          <a:latin typeface="+mn-lt"/>
          <a:ea typeface="+mn-ea"/>
          <a:cs typeface="+mn-cs"/>
        </a:defRPr>
      </a:lvl4pPr>
      <a:lvl5pPr marL="3015691" algn="l" defTabSz="1507846" rtl="0" eaLnBrk="1" latinLnBrk="0" hangingPunct="1">
        <a:defRPr sz="2968" kern="1200">
          <a:solidFill>
            <a:schemeClr val="tx1"/>
          </a:solidFill>
          <a:latin typeface="+mn-lt"/>
          <a:ea typeface="+mn-ea"/>
          <a:cs typeface="+mn-cs"/>
        </a:defRPr>
      </a:lvl5pPr>
      <a:lvl6pPr marL="3769614" algn="l" defTabSz="1507846" rtl="0" eaLnBrk="1" latinLnBrk="0" hangingPunct="1">
        <a:defRPr sz="2968" kern="1200">
          <a:solidFill>
            <a:schemeClr val="tx1"/>
          </a:solidFill>
          <a:latin typeface="+mn-lt"/>
          <a:ea typeface="+mn-ea"/>
          <a:cs typeface="+mn-cs"/>
        </a:defRPr>
      </a:lvl6pPr>
      <a:lvl7pPr marL="4523537" algn="l" defTabSz="1507846" rtl="0" eaLnBrk="1" latinLnBrk="0" hangingPunct="1">
        <a:defRPr sz="2968" kern="1200">
          <a:solidFill>
            <a:schemeClr val="tx1"/>
          </a:solidFill>
          <a:latin typeface="+mn-lt"/>
          <a:ea typeface="+mn-ea"/>
          <a:cs typeface="+mn-cs"/>
        </a:defRPr>
      </a:lvl7pPr>
      <a:lvl8pPr marL="5277460" algn="l" defTabSz="1507846" rtl="0" eaLnBrk="1" latinLnBrk="0" hangingPunct="1">
        <a:defRPr sz="2968" kern="1200">
          <a:solidFill>
            <a:schemeClr val="tx1"/>
          </a:solidFill>
          <a:latin typeface="+mn-lt"/>
          <a:ea typeface="+mn-ea"/>
          <a:cs typeface="+mn-cs"/>
        </a:defRPr>
      </a:lvl8pPr>
      <a:lvl9pPr marL="6031382" algn="l" defTabSz="1507846" rtl="0" eaLnBrk="1" latinLnBrk="0" hangingPunct="1">
        <a:defRPr sz="2968"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82160" y="602119"/>
            <a:ext cx="17339786" cy="2185952"/>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1382160" y="3010591"/>
            <a:ext cx="17339786" cy="7175679"/>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1382158" y="10482095"/>
            <a:ext cx="4523423" cy="602118"/>
          </a:xfrm>
          <a:prstGeom prst="rect">
            <a:avLst/>
          </a:prstGeom>
        </p:spPr>
        <p:txBody>
          <a:bodyPr vert="horz" lIns="91440" tIns="45720" rIns="91440" bIns="45720" rtlCol="0" anchor="ctr"/>
          <a:lstStyle>
            <a:lvl1pPr algn="l">
              <a:defRPr sz="1979">
                <a:solidFill>
                  <a:schemeClr val="tx1">
                    <a:tint val="75000"/>
                  </a:schemeClr>
                </a:solidFill>
              </a:defRPr>
            </a:lvl1pPr>
          </a:lstStyle>
          <a:p>
            <a:pPr marL="0" marR="0" lvl="0" indent="0" algn="l" defTabSz="1507846" rtl="0" eaLnBrk="1" fontAlgn="auto" latinLnBrk="0" hangingPunct="1">
              <a:lnSpc>
                <a:spcPct val="100000"/>
              </a:lnSpc>
              <a:spcBef>
                <a:spcPts val="0"/>
              </a:spcBef>
              <a:spcAft>
                <a:spcPts val="0"/>
              </a:spcAft>
              <a:buClrTx/>
              <a:buSzTx/>
              <a:buFontTx/>
              <a:buNone/>
              <a:tabLst/>
              <a:defRPr/>
            </a:pPr>
            <a:fld id="{B7938270-B965-4555-B3AA-0F5AC3140255}" type="datetimeFigureOut">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507846" rtl="0" eaLnBrk="1" fontAlgn="auto" latinLnBrk="0" hangingPunct="1">
                <a:lnSpc>
                  <a:spcPct val="100000"/>
                </a:lnSpc>
                <a:spcBef>
                  <a:spcPts val="0"/>
                </a:spcBef>
                <a:spcAft>
                  <a:spcPts val="0"/>
                </a:spcAft>
                <a:buClrTx/>
                <a:buSzTx/>
                <a:buFontTx/>
                <a:buNone/>
                <a:tabLst/>
                <a:defRPr/>
              </a:pPr>
              <a:t>14/04/2025</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3"/>
          </p:nvPr>
        </p:nvSpPr>
        <p:spPr>
          <a:xfrm>
            <a:off x="6659486" y="10482095"/>
            <a:ext cx="6785134" cy="602118"/>
          </a:xfrm>
          <a:prstGeom prst="rect">
            <a:avLst/>
          </a:prstGeom>
        </p:spPr>
        <p:txBody>
          <a:bodyPr vert="horz" lIns="91440" tIns="45720" rIns="91440" bIns="45720" rtlCol="0" anchor="ctr"/>
          <a:lstStyle>
            <a:lvl1pPr algn="ctr">
              <a:defRPr sz="1979">
                <a:solidFill>
                  <a:schemeClr val="tx1">
                    <a:tint val="75000"/>
                  </a:schemeClr>
                </a:solidFill>
              </a:defRPr>
            </a:lvl1pPr>
          </a:lstStyle>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4"/>
          </p:nvPr>
        </p:nvSpPr>
        <p:spPr>
          <a:xfrm>
            <a:off x="14198522" y="10482095"/>
            <a:ext cx="4523423" cy="602118"/>
          </a:xfrm>
          <a:prstGeom prst="rect">
            <a:avLst/>
          </a:prstGeom>
        </p:spPr>
        <p:txBody>
          <a:bodyPr vert="horz" lIns="91440" tIns="45720" rIns="91440" bIns="45720" rtlCol="0" anchor="ctr"/>
          <a:lstStyle>
            <a:lvl1pPr algn="r">
              <a:defRPr sz="1979">
                <a:solidFill>
                  <a:schemeClr val="tx1">
                    <a:tint val="75000"/>
                  </a:schemeClr>
                </a:solidFill>
              </a:defRPr>
            </a:lvl1pPr>
          </a:lstStyle>
          <a:p>
            <a:pPr marL="0" marR="0" lvl="0" indent="0" algn="r" defTabSz="1507846" rtl="0" eaLnBrk="1" fontAlgn="auto" latinLnBrk="0" hangingPunct="1">
              <a:lnSpc>
                <a:spcPct val="100000"/>
              </a:lnSpc>
              <a:spcBef>
                <a:spcPts val="0"/>
              </a:spcBef>
              <a:spcAft>
                <a:spcPts val="0"/>
              </a:spcAft>
              <a:buClrTx/>
              <a:buSzTx/>
              <a:buFontTx/>
              <a:buNone/>
              <a:tabLst/>
              <a:defRPr/>
            </a:pPr>
            <a:fld id="{3D9341B5-D370-47BD-904A-50E95B2A1933}" type="slidenum">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507846" rtl="0" eaLnBrk="1" fontAlgn="auto" latinLnBrk="0" hangingPunct="1">
                <a:lnSpc>
                  <a:spcPct val="100000"/>
                </a:lnSpc>
                <a:spcBef>
                  <a:spcPts val="0"/>
                </a:spcBef>
                <a:spcAft>
                  <a:spcPts val="0"/>
                </a:spcAft>
                <a:buClrTx/>
                <a:buSzTx/>
                <a:buFontTx/>
                <a:buNone/>
                <a:tabLst/>
                <a:defRPr/>
              </a:pPr>
              <a:t>‹#›</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12638943"/>
      </p:ext>
    </p:extLst>
  </p:cSld>
  <p:clrMap bg1="lt1" tx1="dk1" bg2="lt2" tx2="dk2" accent1="accent1" accent2="accent2" accent3="accent3" accent4="accent4" accent5="accent5" accent6="accent6" hlink="hlink" folHlink="folHlink"/>
  <p:sldLayoutIdLst>
    <p:sldLayoutId id="2147483795" r:id="rId1"/>
    <p:sldLayoutId id="2147483796" r:id="rId2"/>
    <p:sldLayoutId id="2147483797" r:id="rId3"/>
    <p:sldLayoutId id="2147483798" r:id="rId4"/>
    <p:sldLayoutId id="2147483799" r:id="rId5"/>
    <p:sldLayoutId id="2147483800" r:id="rId6"/>
    <p:sldLayoutId id="2147483801" r:id="rId7"/>
    <p:sldLayoutId id="2147483802" r:id="rId8"/>
    <p:sldLayoutId id="2147483803" r:id="rId9"/>
    <p:sldLayoutId id="2147483804" r:id="rId10"/>
    <p:sldLayoutId id="2147483805" r:id="rId11"/>
  </p:sldLayoutIdLst>
  <p:txStyles>
    <p:titleStyle>
      <a:lvl1pPr algn="l" defTabSz="1507864" rtl="0" eaLnBrk="1" latinLnBrk="0" hangingPunct="1">
        <a:lnSpc>
          <a:spcPct val="90000"/>
        </a:lnSpc>
        <a:spcBef>
          <a:spcPct val="0"/>
        </a:spcBef>
        <a:buNone/>
        <a:defRPr sz="7256" kern="1200">
          <a:solidFill>
            <a:schemeClr val="tx1"/>
          </a:solidFill>
          <a:latin typeface="+mj-lt"/>
          <a:ea typeface="+mj-ea"/>
          <a:cs typeface="+mj-cs"/>
        </a:defRPr>
      </a:lvl1pPr>
    </p:titleStyle>
    <p:bodyStyle>
      <a:lvl1pPr marL="376968" indent="-376968" algn="l" defTabSz="1507864" rtl="0" eaLnBrk="1" latinLnBrk="0" hangingPunct="1">
        <a:lnSpc>
          <a:spcPct val="90000"/>
        </a:lnSpc>
        <a:spcBef>
          <a:spcPts val="1651"/>
        </a:spcBef>
        <a:buFont typeface="Arial" panose="020B0604020202020204" pitchFamily="34" charset="0"/>
        <a:buChar char="•"/>
        <a:defRPr sz="4617" kern="1200">
          <a:solidFill>
            <a:schemeClr val="tx1"/>
          </a:solidFill>
          <a:latin typeface="+mn-lt"/>
          <a:ea typeface="+mn-ea"/>
          <a:cs typeface="+mn-cs"/>
        </a:defRPr>
      </a:lvl1pPr>
      <a:lvl2pPr marL="1130899" indent="-376968" algn="l" defTabSz="1507864" rtl="0" eaLnBrk="1" latinLnBrk="0" hangingPunct="1">
        <a:lnSpc>
          <a:spcPct val="90000"/>
        </a:lnSpc>
        <a:spcBef>
          <a:spcPts val="824"/>
        </a:spcBef>
        <a:buFont typeface="Arial" panose="020B0604020202020204" pitchFamily="34" charset="0"/>
        <a:buChar char="•"/>
        <a:defRPr sz="3958" kern="1200">
          <a:solidFill>
            <a:schemeClr val="tx1"/>
          </a:solidFill>
          <a:latin typeface="+mn-lt"/>
          <a:ea typeface="+mn-ea"/>
          <a:cs typeface="+mn-cs"/>
        </a:defRPr>
      </a:lvl2pPr>
      <a:lvl3pPr marL="1884832" indent="-376968" algn="l" defTabSz="1507864" rtl="0" eaLnBrk="1" latinLnBrk="0" hangingPunct="1">
        <a:lnSpc>
          <a:spcPct val="90000"/>
        </a:lnSpc>
        <a:spcBef>
          <a:spcPts val="824"/>
        </a:spcBef>
        <a:buFont typeface="Arial" panose="020B0604020202020204" pitchFamily="34" charset="0"/>
        <a:buChar char="•"/>
        <a:defRPr sz="3298" kern="1200">
          <a:solidFill>
            <a:schemeClr val="tx1"/>
          </a:solidFill>
          <a:latin typeface="+mn-lt"/>
          <a:ea typeface="+mn-ea"/>
          <a:cs typeface="+mn-cs"/>
        </a:defRPr>
      </a:lvl3pPr>
      <a:lvl4pPr marL="2638764" indent="-376968" algn="l" defTabSz="1507864" rtl="0" eaLnBrk="1" latinLnBrk="0" hangingPunct="1">
        <a:lnSpc>
          <a:spcPct val="90000"/>
        </a:lnSpc>
        <a:spcBef>
          <a:spcPts val="824"/>
        </a:spcBef>
        <a:buFont typeface="Arial" panose="020B0604020202020204" pitchFamily="34" charset="0"/>
        <a:buChar char="•"/>
        <a:defRPr sz="2970" kern="1200">
          <a:solidFill>
            <a:schemeClr val="tx1"/>
          </a:solidFill>
          <a:latin typeface="+mn-lt"/>
          <a:ea typeface="+mn-ea"/>
          <a:cs typeface="+mn-cs"/>
        </a:defRPr>
      </a:lvl4pPr>
      <a:lvl5pPr marL="3392697" indent="-376968" algn="l" defTabSz="1507864" rtl="0" eaLnBrk="1" latinLnBrk="0" hangingPunct="1">
        <a:lnSpc>
          <a:spcPct val="90000"/>
        </a:lnSpc>
        <a:spcBef>
          <a:spcPts val="824"/>
        </a:spcBef>
        <a:buFont typeface="Arial" panose="020B0604020202020204" pitchFamily="34" charset="0"/>
        <a:buChar char="•"/>
        <a:defRPr sz="2970" kern="1200">
          <a:solidFill>
            <a:schemeClr val="tx1"/>
          </a:solidFill>
          <a:latin typeface="+mn-lt"/>
          <a:ea typeface="+mn-ea"/>
          <a:cs typeface="+mn-cs"/>
        </a:defRPr>
      </a:lvl5pPr>
      <a:lvl6pPr marL="4146628" indent="-376968" algn="l" defTabSz="1507864" rtl="0" eaLnBrk="1" latinLnBrk="0" hangingPunct="1">
        <a:lnSpc>
          <a:spcPct val="90000"/>
        </a:lnSpc>
        <a:spcBef>
          <a:spcPts val="824"/>
        </a:spcBef>
        <a:buFont typeface="Arial" panose="020B0604020202020204" pitchFamily="34" charset="0"/>
        <a:buChar char="•"/>
        <a:defRPr sz="2970" kern="1200">
          <a:solidFill>
            <a:schemeClr val="tx1"/>
          </a:solidFill>
          <a:latin typeface="+mn-lt"/>
          <a:ea typeface="+mn-ea"/>
          <a:cs typeface="+mn-cs"/>
        </a:defRPr>
      </a:lvl6pPr>
      <a:lvl7pPr marL="4900561" indent="-376968" algn="l" defTabSz="1507864" rtl="0" eaLnBrk="1" latinLnBrk="0" hangingPunct="1">
        <a:lnSpc>
          <a:spcPct val="90000"/>
        </a:lnSpc>
        <a:spcBef>
          <a:spcPts val="824"/>
        </a:spcBef>
        <a:buFont typeface="Arial" panose="020B0604020202020204" pitchFamily="34" charset="0"/>
        <a:buChar char="•"/>
        <a:defRPr sz="2970" kern="1200">
          <a:solidFill>
            <a:schemeClr val="tx1"/>
          </a:solidFill>
          <a:latin typeface="+mn-lt"/>
          <a:ea typeface="+mn-ea"/>
          <a:cs typeface="+mn-cs"/>
        </a:defRPr>
      </a:lvl7pPr>
      <a:lvl8pPr marL="5654494" indent="-376968" algn="l" defTabSz="1507864" rtl="0" eaLnBrk="1" latinLnBrk="0" hangingPunct="1">
        <a:lnSpc>
          <a:spcPct val="90000"/>
        </a:lnSpc>
        <a:spcBef>
          <a:spcPts val="824"/>
        </a:spcBef>
        <a:buFont typeface="Arial" panose="020B0604020202020204" pitchFamily="34" charset="0"/>
        <a:buChar char="•"/>
        <a:defRPr sz="2970" kern="1200">
          <a:solidFill>
            <a:schemeClr val="tx1"/>
          </a:solidFill>
          <a:latin typeface="+mn-lt"/>
          <a:ea typeface="+mn-ea"/>
          <a:cs typeface="+mn-cs"/>
        </a:defRPr>
      </a:lvl8pPr>
      <a:lvl9pPr marL="6408425" indent="-376968" algn="l" defTabSz="1507864" rtl="0" eaLnBrk="1" latinLnBrk="0" hangingPunct="1">
        <a:lnSpc>
          <a:spcPct val="90000"/>
        </a:lnSpc>
        <a:spcBef>
          <a:spcPts val="824"/>
        </a:spcBef>
        <a:buFont typeface="Arial" panose="020B0604020202020204" pitchFamily="34" charset="0"/>
        <a:buChar char="•"/>
        <a:defRPr sz="2970" kern="1200">
          <a:solidFill>
            <a:schemeClr val="tx1"/>
          </a:solidFill>
          <a:latin typeface="+mn-lt"/>
          <a:ea typeface="+mn-ea"/>
          <a:cs typeface="+mn-cs"/>
        </a:defRPr>
      </a:lvl9pPr>
    </p:bodyStyle>
    <p:otherStyle>
      <a:defPPr>
        <a:defRPr lang="en-US"/>
      </a:defPPr>
      <a:lvl1pPr marL="0" algn="l" defTabSz="1507864" rtl="0" eaLnBrk="1" latinLnBrk="0" hangingPunct="1">
        <a:defRPr sz="2970" kern="1200">
          <a:solidFill>
            <a:schemeClr val="tx1"/>
          </a:solidFill>
          <a:latin typeface="+mn-lt"/>
          <a:ea typeface="+mn-ea"/>
          <a:cs typeface="+mn-cs"/>
        </a:defRPr>
      </a:lvl1pPr>
      <a:lvl2pPr marL="753933" algn="l" defTabSz="1507864" rtl="0" eaLnBrk="1" latinLnBrk="0" hangingPunct="1">
        <a:defRPr sz="2970" kern="1200">
          <a:solidFill>
            <a:schemeClr val="tx1"/>
          </a:solidFill>
          <a:latin typeface="+mn-lt"/>
          <a:ea typeface="+mn-ea"/>
          <a:cs typeface="+mn-cs"/>
        </a:defRPr>
      </a:lvl2pPr>
      <a:lvl3pPr marL="1507864" algn="l" defTabSz="1507864" rtl="0" eaLnBrk="1" latinLnBrk="0" hangingPunct="1">
        <a:defRPr sz="2970" kern="1200">
          <a:solidFill>
            <a:schemeClr val="tx1"/>
          </a:solidFill>
          <a:latin typeface="+mn-lt"/>
          <a:ea typeface="+mn-ea"/>
          <a:cs typeface="+mn-cs"/>
        </a:defRPr>
      </a:lvl3pPr>
      <a:lvl4pPr marL="2261796" algn="l" defTabSz="1507864" rtl="0" eaLnBrk="1" latinLnBrk="0" hangingPunct="1">
        <a:defRPr sz="2970" kern="1200">
          <a:solidFill>
            <a:schemeClr val="tx1"/>
          </a:solidFill>
          <a:latin typeface="+mn-lt"/>
          <a:ea typeface="+mn-ea"/>
          <a:cs typeface="+mn-cs"/>
        </a:defRPr>
      </a:lvl4pPr>
      <a:lvl5pPr marL="3015729" algn="l" defTabSz="1507864" rtl="0" eaLnBrk="1" latinLnBrk="0" hangingPunct="1">
        <a:defRPr sz="2970" kern="1200">
          <a:solidFill>
            <a:schemeClr val="tx1"/>
          </a:solidFill>
          <a:latin typeface="+mn-lt"/>
          <a:ea typeface="+mn-ea"/>
          <a:cs typeface="+mn-cs"/>
        </a:defRPr>
      </a:lvl5pPr>
      <a:lvl6pPr marL="3769662" algn="l" defTabSz="1507864" rtl="0" eaLnBrk="1" latinLnBrk="0" hangingPunct="1">
        <a:defRPr sz="2970" kern="1200">
          <a:solidFill>
            <a:schemeClr val="tx1"/>
          </a:solidFill>
          <a:latin typeface="+mn-lt"/>
          <a:ea typeface="+mn-ea"/>
          <a:cs typeface="+mn-cs"/>
        </a:defRPr>
      </a:lvl6pPr>
      <a:lvl7pPr marL="4523593" algn="l" defTabSz="1507864" rtl="0" eaLnBrk="1" latinLnBrk="0" hangingPunct="1">
        <a:defRPr sz="2970" kern="1200">
          <a:solidFill>
            <a:schemeClr val="tx1"/>
          </a:solidFill>
          <a:latin typeface="+mn-lt"/>
          <a:ea typeface="+mn-ea"/>
          <a:cs typeface="+mn-cs"/>
        </a:defRPr>
      </a:lvl7pPr>
      <a:lvl8pPr marL="5277526" algn="l" defTabSz="1507864" rtl="0" eaLnBrk="1" latinLnBrk="0" hangingPunct="1">
        <a:defRPr sz="2970" kern="1200">
          <a:solidFill>
            <a:schemeClr val="tx1"/>
          </a:solidFill>
          <a:latin typeface="+mn-lt"/>
          <a:ea typeface="+mn-ea"/>
          <a:cs typeface="+mn-cs"/>
        </a:defRPr>
      </a:lvl8pPr>
      <a:lvl9pPr marL="6031458" algn="l" defTabSz="1507864" rtl="0" eaLnBrk="1" latinLnBrk="0" hangingPunct="1">
        <a:defRPr sz="297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82160" y="602119"/>
            <a:ext cx="17339786" cy="2185952"/>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1382160" y="3010591"/>
            <a:ext cx="17339786" cy="7175679"/>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1382158" y="10482095"/>
            <a:ext cx="4523423" cy="602118"/>
          </a:xfrm>
          <a:prstGeom prst="rect">
            <a:avLst/>
          </a:prstGeom>
        </p:spPr>
        <p:txBody>
          <a:bodyPr vert="horz" lIns="91440" tIns="45720" rIns="91440" bIns="45720" rtlCol="0" anchor="ctr"/>
          <a:lstStyle>
            <a:lvl1pPr algn="l">
              <a:defRPr sz="1979">
                <a:solidFill>
                  <a:schemeClr val="tx1">
                    <a:tint val="75000"/>
                  </a:schemeClr>
                </a:solidFill>
              </a:defRPr>
            </a:lvl1pPr>
          </a:lstStyle>
          <a:p>
            <a:pPr marL="0" marR="0" lvl="0" indent="0" algn="l" defTabSz="1507846" rtl="0" eaLnBrk="1" fontAlgn="auto" latinLnBrk="0" hangingPunct="1">
              <a:lnSpc>
                <a:spcPct val="100000"/>
              </a:lnSpc>
              <a:spcBef>
                <a:spcPts val="0"/>
              </a:spcBef>
              <a:spcAft>
                <a:spcPts val="0"/>
              </a:spcAft>
              <a:buClrTx/>
              <a:buSzTx/>
              <a:buFontTx/>
              <a:buNone/>
              <a:tabLst/>
              <a:defRPr/>
            </a:pPr>
            <a:fld id="{B7938270-B965-4555-B3AA-0F5AC3140255}" type="datetimeFigureOut">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507846" rtl="0" eaLnBrk="1" fontAlgn="auto" latinLnBrk="0" hangingPunct="1">
                <a:lnSpc>
                  <a:spcPct val="100000"/>
                </a:lnSpc>
                <a:spcBef>
                  <a:spcPts val="0"/>
                </a:spcBef>
                <a:spcAft>
                  <a:spcPts val="0"/>
                </a:spcAft>
                <a:buClrTx/>
                <a:buSzTx/>
                <a:buFontTx/>
                <a:buNone/>
                <a:tabLst/>
                <a:defRPr/>
              </a:pPr>
              <a:t>14/04/2025</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3"/>
          </p:nvPr>
        </p:nvSpPr>
        <p:spPr>
          <a:xfrm>
            <a:off x="6659486" y="10482095"/>
            <a:ext cx="6785134" cy="602118"/>
          </a:xfrm>
          <a:prstGeom prst="rect">
            <a:avLst/>
          </a:prstGeom>
        </p:spPr>
        <p:txBody>
          <a:bodyPr vert="horz" lIns="91440" tIns="45720" rIns="91440" bIns="45720" rtlCol="0" anchor="ctr"/>
          <a:lstStyle>
            <a:lvl1pPr algn="ctr">
              <a:defRPr sz="1979">
                <a:solidFill>
                  <a:schemeClr val="tx1">
                    <a:tint val="75000"/>
                  </a:schemeClr>
                </a:solidFill>
              </a:defRPr>
            </a:lvl1pPr>
          </a:lstStyle>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4"/>
          </p:nvPr>
        </p:nvSpPr>
        <p:spPr>
          <a:xfrm>
            <a:off x="14198522" y="10482095"/>
            <a:ext cx="4523423" cy="602118"/>
          </a:xfrm>
          <a:prstGeom prst="rect">
            <a:avLst/>
          </a:prstGeom>
        </p:spPr>
        <p:txBody>
          <a:bodyPr vert="horz" lIns="91440" tIns="45720" rIns="91440" bIns="45720" rtlCol="0" anchor="ctr"/>
          <a:lstStyle>
            <a:lvl1pPr algn="r">
              <a:defRPr sz="1979">
                <a:solidFill>
                  <a:schemeClr val="tx1">
                    <a:tint val="75000"/>
                  </a:schemeClr>
                </a:solidFill>
              </a:defRPr>
            </a:lvl1pPr>
          </a:lstStyle>
          <a:p>
            <a:pPr marL="0" marR="0" lvl="0" indent="0" algn="r" defTabSz="1507846" rtl="0" eaLnBrk="1" fontAlgn="auto" latinLnBrk="0" hangingPunct="1">
              <a:lnSpc>
                <a:spcPct val="100000"/>
              </a:lnSpc>
              <a:spcBef>
                <a:spcPts val="0"/>
              </a:spcBef>
              <a:spcAft>
                <a:spcPts val="0"/>
              </a:spcAft>
              <a:buClrTx/>
              <a:buSzTx/>
              <a:buFontTx/>
              <a:buNone/>
              <a:tabLst/>
              <a:defRPr/>
            </a:pPr>
            <a:fld id="{3D9341B5-D370-47BD-904A-50E95B2A1933}" type="slidenum">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507846" rtl="0" eaLnBrk="1" fontAlgn="auto" latinLnBrk="0" hangingPunct="1">
                <a:lnSpc>
                  <a:spcPct val="100000"/>
                </a:lnSpc>
                <a:spcBef>
                  <a:spcPts val="0"/>
                </a:spcBef>
                <a:spcAft>
                  <a:spcPts val="0"/>
                </a:spcAft>
                <a:buClrTx/>
                <a:buSzTx/>
                <a:buFontTx/>
                <a:buNone/>
                <a:tabLst/>
                <a:defRPr/>
              </a:pPr>
              <a:t>‹#›</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25347273"/>
      </p:ext>
    </p:extLst>
  </p:cSld>
  <p:clrMap bg1="lt1" tx1="dk1" bg2="lt2" tx2="dk2" accent1="accent1" accent2="accent2" accent3="accent3" accent4="accent4" accent5="accent5" accent6="accent6" hlink="hlink" folHlink="folHlink"/>
  <p:sldLayoutIdLst>
    <p:sldLayoutId id="2147483807" r:id="rId1"/>
    <p:sldLayoutId id="2147483808" r:id="rId2"/>
    <p:sldLayoutId id="2147483809" r:id="rId3"/>
    <p:sldLayoutId id="2147483810" r:id="rId4"/>
    <p:sldLayoutId id="2147483811" r:id="rId5"/>
    <p:sldLayoutId id="2147483812" r:id="rId6"/>
    <p:sldLayoutId id="2147483813" r:id="rId7"/>
    <p:sldLayoutId id="2147483814" r:id="rId8"/>
    <p:sldLayoutId id="2147483815" r:id="rId9"/>
    <p:sldLayoutId id="2147483816" r:id="rId10"/>
    <p:sldLayoutId id="2147483817" r:id="rId11"/>
  </p:sldLayoutIdLst>
  <p:txStyles>
    <p:titleStyle>
      <a:lvl1pPr algn="l" defTabSz="1507864" rtl="0" eaLnBrk="1" latinLnBrk="0" hangingPunct="1">
        <a:lnSpc>
          <a:spcPct val="90000"/>
        </a:lnSpc>
        <a:spcBef>
          <a:spcPct val="0"/>
        </a:spcBef>
        <a:buNone/>
        <a:defRPr sz="7256" kern="1200">
          <a:solidFill>
            <a:schemeClr val="tx1"/>
          </a:solidFill>
          <a:latin typeface="+mj-lt"/>
          <a:ea typeface="+mj-ea"/>
          <a:cs typeface="+mj-cs"/>
        </a:defRPr>
      </a:lvl1pPr>
    </p:titleStyle>
    <p:bodyStyle>
      <a:lvl1pPr marL="376968" indent="-376968" algn="l" defTabSz="1507864" rtl="0" eaLnBrk="1" latinLnBrk="0" hangingPunct="1">
        <a:lnSpc>
          <a:spcPct val="90000"/>
        </a:lnSpc>
        <a:spcBef>
          <a:spcPts val="1651"/>
        </a:spcBef>
        <a:buFont typeface="Arial" panose="020B0604020202020204" pitchFamily="34" charset="0"/>
        <a:buChar char="•"/>
        <a:defRPr sz="4617" kern="1200">
          <a:solidFill>
            <a:schemeClr val="tx1"/>
          </a:solidFill>
          <a:latin typeface="+mn-lt"/>
          <a:ea typeface="+mn-ea"/>
          <a:cs typeface="+mn-cs"/>
        </a:defRPr>
      </a:lvl1pPr>
      <a:lvl2pPr marL="1130899" indent="-376968" algn="l" defTabSz="1507864" rtl="0" eaLnBrk="1" latinLnBrk="0" hangingPunct="1">
        <a:lnSpc>
          <a:spcPct val="90000"/>
        </a:lnSpc>
        <a:spcBef>
          <a:spcPts val="824"/>
        </a:spcBef>
        <a:buFont typeface="Arial" panose="020B0604020202020204" pitchFamily="34" charset="0"/>
        <a:buChar char="•"/>
        <a:defRPr sz="3958" kern="1200">
          <a:solidFill>
            <a:schemeClr val="tx1"/>
          </a:solidFill>
          <a:latin typeface="+mn-lt"/>
          <a:ea typeface="+mn-ea"/>
          <a:cs typeface="+mn-cs"/>
        </a:defRPr>
      </a:lvl2pPr>
      <a:lvl3pPr marL="1884832" indent="-376968" algn="l" defTabSz="1507864" rtl="0" eaLnBrk="1" latinLnBrk="0" hangingPunct="1">
        <a:lnSpc>
          <a:spcPct val="90000"/>
        </a:lnSpc>
        <a:spcBef>
          <a:spcPts val="824"/>
        </a:spcBef>
        <a:buFont typeface="Arial" panose="020B0604020202020204" pitchFamily="34" charset="0"/>
        <a:buChar char="•"/>
        <a:defRPr sz="3298" kern="1200">
          <a:solidFill>
            <a:schemeClr val="tx1"/>
          </a:solidFill>
          <a:latin typeface="+mn-lt"/>
          <a:ea typeface="+mn-ea"/>
          <a:cs typeface="+mn-cs"/>
        </a:defRPr>
      </a:lvl3pPr>
      <a:lvl4pPr marL="2638764" indent="-376968" algn="l" defTabSz="1507864" rtl="0" eaLnBrk="1" latinLnBrk="0" hangingPunct="1">
        <a:lnSpc>
          <a:spcPct val="90000"/>
        </a:lnSpc>
        <a:spcBef>
          <a:spcPts val="824"/>
        </a:spcBef>
        <a:buFont typeface="Arial" panose="020B0604020202020204" pitchFamily="34" charset="0"/>
        <a:buChar char="•"/>
        <a:defRPr sz="2970" kern="1200">
          <a:solidFill>
            <a:schemeClr val="tx1"/>
          </a:solidFill>
          <a:latin typeface="+mn-lt"/>
          <a:ea typeface="+mn-ea"/>
          <a:cs typeface="+mn-cs"/>
        </a:defRPr>
      </a:lvl4pPr>
      <a:lvl5pPr marL="3392697" indent="-376968" algn="l" defTabSz="1507864" rtl="0" eaLnBrk="1" latinLnBrk="0" hangingPunct="1">
        <a:lnSpc>
          <a:spcPct val="90000"/>
        </a:lnSpc>
        <a:spcBef>
          <a:spcPts val="824"/>
        </a:spcBef>
        <a:buFont typeface="Arial" panose="020B0604020202020204" pitchFamily="34" charset="0"/>
        <a:buChar char="•"/>
        <a:defRPr sz="2970" kern="1200">
          <a:solidFill>
            <a:schemeClr val="tx1"/>
          </a:solidFill>
          <a:latin typeface="+mn-lt"/>
          <a:ea typeface="+mn-ea"/>
          <a:cs typeface="+mn-cs"/>
        </a:defRPr>
      </a:lvl5pPr>
      <a:lvl6pPr marL="4146628" indent="-376968" algn="l" defTabSz="1507864" rtl="0" eaLnBrk="1" latinLnBrk="0" hangingPunct="1">
        <a:lnSpc>
          <a:spcPct val="90000"/>
        </a:lnSpc>
        <a:spcBef>
          <a:spcPts val="824"/>
        </a:spcBef>
        <a:buFont typeface="Arial" panose="020B0604020202020204" pitchFamily="34" charset="0"/>
        <a:buChar char="•"/>
        <a:defRPr sz="2970" kern="1200">
          <a:solidFill>
            <a:schemeClr val="tx1"/>
          </a:solidFill>
          <a:latin typeface="+mn-lt"/>
          <a:ea typeface="+mn-ea"/>
          <a:cs typeface="+mn-cs"/>
        </a:defRPr>
      </a:lvl6pPr>
      <a:lvl7pPr marL="4900561" indent="-376968" algn="l" defTabSz="1507864" rtl="0" eaLnBrk="1" latinLnBrk="0" hangingPunct="1">
        <a:lnSpc>
          <a:spcPct val="90000"/>
        </a:lnSpc>
        <a:spcBef>
          <a:spcPts val="824"/>
        </a:spcBef>
        <a:buFont typeface="Arial" panose="020B0604020202020204" pitchFamily="34" charset="0"/>
        <a:buChar char="•"/>
        <a:defRPr sz="2970" kern="1200">
          <a:solidFill>
            <a:schemeClr val="tx1"/>
          </a:solidFill>
          <a:latin typeface="+mn-lt"/>
          <a:ea typeface="+mn-ea"/>
          <a:cs typeface="+mn-cs"/>
        </a:defRPr>
      </a:lvl7pPr>
      <a:lvl8pPr marL="5654494" indent="-376968" algn="l" defTabSz="1507864" rtl="0" eaLnBrk="1" latinLnBrk="0" hangingPunct="1">
        <a:lnSpc>
          <a:spcPct val="90000"/>
        </a:lnSpc>
        <a:spcBef>
          <a:spcPts val="824"/>
        </a:spcBef>
        <a:buFont typeface="Arial" panose="020B0604020202020204" pitchFamily="34" charset="0"/>
        <a:buChar char="•"/>
        <a:defRPr sz="2970" kern="1200">
          <a:solidFill>
            <a:schemeClr val="tx1"/>
          </a:solidFill>
          <a:latin typeface="+mn-lt"/>
          <a:ea typeface="+mn-ea"/>
          <a:cs typeface="+mn-cs"/>
        </a:defRPr>
      </a:lvl8pPr>
      <a:lvl9pPr marL="6408425" indent="-376968" algn="l" defTabSz="1507864" rtl="0" eaLnBrk="1" latinLnBrk="0" hangingPunct="1">
        <a:lnSpc>
          <a:spcPct val="90000"/>
        </a:lnSpc>
        <a:spcBef>
          <a:spcPts val="824"/>
        </a:spcBef>
        <a:buFont typeface="Arial" panose="020B0604020202020204" pitchFamily="34" charset="0"/>
        <a:buChar char="•"/>
        <a:defRPr sz="2970" kern="1200">
          <a:solidFill>
            <a:schemeClr val="tx1"/>
          </a:solidFill>
          <a:latin typeface="+mn-lt"/>
          <a:ea typeface="+mn-ea"/>
          <a:cs typeface="+mn-cs"/>
        </a:defRPr>
      </a:lvl9pPr>
    </p:bodyStyle>
    <p:otherStyle>
      <a:defPPr>
        <a:defRPr lang="en-US"/>
      </a:defPPr>
      <a:lvl1pPr marL="0" algn="l" defTabSz="1507864" rtl="0" eaLnBrk="1" latinLnBrk="0" hangingPunct="1">
        <a:defRPr sz="2970" kern="1200">
          <a:solidFill>
            <a:schemeClr val="tx1"/>
          </a:solidFill>
          <a:latin typeface="+mn-lt"/>
          <a:ea typeface="+mn-ea"/>
          <a:cs typeface="+mn-cs"/>
        </a:defRPr>
      </a:lvl1pPr>
      <a:lvl2pPr marL="753933" algn="l" defTabSz="1507864" rtl="0" eaLnBrk="1" latinLnBrk="0" hangingPunct="1">
        <a:defRPr sz="2970" kern="1200">
          <a:solidFill>
            <a:schemeClr val="tx1"/>
          </a:solidFill>
          <a:latin typeface="+mn-lt"/>
          <a:ea typeface="+mn-ea"/>
          <a:cs typeface="+mn-cs"/>
        </a:defRPr>
      </a:lvl2pPr>
      <a:lvl3pPr marL="1507864" algn="l" defTabSz="1507864" rtl="0" eaLnBrk="1" latinLnBrk="0" hangingPunct="1">
        <a:defRPr sz="2970" kern="1200">
          <a:solidFill>
            <a:schemeClr val="tx1"/>
          </a:solidFill>
          <a:latin typeface="+mn-lt"/>
          <a:ea typeface="+mn-ea"/>
          <a:cs typeface="+mn-cs"/>
        </a:defRPr>
      </a:lvl3pPr>
      <a:lvl4pPr marL="2261796" algn="l" defTabSz="1507864" rtl="0" eaLnBrk="1" latinLnBrk="0" hangingPunct="1">
        <a:defRPr sz="2970" kern="1200">
          <a:solidFill>
            <a:schemeClr val="tx1"/>
          </a:solidFill>
          <a:latin typeface="+mn-lt"/>
          <a:ea typeface="+mn-ea"/>
          <a:cs typeface="+mn-cs"/>
        </a:defRPr>
      </a:lvl4pPr>
      <a:lvl5pPr marL="3015729" algn="l" defTabSz="1507864" rtl="0" eaLnBrk="1" latinLnBrk="0" hangingPunct="1">
        <a:defRPr sz="2970" kern="1200">
          <a:solidFill>
            <a:schemeClr val="tx1"/>
          </a:solidFill>
          <a:latin typeface="+mn-lt"/>
          <a:ea typeface="+mn-ea"/>
          <a:cs typeface="+mn-cs"/>
        </a:defRPr>
      </a:lvl5pPr>
      <a:lvl6pPr marL="3769662" algn="l" defTabSz="1507864" rtl="0" eaLnBrk="1" latinLnBrk="0" hangingPunct="1">
        <a:defRPr sz="2970" kern="1200">
          <a:solidFill>
            <a:schemeClr val="tx1"/>
          </a:solidFill>
          <a:latin typeface="+mn-lt"/>
          <a:ea typeface="+mn-ea"/>
          <a:cs typeface="+mn-cs"/>
        </a:defRPr>
      </a:lvl6pPr>
      <a:lvl7pPr marL="4523593" algn="l" defTabSz="1507864" rtl="0" eaLnBrk="1" latinLnBrk="0" hangingPunct="1">
        <a:defRPr sz="2970" kern="1200">
          <a:solidFill>
            <a:schemeClr val="tx1"/>
          </a:solidFill>
          <a:latin typeface="+mn-lt"/>
          <a:ea typeface="+mn-ea"/>
          <a:cs typeface="+mn-cs"/>
        </a:defRPr>
      </a:lvl7pPr>
      <a:lvl8pPr marL="5277526" algn="l" defTabSz="1507864" rtl="0" eaLnBrk="1" latinLnBrk="0" hangingPunct="1">
        <a:defRPr sz="2970" kern="1200">
          <a:solidFill>
            <a:schemeClr val="tx1"/>
          </a:solidFill>
          <a:latin typeface="+mn-lt"/>
          <a:ea typeface="+mn-ea"/>
          <a:cs typeface="+mn-cs"/>
        </a:defRPr>
      </a:lvl8pPr>
      <a:lvl9pPr marL="6031458" algn="l" defTabSz="1507864" rtl="0" eaLnBrk="1" latinLnBrk="0" hangingPunct="1">
        <a:defRPr sz="297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82157" y="602120"/>
            <a:ext cx="17339786" cy="2185952"/>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382157" y="3010591"/>
            <a:ext cx="17339786" cy="7175679"/>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382158" y="10482095"/>
            <a:ext cx="4523423" cy="602118"/>
          </a:xfrm>
          <a:prstGeom prst="rect">
            <a:avLst/>
          </a:prstGeom>
        </p:spPr>
        <p:txBody>
          <a:bodyPr vert="horz" lIns="91440" tIns="45720" rIns="91440" bIns="45720" rtlCol="0" anchor="ctr"/>
          <a:lstStyle>
            <a:lvl1pPr algn="l">
              <a:defRPr sz="1979">
                <a:solidFill>
                  <a:schemeClr val="tx1">
                    <a:tint val="75000"/>
                  </a:schemeClr>
                </a:solidFill>
                <a:latin typeface="Calibri" panose="020F0502020204030204" pitchFamily="34" charset="0"/>
                <a:cs typeface="Calibri" panose="020F0502020204030204" pitchFamily="34" charset="0"/>
              </a:defRPr>
            </a:lvl1pPr>
          </a:lstStyle>
          <a:p>
            <a:pPr defTabSz="457179"/>
            <a:fld id="{1D8BD707-D9CF-40AE-B4C6-C98DA3205C09}" type="datetimeFigureOut">
              <a:rPr lang="en-US" smtClean="0">
                <a:solidFill>
                  <a:srgbClr val="2A2C65">
                    <a:tint val="75000"/>
                  </a:srgbClr>
                </a:solidFill>
              </a:rPr>
              <a:pPr defTabSz="457179"/>
              <a:t>4/14/2025</a:t>
            </a:fld>
            <a:endParaRPr lang="en-US" dirty="0">
              <a:solidFill>
                <a:srgbClr val="2A2C65">
                  <a:tint val="75000"/>
                </a:srgbClr>
              </a:solidFill>
            </a:endParaRPr>
          </a:p>
        </p:txBody>
      </p:sp>
      <p:sp>
        <p:nvSpPr>
          <p:cNvPr id="5" name="Footer Placeholder 4"/>
          <p:cNvSpPr>
            <a:spLocks noGrp="1"/>
          </p:cNvSpPr>
          <p:nvPr>
            <p:ph type="ftr" sz="quarter" idx="3"/>
          </p:nvPr>
        </p:nvSpPr>
        <p:spPr>
          <a:xfrm>
            <a:off x="6659483" y="10482095"/>
            <a:ext cx="6785134" cy="602118"/>
          </a:xfrm>
          <a:prstGeom prst="rect">
            <a:avLst/>
          </a:prstGeom>
        </p:spPr>
        <p:txBody>
          <a:bodyPr vert="horz" lIns="91440" tIns="45720" rIns="91440" bIns="45720" rtlCol="0" anchor="ctr"/>
          <a:lstStyle>
            <a:lvl1pPr algn="ctr">
              <a:defRPr sz="1979">
                <a:solidFill>
                  <a:schemeClr val="tx1">
                    <a:tint val="75000"/>
                  </a:schemeClr>
                </a:solidFill>
                <a:latin typeface="Calibri" panose="020F0502020204030204" pitchFamily="34" charset="0"/>
                <a:cs typeface="Calibri" panose="020F0502020204030204" pitchFamily="34" charset="0"/>
              </a:defRPr>
            </a:lvl1pPr>
          </a:lstStyle>
          <a:p>
            <a:pPr defTabSz="457179"/>
            <a:endParaRPr lang="en-GB" dirty="0">
              <a:solidFill>
                <a:srgbClr val="2A2C65">
                  <a:tint val="75000"/>
                </a:srgbClr>
              </a:solidFill>
            </a:endParaRPr>
          </a:p>
        </p:txBody>
      </p:sp>
      <p:sp>
        <p:nvSpPr>
          <p:cNvPr id="6" name="Slide Number Placeholder 5"/>
          <p:cNvSpPr>
            <a:spLocks noGrp="1"/>
          </p:cNvSpPr>
          <p:nvPr>
            <p:ph type="sldNum" sz="quarter" idx="4"/>
          </p:nvPr>
        </p:nvSpPr>
        <p:spPr>
          <a:xfrm>
            <a:off x="14198520" y="10482095"/>
            <a:ext cx="4523423" cy="602118"/>
          </a:xfrm>
          <a:prstGeom prst="rect">
            <a:avLst/>
          </a:prstGeom>
        </p:spPr>
        <p:txBody>
          <a:bodyPr vert="horz" lIns="91440" tIns="45720" rIns="91440" bIns="45720" rtlCol="0" anchor="ctr"/>
          <a:lstStyle>
            <a:lvl1pPr algn="r">
              <a:defRPr sz="1979">
                <a:solidFill>
                  <a:schemeClr val="tx1">
                    <a:tint val="75000"/>
                  </a:schemeClr>
                </a:solidFill>
                <a:latin typeface="Calibri" panose="020F0502020204030204" pitchFamily="34" charset="0"/>
                <a:cs typeface="Calibri" panose="020F0502020204030204" pitchFamily="34" charset="0"/>
              </a:defRPr>
            </a:lvl1pPr>
          </a:lstStyle>
          <a:p>
            <a:pPr defTabSz="457179"/>
            <a:fld id="{B6F15528-21DE-4FAA-801E-634DDDAF4B2B}" type="slidenum">
              <a:rPr lang="en-GB" smtClean="0">
                <a:solidFill>
                  <a:srgbClr val="2A2C65">
                    <a:tint val="75000"/>
                  </a:srgbClr>
                </a:solidFill>
              </a:rPr>
              <a:pPr defTabSz="457179"/>
              <a:t>‹#›</a:t>
            </a:fld>
            <a:endParaRPr lang="en-GB" dirty="0">
              <a:solidFill>
                <a:srgbClr val="2A2C65">
                  <a:tint val="75000"/>
                </a:srgbClr>
              </a:solidFill>
            </a:endParaRPr>
          </a:p>
        </p:txBody>
      </p:sp>
      <p:pic>
        <p:nvPicPr>
          <p:cNvPr id="7" name="Picture 6">
            <a:extLst>
              <a:ext uri="{FF2B5EF4-FFF2-40B4-BE49-F238E27FC236}">
                <a16:creationId xmlns:a16="http://schemas.microsoft.com/office/drawing/2014/main" id="{15D0A0B7-B72F-0645-9E36-A4A9FEF7E163}"/>
              </a:ext>
            </a:extLst>
          </p:cNvPr>
          <p:cNvPicPr>
            <a:picLocks noChangeAspect="1"/>
          </p:cNvPicPr>
          <p:nvPr userDrawn="1"/>
        </p:nvPicPr>
        <p:blipFill>
          <a:blip r:embed="rId13">
            <a:extLst>
              <a:ext uri="{28A0092B-C50C-407E-A947-70E740481C1C}">
                <a14:useLocalDpi xmlns:a14="http://schemas.microsoft.com/office/drawing/2010/main" val="0"/>
              </a:ext>
            </a:extLst>
          </a:blip>
          <a:srcRect/>
          <a:stretch/>
        </p:blipFill>
        <p:spPr>
          <a:xfrm>
            <a:off x="-10429" y="-5535"/>
            <a:ext cx="20104022" cy="173811"/>
          </a:xfrm>
          <a:prstGeom prst="rect">
            <a:avLst/>
          </a:prstGeom>
        </p:spPr>
      </p:pic>
    </p:spTree>
    <p:extLst>
      <p:ext uri="{BB962C8B-B14F-4D97-AF65-F5344CB8AC3E}">
        <p14:creationId xmlns:p14="http://schemas.microsoft.com/office/powerpoint/2010/main" val="6957359"/>
      </p:ext>
    </p:extLst>
  </p:cSld>
  <p:clrMap bg1="lt1" tx1="dk1" bg2="lt2" tx2="dk2" accent1="accent1" accent2="accent2" accent3="accent3" accent4="accent4" accent5="accent5" accent6="accent6" hlink="hlink" folHlink="folHlink"/>
  <p:sldLayoutIdLst>
    <p:sldLayoutId id="2147483855" r:id="rId1"/>
    <p:sldLayoutId id="2147483856" r:id="rId2"/>
    <p:sldLayoutId id="2147483857" r:id="rId3"/>
    <p:sldLayoutId id="2147483858" r:id="rId4"/>
    <p:sldLayoutId id="2147483859" r:id="rId5"/>
    <p:sldLayoutId id="2147483860" r:id="rId6"/>
    <p:sldLayoutId id="2147483861" r:id="rId7"/>
    <p:sldLayoutId id="2147483862" r:id="rId8"/>
    <p:sldLayoutId id="2147483863" r:id="rId9"/>
    <p:sldLayoutId id="2147483864" r:id="rId10"/>
    <p:sldLayoutId id="2147483865" r:id="rId11"/>
  </p:sldLayoutIdLst>
  <p:txStyles>
    <p:titleStyle>
      <a:lvl1pPr algn="l" defTabSz="1507776" rtl="0" eaLnBrk="1" latinLnBrk="0" hangingPunct="1">
        <a:lnSpc>
          <a:spcPct val="90000"/>
        </a:lnSpc>
        <a:spcBef>
          <a:spcPct val="0"/>
        </a:spcBef>
        <a:buNone/>
        <a:defRPr sz="7256" b="1" i="0"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p:titleStyle>
    <p:bodyStyle>
      <a:lvl1pPr marL="376943" indent="-376943" algn="l" defTabSz="1507776" rtl="0" eaLnBrk="1" latinLnBrk="0" hangingPunct="1">
        <a:lnSpc>
          <a:spcPct val="90000"/>
        </a:lnSpc>
        <a:spcBef>
          <a:spcPts val="1649"/>
        </a:spcBef>
        <a:buFont typeface="Arial" panose="020B0604020202020204" pitchFamily="34" charset="0"/>
        <a:buChar char="•"/>
        <a:defRPr sz="4617"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a:lvl2pPr marL="1130831" indent="-376943" algn="l" defTabSz="1507776" rtl="0" eaLnBrk="1" latinLnBrk="0" hangingPunct="1">
        <a:lnSpc>
          <a:spcPct val="90000"/>
        </a:lnSpc>
        <a:spcBef>
          <a:spcPts val="824"/>
        </a:spcBef>
        <a:buFont typeface="Arial" panose="020B0604020202020204" pitchFamily="34" charset="0"/>
        <a:buChar char="•"/>
        <a:defRPr sz="3958" kern="1200">
          <a:solidFill>
            <a:srgbClr val="142A33"/>
          </a:solidFill>
          <a:latin typeface="Calibri" panose="020F0502020204030204" pitchFamily="34" charset="0"/>
          <a:ea typeface="Calibri" panose="020F0502020204030204" pitchFamily="34" charset="0"/>
          <a:cs typeface="Calibri" panose="020F0502020204030204" pitchFamily="34" charset="0"/>
        </a:defRPr>
      </a:lvl2pPr>
      <a:lvl3pPr marL="1884720" indent="-376943" algn="l" defTabSz="1507776" rtl="0" eaLnBrk="1" latinLnBrk="0" hangingPunct="1">
        <a:lnSpc>
          <a:spcPct val="90000"/>
        </a:lnSpc>
        <a:spcBef>
          <a:spcPts val="824"/>
        </a:spcBef>
        <a:buFont typeface="Arial" panose="020B0604020202020204" pitchFamily="34" charset="0"/>
        <a:buChar char="•"/>
        <a:defRPr sz="3298" kern="1200">
          <a:solidFill>
            <a:srgbClr val="142A33"/>
          </a:solidFill>
          <a:latin typeface="Calibri" panose="020F0502020204030204" pitchFamily="34" charset="0"/>
          <a:ea typeface="Calibri" panose="020F0502020204030204" pitchFamily="34" charset="0"/>
          <a:cs typeface="Calibri" panose="020F0502020204030204" pitchFamily="34" charset="0"/>
        </a:defRPr>
      </a:lvl3pPr>
      <a:lvl4pPr marL="2638608" indent="-376943" algn="l" defTabSz="1507776" rtl="0" eaLnBrk="1" latinLnBrk="0" hangingPunct="1">
        <a:lnSpc>
          <a:spcPct val="90000"/>
        </a:lnSpc>
        <a:spcBef>
          <a:spcPts val="824"/>
        </a:spcBef>
        <a:buFont typeface="Arial" panose="020B0604020202020204" pitchFamily="34" charset="0"/>
        <a:buChar char="•"/>
        <a:defRPr sz="2968" kern="1200">
          <a:solidFill>
            <a:srgbClr val="142A33"/>
          </a:solidFill>
          <a:latin typeface="Calibri" panose="020F0502020204030204" pitchFamily="34" charset="0"/>
          <a:ea typeface="Calibri" panose="020F0502020204030204" pitchFamily="34" charset="0"/>
          <a:cs typeface="Calibri" panose="020F0502020204030204" pitchFamily="34" charset="0"/>
        </a:defRPr>
      </a:lvl4pPr>
      <a:lvl5pPr marL="3392496" indent="-376943" algn="l" defTabSz="1507776" rtl="0" eaLnBrk="1" latinLnBrk="0" hangingPunct="1">
        <a:lnSpc>
          <a:spcPct val="90000"/>
        </a:lnSpc>
        <a:spcBef>
          <a:spcPts val="824"/>
        </a:spcBef>
        <a:buFont typeface="Arial" panose="020B0604020202020204" pitchFamily="34" charset="0"/>
        <a:buChar char="•"/>
        <a:defRPr sz="2968" kern="1200">
          <a:solidFill>
            <a:srgbClr val="142A33"/>
          </a:solidFill>
          <a:latin typeface="Calibri" panose="020F0502020204030204" pitchFamily="34" charset="0"/>
          <a:ea typeface="Calibri" panose="020F0502020204030204" pitchFamily="34" charset="0"/>
          <a:cs typeface="Calibri" panose="020F0502020204030204" pitchFamily="34" charset="0"/>
        </a:defRPr>
      </a:lvl5pPr>
      <a:lvl6pPr marL="4146382" indent="-376943" algn="l" defTabSz="150777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6pPr>
      <a:lvl7pPr marL="4900271" indent="-376943" algn="l" defTabSz="150777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7pPr>
      <a:lvl8pPr marL="5654159" indent="-376943" algn="l" defTabSz="150777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8pPr>
      <a:lvl9pPr marL="6408047" indent="-376943" algn="l" defTabSz="150777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9pPr>
    </p:bodyStyle>
    <p:otherStyle>
      <a:defPPr>
        <a:defRPr lang="en-US"/>
      </a:defPPr>
      <a:lvl1pPr marL="0" algn="l" defTabSz="1507776" rtl="0" eaLnBrk="1" latinLnBrk="0" hangingPunct="1">
        <a:defRPr sz="2968" kern="1200">
          <a:solidFill>
            <a:schemeClr val="tx1"/>
          </a:solidFill>
          <a:latin typeface="+mn-lt"/>
          <a:ea typeface="+mn-ea"/>
          <a:cs typeface="+mn-cs"/>
        </a:defRPr>
      </a:lvl1pPr>
      <a:lvl2pPr marL="753888" algn="l" defTabSz="1507776" rtl="0" eaLnBrk="1" latinLnBrk="0" hangingPunct="1">
        <a:defRPr sz="2968" kern="1200">
          <a:solidFill>
            <a:schemeClr val="tx1"/>
          </a:solidFill>
          <a:latin typeface="+mn-lt"/>
          <a:ea typeface="+mn-ea"/>
          <a:cs typeface="+mn-cs"/>
        </a:defRPr>
      </a:lvl2pPr>
      <a:lvl3pPr marL="1507776" algn="l" defTabSz="1507776" rtl="0" eaLnBrk="1" latinLnBrk="0" hangingPunct="1">
        <a:defRPr sz="2968" kern="1200">
          <a:solidFill>
            <a:schemeClr val="tx1"/>
          </a:solidFill>
          <a:latin typeface="+mn-lt"/>
          <a:ea typeface="+mn-ea"/>
          <a:cs typeface="+mn-cs"/>
        </a:defRPr>
      </a:lvl3pPr>
      <a:lvl4pPr marL="2261663" algn="l" defTabSz="1507776" rtl="0" eaLnBrk="1" latinLnBrk="0" hangingPunct="1">
        <a:defRPr sz="2968" kern="1200">
          <a:solidFill>
            <a:schemeClr val="tx1"/>
          </a:solidFill>
          <a:latin typeface="+mn-lt"/>
          <a:ea typeface="+mn-ea"/>
          <a:cs typeface="+mn-cs"/>
        </a:defRPr>
      </a:lvl4pPr>
      <a:lvl5pPr marL="3015551" algn="l" defTabSz="1507776" rtl="0" eaLnBrk="1" latinLnBrk="0" hangingPunct="1">
        <a:defRPr sz="2968" kern="1200">
          <a:solidFill>
            <a:schemeClr val="tx1"/>
          </a:solidFill>
          <a:latin typeface="+mn-lt"/>
          <a:ea typeface="+mn-ea"/>
          <a:cs typeface="+mn-cs"/>
        </a:defRPr>
      </a:lvl5pPr>
      <a:lvl6pPr marL="3769439" algn="l" defTabSz="1507776" rtl="0" eaLnBrk="1" latinLnBrk="0" hangingPunct="1">
        <a:defRPr sz="2968" kern="1200">
          <a:solidFill>
            <a:schemeClr val="tx1"/>
          </a:solidFill>
          <a:latin typeface="+mn-lt"/>
          <a:ea typeface="+mn-ea"/>
          <a:cs typeface="+mn-cs"/>
        </a:defRPr>
      </a:lvl6pPr>
      <a:lvl7pPr marL="4523327" algn="l" defTabSz="1507776" rtl="0" eaLnBrk="1" latinLnBrk="0" hangingPunct="1">
        <a:defRPr sz="2968" kern="1200">
          <a:solidFill>
            <a:schemeClr val="tx1"/>
          </a:solidFill>
          <a:latin typeface="+mn-lt"/>
          <a:ea typeface="+mn-ea"/>
          <a:cs typeface="+mn-cs"/>
        </a:defRPr>
      </a:lvl7pPr>
      <a:lvl8pPr marL="5277216" algn="l" defTabSz="1507776" rtl="0" eaLnBrk="1" latinLnBrk="0" hangingPunct="1">
        <a:defRPr sz="2968" kern="1200">
          <a:solidFill>
            <a:schemeClr val="tx1"/>
          </a:solidFill>
          <a:latin typeface="+mn-lt"/>
          <a:ea typeface="+mn-ea"/>
          <a:cs typeface="+mn-cs"/>
        </a:defRPr>
      </a:lvl8pPr>
      <a:lvl9pPr marL="6031102" algn="l" defTabSz="1507776" rtl="0" eaLnBrk="1" latinLnBrk="0" hangingPunct="1">
        <a:defRPr sz="296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1.png"/><Relationship Id="rId1" Type="http://schemas.openxmlformats.org/officeDocument/2006/relationships/slideLayout" Target="../slideLayouts/slideLayout13.xml"/><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1.png"/><Relationship Id="rId1" Type="http://schemas.openxmlformats.org/officeDocument/2006/relationships/slideLayout" Target="../slideLayouts/slideLayout13.xml"/><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1.png"/><Relationship Id="rId1" Type="http://schemas.openxmlformats.org/officeDocument/2006/relationships/slideLayout" Target="../slideLayouts/slideLayout13.xml"/><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1.png"/><Relationship Id="rId1" Type="http://schemas.openxmlformats.org/officeDocument/2006/relationships/slideLayout" Target="../slideLayouts/slideLayout13.xml"/><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1.png"/><Relationship Id="rId1" Type="http://schemas.openxmlformats.org/officeDocument/2006/relationships/slideLayout" Target="../slideLayouts/slideLayout13.xml"/><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46.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46.xml"/><Relationship Id="rId1" Type="http://schemas.openxmlformats.org/officeDocument/2006/relationships/video" Target="https://www.youtube.com/embed/i0QfCZjASX8?si=1bfmlHJGKUwnsyM-&amp;start=0&amp;end=228" TargetMode="External"/><Relationship Id="rId6" Type="http://schemas.openxmlformats.org/officeDocument/2006/relationships/image" Target="../media/image23.png"/><Relationship Id="rId5" Type="http://schemas.openxmlformats.org/officeDocument/2006/relationships/image" Target="../media/image12.png"/><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46.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46.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46.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34.xml"/><Relationship Id="rId6" Type="http://schemas.openxmlformats.org/officeDocument/2006/relationships/image" Target="../media/image7.png"/><Relationship Id="rId11" Type="http://schemas.openxmlformats.org/officeDocument/2006/relationships/image" Target="../media/image10.png"/><Relationship Id="rId5" Type="http://schemas.openxmlformats.org/officeDocument/2006/relationships/image" Target="../media/image6.png"/><Relationship Id="rId10" Type="http://schemas.microsoft.com/office/2007/relationships/hdphoto" Target="../media/hdphoto2.wdp"/><Relationship Id="rId4" Type="http://schemas.openxmlformats.org/officeDocument/2006/relationships/image" Target="../media/image5.png"/><Relationship Id="rId9" Type="http://schemas.openxmlformats.org/officeDocument/2006/relationships/image" Target="../media/image9.png"/></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46.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46.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46.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46.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46.xml"/><Relationship Id="rId4" Type="http://schemas.openxmlformats.org/officeDocument/2006/relationships/image" Target="../media/image20.png"/></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46.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46.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2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1.png"/><Relationship Id="rId1" Type="http://schemas.openxmlformats.org/officeDocument/2006/relationships/slideLayout" Target="../slideLayouts/slideLayout46.xml"/></Relationships>
</file>

<file path=ppt/slides/_rels/slide2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1.png"/><Relationship Id="rId1" Type="http://schemas.openxmlformats.org/officeDocument/2006/relationships/slideLayout" Target="../slideLayouts/slideLayout46.xml"/><Relationship Id="rId4" Type="http://schemas.openxmlformats.org/officeDocument/2006/relationships/image" Target="../media/image22.png"/></Relationships>
</file>

<file path=ppt/slides/_rels/slide2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1.png"/><Relationship Id="rId1" Type="http://schemas.openxmlformats.org/officeDocument/2006/relationships/slideLayout" Target="../slideLayouts/slideLayout46.xml"/><Relationship Id="rId4" Type="http://schemas.openxmlformats.org/officeDocument/2006/relationships/image" Target="../media/image22.png"/></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46.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3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1.png"/><Relationship Id="rId1" Type="http://schemas.openxmlformats.org/officeDocument/2006/relationships/slideLayout" Target="../slideLayouts/slideLayout46.xml"/><Relationship Id="rId4" Type="http://schemas.openxmlformats.org/officeDocument/2006/relationships/image" Target="../media/image22.png"/></Relationships>
</file>

<file path=ppt/slides/_rels/slide3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1.png"/><Relationship Id="rId1" Type="http://schemas.openxmlformats.org/officeDocument/2006/relationships/slideLayout" Target="../slideLayouts/slideLayout46.xml"/><Relationship Id="rId4" Type="http://schemas.openxmlformats.org/officeDocument/2006/relationships/image" Target="../media/image22.png"/></Relationships>
</file>

<file path=ppt/slides/_rels/slide3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46.xml"/></Relationships>
</file>

<file path=ppt/slides/_rels/slide3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46.xml"/><Relationship Id="rId4" Type="http://schemas.openxmlformats.org/officeDocument/2006/relationships/image" Target="../media/image20.png"/></Relationships>
</file>

<file path=ppt/slides/_rels/slide3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46.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3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46.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3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9.png"/><Relationship Id="rId2" Type="http://schemas.openxmlformats.org/officeDocument/2006/relationships/image" Target="../media/image11.png"/><Relationship Id="rId1" Type="http://schemas.openxmlformats.org/officeDocument/2006/relationships/slideLayout" Target="../slideLayouts/slideLayout46.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46.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46.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46.xml"/><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1.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97"/>
            <a:ext cx="20104100" cy="11308556"/>
          </a:xfrm>
          <a:prstGeom prst="rect">
            <a:avLst/>
          </a:prstGeom>
        </p:spPr>
      </p:pic>
    </p:spTree>
    <p:extLst>
      <p:ext uri="{BB962C8B-B14F-4D97-AF65-F5344CB8AC3E}">
        <p14:creationId xmlns:p14="http://schemas.microsoft.com/office/powerpoint/2010/main" val="191740738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5B4D47FF-7603-DEA5-E88A-94F99ADD1097}"/>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554" y="1996407"/>
            <a:ext cx="9312547" cy="9312547"/>
          </a:xfrm>
          <a:prstGeom prst="rect">
            <a:avLst/>
          </a:prstGeom>
        </p:spPr>
      </p:pic>
      <p:pic>
        <p:nvPicPr>
          <p:cNvPr id="11" name="Picture 10"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450" y="619618"/>
            <a:ext cx="6512791" cy="996457"/>
          </a:xfrm>
          <a:prstGeom prst="rect">
            <a:avLst/>
          </a:prstGeom>
        </p:spPr>
      </p:pic>
      <p:sp>
        <p:nvSpPr>
          <p:cNvPr id="12" name="Title 1"/>
          <p:cNvSpPr>
            <a:spLocks noGrp="1"/>
          </p:cNvSpPr>
          <p:nvPr>
            <p:ph type="title"/>
          </p:nvPr>
        </p:nvSpPr>
        <p:spPr>
          <a:xfrm>
            <a:off x="621632" y="671510"/>
            <a:ext cx="11878690" cy="1325563"/>
          </a:xfrm>
        </p:spPr>
        <p:txBody>
          <a:bodyPr>
            <a:normAutofit fontScale="90000"/>
          </a:bodyPr>
          <a:lstStyle/>
          <a:p>
            <a:r>
              <a:rPr lang="en-GB" sz="8000" b="1" dirty="0" smtClean="0"/>
              <a:t>Hinge Questions – whiteboard activity</a:t>
            </a:r>
            <a:endParaRPr lang="en-GB" sz="8000" b="1" dirty="0"/>
          </a:p>
        </p:txBody>
      </p:sp>
      <p:sp>
        <p:nvSpPr>
          <p:cNvPr id="13" name="Content Placeholder 2"/>
          <p:cNvSpPr>
            <a:spLocks noGrp="1"/>
          </p:cNvSpPr>
          <p:nvPr>
            <p:ph idx="1"/>
          </p:nvPr>
        </p:nvSpPr>
        <p:spPr>
          <a:xfrm>
            <a:off x="621631" y="2941638"/>
            <a:ext cx="18762609" cy="8041629"/>
          </a:xfrm>
        </p:spPr>
        <p:txBody>
          <a:bodyPr>
            <a:normAutofit fontScale="92500" lnSpcReduction="10000"/>
          </a:bodyPr>
          <a:lstStyle/>
          <a:p>
            <a:pPr marL="0" indent="0">
              <a:buNone/>
            </a:pPr>
            <a:r>
              <a:rPr lang="en-US" sz="6000" dirty="0" smtClean="0"/>
              <a:t>What British Value does this topic relate to?</a:t>
            </a:r>
          </a:p>
          <a:p>
            <a:pPr marL="0" indent="0">
              <a:buNone/>
            </a:pPr>
            <a:endParaRPr lang="en-US" sz="6000" dirty="0"/>
          </a:p>
          <a:p>
            <a:pPr marL="0" indent="0">
              <a:buNone/>
            </a:pPr>
            <a:r>
              <a:rPr lang="en-US" sz="6000" dirty="0" smtClean="0">
                <a:solidFill>
                  <a:srgbClr val="FF0000"/>
                </a:solidFill>
                <a:latin typeface="Calibri" panose="020F0502020204030204" pitchFamily="34" charset="0"/>
                <a:cs typeface="Calibri" panose="020F0502020204030204" pitchFamily="34" charset="0"/>
              </a:rPr>
              <a:t>A – Mutual Respect</a:t>
            </a:r>
          </a:p>
          <a:p>
            <a:pPr marL="0" indent="0">
              <a:buNone/>
            </a:pPr>
            <a:endParaRPr lang="en-US" sz="6000" dirty="0">
              <a:solidFill>
                <a:srgbClr val="FF0000"/>
              </a:solidFill>
              <a:latin typeface="Calibri" panose="020F0502020204030204" pitchFamily="34" charset="0"/>
              <a:cs typeface="Calibri" panose="020F0502020204030204" pitchFamily="34" charset="0"/>
            </a:endParaRPr>
          </a:p>
          <a:p>
            <a:pPr marL="0" indent="0">
              <a:buNone/>
            </a:pPr>
            <a:r>
              <a:rPr lang="en-US" sz="6000" dirty="0" smtClean="0">
                <a:solidFill>
                  <a:srgbClr val="FF0000"/>
                </a:solidFill>
                <a:latin typeface="Calibri" panose="020F0502020204030204" pitchFamily="34" charset="0"/>
                <a:cs typeface="Calibri" panose="020F0502020204030204" pitchFamily="34" charset="0"/>
              </a:rPr>
              <a:t>B – Tolerance</a:t>
            </a:r>
          </a:p>
          <a:p>
            <a:pPr marL="0" indent="0">
              <a:buNone/>
            </a:pPr>
            <a:endParaRPr lang="en-US" sz="6000" dirty="0">
              <a:solidFill>
                <a:srgbClr val="FF0000"/>
              </a:solidFill>
              <a:latin typeface="Calibri" panose="020F0502020204030204" pitchFamily="34" charset="0"/>
              <a:cs typeface="Calibri" panose="020F0502020204030204" pitchFamily="34" charset="0"/>
            </a:endParaRPr>
          </a:p>
          <a:p>
            <a:pPr marL="0" indent="0">
              <a:buNone/>
            </a:pPr>
            <a:r>
              <a:rPr lang="en-US" sz="6000" dirty="0" smtClean="0">
                <a:solidFill>
                  <a:srgbClr val="FF0000"/>
                </a:solidFill>
                <a:latin typeface="Calibri" panose="020F0502020204030204" pitchFamily="34" charset="0"/>
                <a:cs typeface="Calibri" panose="020F0502020204030204" pitchFamily="34" charset="0"/>
              </a:rPr>
              <a:t>C – Individual Liberty</a:t>
            </a:r>
          </a:p>
          <a:p>
            <a:pPr marL="0" indent="0">
              <a:buNone/>
            </a:pPr>
            <a:endParaRPr lang="en-US" sz="6000" dirty="0">
              <a:solidFill>
                <a:srgbClr val="FF0000"/>
              </a:solidFill>
              <a:latin typeface="Calibri" panose="020F0502020204030204" pitchFamily="34" charset="0"/>
              <a:cs typeface="Calibri" panose="020F0502020204030204" pitchFamily="34" charset="0"/>
            </a:endParaRPr>
          </a:p>
          <a:p>
            <a:pPr marL="0" indent="0">
              <a:buNone/>
            </a:pPr>
            <a:r>
              <a:rPr lang="en-US" sz="6000" dirty="0" smtClean="0">
                <a:solidFill>
                  <a:srgbClr val="FF0000"/>
                </a:solidFill>
                <a:latin typeface="Calibri" panose="020F0502020204030204" pitchFamily="34" charset="0"/>
                <a:cs typeface="Calibri" panose="020F0502020204030204" pitchFamily="34" charset="0"/>
              </a:rPr>
              <a:t>D – Democracy</a:t>
            </a:r>
          </a:p>
          <a:p>
            <a:pPr marL="0" indent="0">
              <a:buNone/>
            </a:pPr>
            <a:endParaRPr lang="en-US" sz="6000" dirty="0">
              <a:solidFill>
                <a:srgbClr val="FF0000"/>
              </a:solidFill>
              <a:latin typeface="Calibri" panose="020F0502020204030204" pitchFamily="34" charset="0"/>
              <a:cs typeface="Calibri" panose="020F0502020204030204" pitchFamily="34" charset="0"/>
            </a:endParaRPr>
          </a:p>
        </p:txBody>
      </p:sp>
      <p:pic>
        <p:nvPicPr>
          <p:cNvPr id="2" name="Picture 1"/>
          <p:cNvPicPr>
            <a:picLocks noChangeAspect="1"/>
          </p:cNvPicPr>
          <p:nvPr/>
        </p:nvPicPr>
        <p:blipFill>
          <a:blip r:embed="rId4"/>
          <a:stretch>
            <a:fillRect/>
          </a:stretch>
        </p:blipFill>
        <p:spPr>
          <a:xfrm>
            <a:off x="6811690" y="7310859"/>
            <a:ext cx="1986639" cy="1987656"/>
          </a:xfrm>
          <a:prstGeom prst="rect">
            <a:avLst/>
          </a:prstGeom>
        </p:spPr>
      </p:pic>
    </p:spTree>
    <p:extLst>
      <p:ext uri="{BB962C8B-B14F-4D97-AF65-F5344CB8AC3E}">
        <p14:creationId xmlns:p14="http://schemas.microsoft.com/office/powerpoint/2010/main" val="1198935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5B4D47FF-7603-DEA5-E88A-94F99ADD1097}"/>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554" y="1996407"/>
            <a:ext cx="9312547" cy="9312547"/>
          </a:xfrm>
          <a:prstGeom prst="rect">
            <a:avLst/>
          </a:prstGeom>
        </p:spPr>
      </p:pic>
      <p:pic>
        <p:nvPicPr>
          <p:cNvPr id="11" name="Picture 10"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450" y="619618"/>
            <a:ext cx="6512791" cy="996457"/>
          </a:xfrm>
          <a:prstGeom prst="rect">
            <a:avLst/>
          </a:prstGeom>
        </p:spPr>
      </p:pic>
      <p:sp>
        <p:nvSpPr>
          <p:cNvPr id="12" name="Title 1"/>
          <p:cNvSpPr>
            <a:spLocks noGrp="1"/>
          </p:cNvSpPr>
          <p:nvPr>
            <p:ph type="title"/>
          </p:nvPr>
        </p:nvSpPr>
        <p:spPr>
          <a:xfrm>
            <a:off x="621632" y="671510"/>
            <a:ext cx="11878690" cy="1325563"/>
          </a:xfrm>
        </p:spPr>
        <p:txBody>
          <a:bodyPr>
            <a:normAutofit fontScale="90000"/>
          </a:bodyPr>
          <a:lstStyle/>
          <a:p>
            <a:r>
              <a:rPr lang="en-GB" sz="8000" b="1" dirty="0" smtClean="0"/>
              <a:t>Hinge Questions – whiteboard activity</a:t>
            </a:r>
            <a:endParaRPr lang="en-GB" sz="8000" b="1" dirty="0"/>
          </a:p>
        </p:txBody>
      </p:sp>
      <p:sp>
        <p:nvSpPr>
          <p:cNvPr id="13" name="Content Placeholder 2"/>
          <p:cNvSpPr>
            <a:spLocks noGrp="1"/>
          </p:cNvSpPr>
          <p:nvPr>
            <p:ph idx="1"/>
          </p:nvPr>
        </p:nvSpPr>
        <p:spPr>
          <a:xfrm>
            <a:off x="621631" y="2941638"/>
            <a:ext cx="18762609" cy="8041629"/>
          </a:xfrm>
        </p:spPr>
        <p:txBody>
          <a:bodyPr>
            <a:normAutofit fontScale="77500" lnSpcReduction="20000"/>
          </a:bodyPr>
          <a:lstStyle/>
          <a:p>
            <a:pPr marL="0" indent="0">
              <a:buNone/>
            </a:pPr>
            <a:r>
              <a:rPr lang="en-US" sz="6000" dirty="0" smtClean="0"/>
              <a:t>What type of goal is being described?</a:t>
            </a:r>
          </a:p>
          <a:p>
            <a:pPr marL="0" indent="0">
              <a:buNone/>
            </a:pPr>
            <a:endParaRPr lang="en-US" sz="6000" dirty="0"/>
          </a:p>
          <a:p>
            <a:pPr marL="0" indent="0">
              <a:buNone/>
            </a:pPr>
            <a:r>
              <a:rPr lang="en-US" sz="6000" dirty="0" smtClean="0"/>
              <a:t>“improving science grades in the next assessment”</a:t>
            </a:r>
          </a:p>
          <a:p>
            <a:pPr marL="0" indent="0">
              <a:buNone/>
            </a:pPr>
            <a:endParaRPr lang="en-US" sz="6000" dirty="0"/>
          </a:p>
          <a:p>
            <a:pPr marL="0" indent="0">
              <a:buNone/>
            </a:pPr>
            <a:r>
              <a:rPr lang="en-US" sz="6000" dirty="0" smtClean="0">
                <a:solidFill>
                  <a:srgbClr val="FF0000"/>
                </a:solidFill>
                <a:latin typeface="Calibri" panose="020F0502020204030204" pitchFamily="34" charset="0"/>
                <a:cs typeface="Calibri" panose="020F0502020204030204" pitchFamily="34" charset="0"/>
              </a:rPr>
              <a:t>A – Academic</a:t>
            </a:r>
          </a:p>
          <a:p>
            <a:pPr marL="0" indent="0">
              <a:buNone/>
            </a:pPr>
            <a:endParaRPr lang="en-US" sz="6000" dirty="0">
              <a:solidFill>
                <a:srgbClr val="FF0000"/>
              </a:solidFill>
              <a:latin typeface="Calibri" panose="020F0502020204030204" pitchFamily="34" charset="0"/>
              <a:cs typeface="Calibri" panose="020F0502020204030204" pitchFamily="34" charset="0"/>
            </a:endParaRPr>
          </a:p>
          <a:p>
            <a:pPr marL="0" indent="0">
              <a:buNone/>
            </a:pPr>
            <a:r>
              <a:rPr lang="en-US" sz="6000" dirty="0" smtClean="0">
                <a:solidFill>
                  <a:srgbClr val="FF0000"/>
                </a:solidFill>
                <a:latin typeface="Calibri" panose="020F0502020204030204" pitchFamily="34" charset="0"/>
                <a:cs typeface="Calibri" panose="020F0502020204030204" pitchFamily="34" charset="0"/>
              </a:rPr>
              <a:t>B – Health</a:t>
            </a:r>
          </a:p>
          <a:p>
            <a:pPr marL="0" indent="0">
              <a:buNone/>
            </a:pPr>
            <a:endParaRPr lang="en-US" sz="6000" dirty="0">
              <a:solidFill>
                <a:srgbClr val="FF0000"/>
              </a:solidFill>
              <a:latin typeface="Calibri" panose="020F0502020204030204" pitchFamily="34" charset="0"/>
              <a:cs typeface="Calibri" panose="020F0502020204030204" pitchFamily="34" charset="0"/>
            </a:endParaRPr>
          </a:p>
          <a:p>
            <a:pPr marL="0" indent="0">
              <a:buNone/>
            </a:pPr>
            <a:r>
              <a:rPr lang="en-US" sz="6000" dirty="0" smtClean="0">
                <a:solidFill>
                  <a:srgbClr val="FF0000"/>
                </a:solidFill>
                <a:latin typeface="Calibri" panose="020F0502020204030204" pitchFamily="34" charset="0"/>
                <a:cs typeface="Calibri" panose="020F0502020204030204" pitchFamily="34" charset="0"/>
              </a:rPr>
              <a:t>C – Financial </a:t>
            </a:r>
          </a:p>
          <a:p>
            <a:pPr marL="0" indent="0">
              <a:buNone/>
            </a:pPr>
            <a:endParaRPr lang="en-US" sz="6000" dirty="0">
              <a:solidFill>
                <a:srgbClr val="FF0000"/>
              </a:solidFill>
              <a:latin typeface="Calibri" panose="020F0502020204030204" pitchFamily="34" charset="0"/>
              <a:cs typeface="Calibri" panose="020F0502020204030204" pitchFamily="34" charset="0"/>
            </a:endParaRPr>
          </a:p>
          <a:p>
            <a:pPr marL="0" indent="0">
              <a:buNone/>
            </a:pPr>
            <a:r>
              <a:rPr lang="en-US" sz="6000" dirty="0" smtClean="0">
                <a:solidFill>
                  <a:srgbClr val="FF0000"/>
                </a:solidFill>
                <a:latin typeface="Calibri" panose="020F0502020204030204" pitchFamily="34" charset="0"/>
                <a:cs typeface="Calibri" panose="020F0502020204030204" pitchFamily="34" charset="0"/>
              </a:rPr>
              <a:t>D – Community</a:t>
            </a:r>
          </a:p>
          <a:p>
            <a:pPr marL="0" indent="0">
              <a:buNone/>
            </a:pPr>
            <a:endParaRPr lang="en-US" sz="6000" dirty="0">
              <a:solidFill>
                <a:srgbClr val="FF0000"/>
              </a:solidFill>
              <a:latin typeface="Calibri" panose="020F0502020204030204" pitchFamily="34" charset="0"/>
              <a:cs typeface="Calibri" panose="020F0502020204030204" pitchFamily="34" charset="0"/>
            </a:endParaRPr>
          </a:p>
        </p:txBody>
      </p:sp>
      <p:pic>
        <p:nvPicPr>
          <p:cNvPr id="2" name="Picture 1"/>
          <p:cNvPicPr>
            <a:picLocks noChangeAspect="1"/>
          </p:cNvPicPr>
          <p:nvPr/>
        </p:nvPicPr>
        <p:blipFill>
          <a:blip r:embed="rId4"/>
          <a:stretch>
            <a:fillRect/>
          </a:stretch>
        </p:blipFill>
        <p:spPr>
          <a:xfrm>
            <a:off x="4147394" y="4790579"/>
            <a:ext cx="1986639" cy="1987656"/>
          </a:xfrm>
          <a:prstGeom prst="rect">
            <a:avLst/>
          </a:prstGeom>
        </p:spPr>
      </p:pic>
    </p:spTree>
    <p:extLst>
      <p:ext uri="{BB962C8B-B14F-4D97-AF65-F5344CB8AC3E}">
        <p14:creationId xmlns:p14="http://schemas.microsoft.com/office/powerpoint/2010/main" val="188749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5B4D47FF-7603-DEA5-E88A-94F99ADD1097}"/>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554" y="1996407"/>
            <a:ext cx="9312547" cy="9312547"/>
          </a:xfrm>
          <a:prstGeom prst="rect">
            <a:avLst/>
          </a:prstGeom>
        </p:spPr>
      </p:pic>
      <p:pic>
        <p:nvPicPr>
          <p:cNvPr id="11" name="Picture 10"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450" y="619618"/>
            <a:ext cx="6512791" cy="996457"/>
          </a:xfrm>
          <a:prstGeom prst="rect">
            <a:avLst/>
          </a:prstGeom>
        </p:spPr>
      </p:pic>
      <p:sp>
        <p:nvSpPr>
          <p:cNvPr id="12" name="Title 1"/>
          <p:cNvSpPr>
            <a:spLocks noGrp="1"/>
          </p:cNvSpPr>
          <p:nvPr>
            <p:ph type="title"/>
          </p:nvPr>
        </p:nvSpPr>
        <p:spPr>
          <a:xfrm>
            <a:off x="621632" y="671510"/>
            <a:ext cx="11878690" cy="1325563"/>
          </a:xfrm>
        </p:spPr>
        <p:txBody>
          <a:bodyPr>
            <a:normAutofit fontScale="90000"/>
          </a:bodyPr>
          <a:lstStyle/>
          <a:p>
            <a:r>
              <a:rPr lang="en-GB" sz="8000" b="1" dirty="0" smtClean="0"/>
              <a:t>Hinge Questions – whiteboard activity</a:t>
            </a:r>
            <a:endParaRPr lang="en-GB" sz="8000" b="1" dirty="0"/>
          </a:p>
        </p:txBody>
      </p:sp>
      <p:sp>
        <p:nvSpPr>
          <p:cNvPr id="13" name="Content Placeholder 2"/>
          <p:cNvSpPr>
            <a:spLocks noGrp="1"/>
          </p:cNvSpPr>
          <p:nvPr>
            <p:ph idx="1"/>
          </p:nvPr>
        </p:nvSpPr>
        <p:spPr>
          <a:xfrm>
            <a:off x="621631" y="2941638"/>
            <a:ext cx="18762609" cy="8041629"/>
          </a:xfrm>
        </p:spPr>
        <p:txBody>
          <a:bodyPr>
            <a:normAutofit fontScale="77500" lnSpcReduction="20000"/>
          </a:bodyPr>
          <a:lstStyle/>
          <a:p>
            <a:pPr marL="0" indent="0">
              <a:buNone/>
            </a:pPr>
            <a:r>
              <a:rPr lang="en-US" sz="6000" dirty="0" smtClean="0"/>
              <a:t>What type of goal is being described?</a:t>
            </a:r>
          </a:p>
          <a:p>
            <a:pPr marL="0" indent="0">
              <a:buNone/>
            </a:pPr>
            <a:endParaRPr lang="en-US" sz="6000" dirty="0"/>
          </a:p>
          <a:p>
            <a:pPr marL="0" indent="0">
              <a:buNone/>
            </a:pPr>
            <a:r>
              <a:rPr lang="en-US" sz="6000" dirty="0" smtClean="0"/>
              <a:t>“helping to </a:t>
            </a:r>
            <a:r>
              <a:rPr lang="en-US" sz="6000" dirty="0" err="1" smtClean="0"/>
              <a:t>organise</a:t>
            </a:r>
            <a:r>
              <a:rPr lang="en-US" sz="6000" dirty="0" smtClean="0"/>
              <a:t> a charity event”</a:t>
            </a:r>
          </a:p>
          <a:p>
            <a:pPr marL="0" indent="0">
              <a:buNone/>
            </a:pPr>
            <a:endParaRPr lang="en-US" sz="6000" dirty="0"/>
          </a:p>
          <a:p>
            <a:pPr marL="0" indent="0">
              <a:buNone/>
            </a:pPr>
            <a:r>
              <a:rPr lang="en-US" sz="6000" dirty="0" smtClean="0">
                <a:solidFill>
                  <a:srgbClr val="FF0000"/>
                </a:solidFill>
                <a:latin typeface="Calibri" panose="020F0502020204030204" pitchFamily="34" charset="0"/>
                <a:cs typeface="Calibri" panose="020F0502020204030204" pitchFamily="34" charset="0"/>
              </a:rPr>
              <a:t>A – Financial</a:t>
            </a:r>
          </a:p>
          <a:p>
            <a:pPr marL="0" indent="0">
              <a:buNone/>
            </a:pPr>
            <a:endParaRPr lang="en-US" sz="6000" dirty="0">
              <a:solidFill>
                <a:srgbClr val="FF0000"/>
              </a:solidFill>
              <a:latin typeface="Calibri" panose="020F0502020204030204" pitchFamily="34" charset="0"/>
              <a:cs typeface="Calibri" panose="020F0502020204030204" pitchFamily="34" charset="0"/>
            </a:endParaRPr>
          </a:p>
          <a:p>
            <a:pPr marL="0" indent="0">
              <a:buNone/>
            </a:pPr>
            <a:r>
              <a:rPr lang="en-US" sz="6000" dirty="0" smtClean="0">
                <a:solidFill>
                  <a:srgbClr val="FF0000"/>
                </a:solidFill>
                <a:latin typeface="Calibri" panose="020F0502020204030204" pitchFamily="34" charset="0"/>
                <a:cs typeface="Calibri" panose="020F0502020204030204" pitchFamily="34" charset="0"/>
              </a:rPr>
              <a:t>B – Academic</a:t>
            </a:r>
          </a:p>
          <a:p>
            <a:pPr marL="0" indent="0">
              <a:buNone/>
            </a:pPr>
            <a:endParaRPr lang="en-US" sz="6000" dirty="0">
              <a:solidFill>
                <a:srgbClr val="FF0000"/>
              </a:solidFill>
              <a:latin typeface="Calibri" panose="020F0502020204030204" pitchFamily="34" charset="0"/>
              <a:cs typeface="Calibri" panose="020F0502020204030204" pitchFamily="34" charset="0"/>
            </a:endParaRPr>
          </a:p>
          <a:p>
            <a:pPr marL="0" indent="0">
              <a:buNone/>
            </a:pPr>
            <a:r>
              <a:rPr lang="en-US" sz="6000" dirty="0" smtClean="0">
                <a:solidFill>
                  <a:srgbClr val="FF0000"/>
                </a:solidFill>
                <a:latin typeface="Calibri" panose="020F0502020204030204" pitchFamily="34" charset="0"/>
                <a:cs typeface="Calibri" panose="020F0502020204030204" pitchFamily="34" charset="0"/>
              </a:rPr>
              <a:t>C – Community</a:t>
            </a:r>
          </a:p>
          <a:p>
            <a:pPr marL="0" indent="0">
              <a:buNone/>
            </a:pPr>
            <a:endParaRPr lang="en-US" sz="6000" dirty="0">
              <a:solidFill>
                <a:srgbClr val="FF0000"/>
              </a:solidFill>
              <a:latin typeface="Calibri" panose="020F0502020204030204" pitchFamily="34" charset="0"/>
              <a:cs typeface="Calibri" panose="020F0502020204030204" pitchFamily="34" charset="0"/>
            </a:endParaRPr>
          </a:p>
          <a:p>
            <a:pPr marL="0" indent="0">
              <a:buNone/>
            </a:pPr>
            <a:r>
              <a:rPr lang="en-US" sz="6000" dirty="0" smtClean="0">
                <a:solidFill>
                  <a:srgbClr val="FF0000"/>
                </a:solidFill>
                <a:latin typeface="Calibri" panose="020F0502020204030204" pitchFamily="34" charset="0"/>
                <a:cs typeface="Calibri" panose="020F0502020204030204" pitchFamily="34" charset="0"/>
              </a:rPr>
              <a:t>D – Health</a:t>
            </a:r>
          </a:p>
          <a:p>
            <a:pPr marL="0" indent="0">
              <a:buNone/>
            </a:pPr>
            <a:endParaRPr lang="en-US" sz="6000" dirty="0">
              <a:solidFill>
                <a:srgbClr val="FF0000"/>
              </a:solidFill>
              <a:latin typeface="Calibri" panose="020F0502020204030204" pitchFamily="34" charset="0"/>
              <a:cs typeface="Calibri" panose="020F0502020204030204" pitchFamily="34" charset="0"/>
            </a:endParaRPr>
          </a:p>
        </p:txBody>
      </p:sp>
      <p:pic>
        <p:nvPicPr>
          <p:cNvPr id="2" name="Picture 1"/>
          <p:cNvPicPr>
            <a:picLocks noChangeAspect="1"/>
          </p:cNvPicPr>
          <p:nvPr/>
        </p:nvPicPr>
        <p:blipFill>
          <a:blip r:embed="rId4"/>
          <a:stretch>
            <a:fillRect/>
          </a:stretch>
        </p:blipFill>
        <p:spPr>
          <a:xfrm>
            <a:off x="4548315" y="7382867"/>
            <a:ext cx="1986639" cy="1987656"/>
          </a:xfrm>
          <a:prstGeom prst="rect">
            <a:avLst/>
          </a:prstGeom>
        </p:spPr>
      </p:pic>
    </p:spTree>
    <p:extLst>
      <p:ext uri="{BB962C8B-B14F-4D97-AF65-F5344CB8AC3E}">
        <p14:creationId xmlns:p14="http://schemas.microsoft.com/office/powerpoint/2010/main" val="2834066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5B4D47FF-7603-DEA5-E88A-94F99ADD1097}"/>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554" y="1996407"/>
            <a:ext cx="9312547" cy="9312547"/>
          </a:xfrm>
          <a:prstGeom prst="rect">
            <a:avLst/>
          </a:prstGeom>
        </p:spPr>
      </p:pic>
      <p:pic>
        <p:nvPicPr>
          <p:cNvPr id="11" name="Picture 10"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450" y="619618"/>
            <a:ext cx="6512791" cy="996457"/>
          </a:xfrm>
          <a:prstGeom prst="rect">
            <a:avLst/>
          </a:prstGeom>
        </p:spPr>
      </p:pic>
      <p:sp>
        <p:nvSpPr>
          <p:cNvPr id="12" name="Title 1"/>
          <p:cNvSpPr>
            <a:spLocks noGrp="1"/>
          </p:cNvSpPr>
          <p:nvPr>
            <p:ph type="title"/>
          </p:nvPr>
        </p:nvSpPr>
        <p:spPr>
          <a:xfrm>
            <a:off x="621632" y="671510"/>
            <a:ext cx="11878690" cy="1325563"/>
          </a:xfrm>
        </p:spPr>
        <p:txBody>
          <a:bodyPr>
            <a:normAutofit fontScale="90000"/>
          </a:bodyPr>
          <a:lstStyle/>
          <a:p>
            <a:r>
              <a:rPr lang="en-GB" sz="8000" b="1" dirty="0" smtClean="0"/>
              <a:t>Hinge Questions – whiteboard activity</a:t>
            </a:r>
            <a:endParaRPr lang="en-GB" sz="8000" b="1" dirty="0"/>
          </a:p>
        </p:txBody>
      </p:sp>
      <p:sp>
        <p:nvSpPr>
          <p:cNvPr id="13" name="Content Placeholder 2"/>
          <p:cNvSpPr>
            <a:spLocks noGrp="1"/>
          </p:cNvSpPr>
          <p:nvPr>
            <p:ph idx="1"/>
          </p:nvPr>
        </p:nvSpPr>
        <p:spPr>
          <a:xfrm>
            <a:off x="621631" y="2941638"/>
            <a:ext cx="18762609" cy="8041629"/>
          </a:xfrm>
        </p:spPr>
        <p:txBody>
          <a:bodyPr>
            <a:normAutofit fontScale="77500" lnSpcReduction="20000"/>
          </a:bodyPr>
          <a:lstStyle/>
          <a:p>
            <a:pPr marL="0" indent="0">
              <a:buNone/>
            </a:pPr>
            <a:r>
              <a:rPr lang="en-US" sz="6000" dirty="0" smtClean="0"/>
              <a:t>What type of goal is being described?</a:t>
            </a:r>
          </a:p>
          <a:p>
            <a:pPr marL="0" indent="0">
              <a:buNone/>
            </a:pPr>
            <a:endParaRPr lang="en-US" sz="6000" dirty="0"/>
          </a:p>
          <a:p>
            <a:pPr marL="0" indent="0">
              <a:buNone/>
            </a:pPr>
            <a:r>
              <a:rPr lang="en-US" sz="6000" dirty="0" smtClean="0"/>
              <a:t>“learning to swim”</a:t>
            </a:r>
          </a:p>
          <a:p>
            <a:pPr marL="0" indent="0">
              <a:buNone/>
            </a:pPr>
            <a:endParaRPr lang="en-US" sz="6000" dirty="0"/>
          </a:p>
          <a:p>
            <a:pPr marL="0" indent="0">
              <a:buNone/>
            </a:pPr>
            <a:r>
              <a:rPr lang="en-US" sz="6000" dirty="0" smtClean="0">
                <a:solidFill>
                  <a:srgbClr val="FF0000"/>
                </a:solidFill>
                <a:latin typeface="Calibri" panose="020F0502020204030204" pitchFamily="34" charset="0"/>
                <a:cs typeface="Calibri" panose="020F0502020204030204" pitchFamily="34" charset="0"/>
              </a:rPr>
              <a:t>A – Community</a:t>
            </a:r>
          </a:p>
          <a:p>
            <a:pPr marL="0" indent="0">
              <a:buNone/>
            </a:pPr>
            <a:endParaRPr lang="en-US" sz="6000" dirty="0">
              <a:solidFill>
                <a:srgbClr val="FF0000"/>
              </a:solidFill>
              <a:latin typeface="Calibri" panose="020F0502020204030204" pitchFamily="34" charset="0"/>
              <a:cs typeface="Calibri" panose="020F0502020204030204" pitchFamily="34" charset="0"/>
            </a:endParaRPr>
          </a:p>
          <a:p>
            <a:pPr marL="0" indent="0">
              <a:buNone/>
            </a:pPr>
            <a:r>
              <a:rPr lang="en-US" sz="6000" dirty="0" smtClean="0">
                <a:solidFill>
                  <a:srgbClr val="FF0000"/>
                </a:solidFill>
                <a:latin typeface="Calibri" panose="020F0502020204030204" pitchFamily="34" charset="0"/>
                <a:cs typeface="Calibri" panose="020F0502020204030204" pitchFamily="34" charset="0"/>
              </a:rPr>
              <a:t>B – Health</a:t>
            </a:r>
          </a:p>
          <a:p>
            <a:pPr marL="0" indent="0">
              <a:buNone/>
            </a:pPr>
            <a:endParaRPr lang="en-US" sz="6000" dirty="0">
              <a:solidFill>
                <a:srgbClr val="FF0000"/>
              </a:solidFill>
              <a:latin typeface="Calibri" panose="020F0502020204030204" pitchFamily="34" charset="0"/>
              <a:cs typeface="Calibri" panose="020F0502020204030204" pitchFamily="34" charset="0"/>
            </a:endParaRPr>
          </a:p>
          <a:p>
            <a:pPr marL="0" indent="0">
              <a:buNone/>
            </a:pPr>
            <a:r>
              <a:rPr lang="en-US" sz="6000" dirty="0" smtClean="0">
                <a:solidFill>
                  <a:srgbClr val="FF0000"/>
                </a:solidFill>
                <a:latin typeface="Calibri" panose="020F0502020204030204" pitchFamily="34" charset="0"/>
                <a:cs typeface="Calibri" panose="020F0502020204030204" pitchFamily="34" charset="0"/>
              </a:rPr>
              <a:t>C – Financial</a:t>
            </a:r>
          </a:p>
          <a:p>
            <a:pPr marL="0" indent="0">
              <a:buNone/>
            </a:pPr>
            <a:endParaRPr lang="en-US" sz="6000" dirty="0">
              <a:solidFill>
                <a:srgbClr val="FF0000"/>
              </a:solidFill>
              <a:latin typeface="Calibri" panose="020F0502020204030204" pitchFamily="34" charset="0"/>
              <a:cs typeface="Calibri" panose="020F0502020204030204" pitchFamily="34" charset="0"/>
            </a:endParaRPr>
          </a:p>
          <a:p>
            <a:pPr marL="0" indent="0">
              <a:buNone/>
            </a:pPr>
            <a:r>
              <a:rPr lang="en-US" sz="6000" dirty="0" smtClean="0">
                <a:solidFill>
                  <a:srgbClr val="FF0000"/>
                </a:solidFill>
                <a:latin typeface="Calibri" panose="020F0502020204030204" pitchFamily="34" charset="0"/>
                <a:cs typeface="Calibri" panose="020F0502020204030204" pitchFamily="34" charset="0"/>
              </a:rPr>
              <a:t>D – Academic</a:t>
            </a:r>
          </a:p>
          <a:p>
            <a:pPr marL="0" indent="0">
              <a:buNone/>
            </a:pPr>
            <a:endParaRPr lang="en-US" sz="6000" dirty="0">
              <a:solidFill>
                <a:srgbClr val="FF0000"/>
              </a:solidFill>
              <a:latin typeface="Calibri" panose="020F0502020204030204" pitchFamily="34" charset="0"/>
              <a:cs typeface="Calibri" panose="020F0502020204030204" pitchFamily="34" charset="0"/>
            </a:endParaRPr>
          </a:p>
        </p:txBody>
      </p:sp>
      <p:pic>
        <p:nvPicPr>
          <p:cNvPr id="2" name="Picture 1"/>
          <p:cNvPicPr>
            <a:picLocks noChangeAspect="1"/>
          </p:cNvPicPr>
          <p:nvPr/>
        </p:nvPicPr>
        <p:blipFill>
          <a:blip r:embed="rId4"/>
          <a:stretch>
            <a:fillRect/>
          </a:stretch>
        </p:blipFill>
        <p:spPr>
          <a:xfrm>
            <a:off x="3427314" y="5968624"/>
            <a:ext cx="1986639" cy="1987656"/>
          </a:xfrm>
          <a:prstGeom prst="rect">
            <a:avLst/>
          </a:prstGeom>
        </p:spPr>
      </p:pic>
    </p:spTree>
    <p:extLst>
      <p:ext uri="{BB962C8B-B14F-4D97-AF65-F5344CB8AC3E}">
        <p14:creationId xmlns:p14="http://schemas.microsoft.com/office/powerpoint/2010/main" val="3446477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5B4D47FF-7603-DEA5-E88A-94F99ADD1097}"/>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554" y="1996407"/>
            <a:ext cx="9312547" cy="9312547"/>
          </a:xfrm>
          <a:prstGeom prst="rect">
            <a:avLst/>
          </a:prstGeom>
        </p:spPr>
      </p:pic>
      <p:pic>
        <p:nvPicPr>
          <p:cNvPr id="11" name="Picture 10"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450" y="619618"/>
            <a:ext cx="6512791" cy="996457"/>
          </a:xfrm>
          <a:prstGeom prst="rect">
            <a:avLst/>
          </a:prstGeom>
        </p:spPr>
      </p:pic>
      <p:sp>
        <p:nvSpPr>
          <p:cNvPr id="12" name="Title 1"/>
          <p:cNvSpPr>
            <a:spLocks noGrp="1"/>
          </p:cNvSpPr>
          <p:nvPr>
            <p:ph type="title"/>
          </p:nvPr>
        </p:nvSpPr>
        <p:spPr>
          <a:xfrm>
            <a:off x="621632" y="671510"/>
            <a:ext cx="11878690" cy="1325563"/>
          </a:xfrm>
        </p:spPr>
        <p:txBody>
          <a:bodyPr>
            <a:normAutofit fontScale="90000"/>
          </a:bodyPr>
          <a:lstStyle/>
          <a:p>
            <a:r>
              <a:rPr lang="en-GB" sz="8000" b="1" dirty="0" smtClean="0"/>
              <a:t>Hinge Questions – whiteboard activity</a:t>
            </a:r>
            <a:endParaRPr lang="en-GB" sz="8000" b="1" dirty="0"/>
          </a:p>
        </p:txBody>
      </p:sp>
      <p:sp>
        <p:nvSpPr>
          <p:cNvPr id="13" name="Content Placeholder 2"/>
          <p:cNvSpPr>
            <a:spLocks noGrp="1"/>
          </p:cNvSpPr>
          <p:nvPr>
            <p:ph idx="1"/>
          </p:nvPr>
        </p:nvSpPr>
        <p:spPr>
          <a:xfrm>
            <a:off x="621631" y="2941638"/>
            <a:ext cx="18762609" cy="8041629"/>
          </a:xfrm>
        </p:spPr>
        <p:txBody>
          <a:bodyPr>
            <a:normAutofit fontScale="77500" lnSpcReduction="20000"/>
          </a:bodyPr>
          <a:lstStyle/>
          <a:p>
            <a:pPr marL="0" indent="0">
              <a:buNone/>
            </a:pPr>
            <a:r>
              <a:rPr lang="en-US" sz="6000" dirty="0" smtClean="0"/>
              <a:t>What type of goal is being described?</a:t>
            </a:r>
          </a:p>
          <a:p>
            <a:pPr marL="0" indent="0">
              <a:buNone/>
            </a:pPr>
            <a:endParaRPr lang="en-US" sz="6000" dirty="0"/>
          </a:p>
          <a:p>
            <a:pPr marL="0" indent="0">
              <a:buNone/>
            </a:pPr>
            <a:r>
              <a:rPr lang="en-US" sz="6000" dirty="0" smtClean="0"/>
              <a:t>“saving pocket money to buy a new pair of trainers”</a:t>
            </a:r>
          </a:p>
          <a:p>
            <a:pPr marL="0" indent="0">
              <a:buNone/>
            </a:pPr>
            <a:endParaRPr lang="en-US" sz="6000" dirty="0"/>
          </a:p>
          <a:p>
            <a:pPr marL="0" indent="0">
              <a:buNone/>
            </a:pPr>
            <a:r>
              <a:rPr lang="en-US" sz="6000" dirty="0" smtClean="0">
                <a:solidFill>
                  <a:srgbClr val="FF0000"/>
                </a:solidFill>
                <a:latin typeface="Calibri" panose="020F0502020204030204" pitchFamily="34" charset="0"/>
                <a:cs typeface="Calibri" panose="020F0502020204030204" pitchFamily="34" charset="0"/>
              </a:rPr>
              <a:t>A – Health</a:t>
            </a:r>
          </a:p>
          <a:p>
            <a:pPr marL="0" indent="0">
              <a:buNone/>
            </a:pPr>
            <a:endParaRPr lang="en-US" sz="6000" dirty="0">
              <a:solidFill>
                <a:srgbClr val="FF0000"/>
              </a:solidFill>
              <a:latin typeface="Calibri" panose="020F0502020204030204" pitchFamily="34" charset="0"/>
              <a:cs typeface="Calibri" panose="020F0502020204030204" pitchFamily="34" charset="0"/>
            </a:endParaRPr>
          </a:p>
          <a:p>
            <a:pPr marL="0" indent="0">
              <a:buNone/>
            </a:pPr>
            <a:r>
              <a:rPr lang="en-US" sz="6000" dirty="0" smtClean="0">
                <a:solidFill>
                  <a:srgbClr val="FF0000"/>
                </a:solidFill>
                <a:latin typeface="Calibri" panose="020F0502020204030204" pitchFamily="34" charset="0"/>
                <a:cs typeface="Calibri" panose="020F0502020204030204" pitchFamily="34" charset="0"/>
              </a:rPr>
              <a:t>B – Academic</a:t>
            </a:r>
          </a:p>
          <a:p>
            <a:pPr marL="0" indent="0">
              <a:buNone/>
            </a:pPr>
            <a:endParaRPr lang="en-US" sz="6000" dirty="0">
              <a:solidFill>
                <a:srgbClr val="FF0000"/>
              </a:solidFill>
              <a:latin typeface="Calibri" panose="020F0502020204030204" pitchFamily="34" charset="0"/>
              <a:cs typeface="Calibri" panose="020F0502020204030204" pitchFamily="34" charset="0"/>
            </a:endParaRPr>
          </a:p>
          <a:p>
            <a:pPr marL="0" indent="0">
              <a:buNone/>
            </a:pPr>
            <a:r>
              <a:rPr lang="en-US" sz="6000" dirty="0" smtClean="0">
                <a:solidFill>
                  <a:srgbClr val="FF0000"/>
                </a:solidFill>
                <a:latin typeface="Calibri" panose="020F0502020204030204" pitchFamily="34" charset="0"/>
                <a:cs typeface="Calibri" panose="020F0502020204030204" pitchFamily="34" charset="0"/>
              </a:rPr>
              <a:t>C – Community</a:t>
            </a:r>
          </a:p>
          <a:p>
            <a:pPr marL="0" indent="0">
              <a:buNone/>
            </a:pPr>
            <a:endParaRPr lang="en-US" sz="6000" dirty="0">
              <a:solidFill>
                <a:srgbClr val="FF0000"/>
              </a:solidFill>
              <a:latin typeface="Calibri" panose="020F0502020204030204" pitchFamily="34" charset="0"/>
              <a:cs typeface="Calibri" panose="020F0502020204030204" pitchFamily="34" charset="0"/>
            </a:endParaRPr>
          </a:p>
          <a:p>
            <a:pPr marL="0" indent="0">
              <a:buNone/>
            </a:pPr>
            <a:r>
              <a:rPr lang="en-US" sz="6000" dirty="0" smtClean="0">
                <a:solidFill>
                  <a:srgbClr val="FF0000"/>
                </a:solidFill>
                <a:latin typeface="Calibri" panose="020F0502020204030204" pitchFamily="34" charset="0"/>
                <a:cs typeface="Calibri" panose="020F0502020204030204" pitchFamily="34" charset="0"/>
              </a:rPr>
              <a:t>D – Financial</a:t>
            </a:r>
          </a:p>
          <a:p>
            <a:pPr marL="0" indent="0">
              <a:buNone/>
            </a:pPr>
            <a:endParaRPr lang="en-US" sz="6000" dirty="0">
              <a:solidFill>
                <a:srgbClr val="FF0000"/>
              </a:solidFill>
              <a:latin typeface="Calibri" panose="020F0502020204030204" pitchFamily="34" charset="0"/>
              <a:cs typeface="Calibri" panose="020F0502020204030204" pitchFamily="34" charset="0"/>
            </a:endParaRPr>
          </a:p>
        </p:txBody>
      </p:sp>
      <p:pic>
        <p:nvPicPr>
          <p:cNvPr id="2" name="Picture 1"/>
          <p:cNvPicPr>
            <a:picLocks noChangeAspect="1"/>
          </p:cNvPicPr>
          <p:nvPr/>
        </p:nvPicPr>
        <p:blipFill>
          <a:blip r:embed="rId4"/>
          <a:stretch>
            <a:fillRect/>
          </a:stretch>
        </p:blipFill>
        <p:spPr>
          <a:xfrm>
            <a:off x="3719953" y="8751019"/>
            <a:ext cx="1986639" cy="1987656"/>
          </a:xfrm>
          <a:prstGeom prst="rect">
            <a:avLst/>
          </a:prstGeom>
        </p:spPr>
      </p:pic>
    </p:spTree>
    <p:extLst>
      <p:ext uri="{BB962C8B-B14F-4D97-AF65-F5344CB8AC3E}">
        <p14:creationId xmlns:p14="http://schemas.microsoft.com/office/powerpoint/2010/main" val="3083368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772" y="1997331"/>
            <a:ext cx="9312547" cy="9312547"/>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1137277" y="1716047"/>
            <a:ext cx="838141" cy="52701"/>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457179" rtl="0" eaLnBrk="1" fontAlgn="auto" latinLnBrk="0" hangingPunct="1">
              <a:lnSpc>
                <a:spcPct val="100000"/>
              </a:lnSpc>
              <a:spcBef>
                <a:spcPts val="0"/>
              </a:spcBef>
              <a:spcAft>
                <a:spcPts val="0"/>
              </a:spcAft>
              <a:buClrTx/>
              <a:buSzTx/>
              <a:buFontTx/>
              <a:buNone/>
              <a:tabLst/>
              <a:defRPr/>
            </a:pPr>
            <a:endParaRPr kumimoji="0" sz="1801"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253" y="619972"/>
            <a:ext cx="6512333" cy="996386"/>
          </a:xfrm>
          <a:prstGeom prst="rect">
            <a:avLst/>
          </a:prstGeom>
        </p:spPr>
      </p:pic>
      <p:sp>
        <p:nvSpPr>
          <p:cNvPr id="6" name="Content Placeholder 2"/>
          <p:cNvSpPr>
            <a:spLocks noGrp="1"/>
          </p:cNvSpPr>
          <p:nvPr>
            <p:ph idx="1"/>
          </p:nvPr>
        </p:nvSpPr>
        <p:spPr>
          <a:xfrm>
            <a:off x="1105777" y="2152616"/>
            <a:ext cx="10403389" cy="9591979"/>
          </a:xfrm>
        </p:spPr>
        <p:txBody>
          <a:bodyPr>
            <a:normAutofit fontScale="92500" lnSpcReduction="10000"/>
          </a:bodyPr>
          <a:lstStyle/>
          <a:p>
            <a:pPr marL="0" indent="0">
              <a:buNone/>
            </a:pPr>
            <a:r>
              <a:rPr lang="en-US" sz="6000" dirty="0" smtClean="0"/>
              <a:t>To set goals, people should follow the SMART rule. This rule is:</a:t>
            </a:r>
          </a:p>
          <a:p>
            <a:pPr marL="0" indent="0">
              <a:buNone/>
            </a:pPr>
            <a:endParaRPr lang="en-US" sz="6000" b="1" dirty="0"/>
          </a:p>
          <a:p>
            <a:pPr marL="0" indent="0">
              <a:buNone/>
            </a:pPr>
            <a:r>
              <a:rPr lang="en-US" sz="6000" b="1" dirty="0" smtClean="0"/>
              <a:t>S – Specific</a:t>
            </a:r>
          </a:p>
          <a:p>
            <a:pPr marL="0" indent="0">
              <a:buNone/>
            </a:pPr>
            <a:r>
              <a:rPr lang="en-US" sz="6000" b="1" dirty="0" smtClean="0"/>
              <a:t>M – Measureable</a:t>
            </a:r>
          </a:p>
          <a:p>
            <a:pPr marL="0" indent="0">
              <a:buNone/>
            </a:pPr>
            <a:r>
              <a:rPr lang="en-US" sz="6000" b="1" dirty="0" smtClean="0"/>
              <a:t>A – Achievable</a:t>
            </a:r>
          </a:p>
          <a:p>
            <a:pPr marL="0" indent="0">
              <a:buNone/>
            </a:pPr>
            <a:r>
              <a:rPr lang="en-US" sz="6000" b="1" dirty="0" smtClean="0"/>
              <a:t>R – Relevant</a:t>
            </a:r>
          </a:p>
          <a:p>
            <a:pPr marL="0" indent="0">
              <a:buNone/>
            </a:pPr>
            <a:r>
              <a:rPr lang="en-US" sz="6000" b="1" dirty="0" smtClean="0"/>
              <a:t>T – Time bound</a:t>
            </a:r>
          </a:p>
          <a:p>
            <a:pPr marL="0" indent="0">
              <a:buNone/>
            </a:pPr>
            <a:endParaRPr lang="en-US" sz="6000" b="1" dirty="0" smtClean="0"/>
          </a:p>
          <a:p>
            <a:pPr marL="0" indent="0">
              <a:buNone/>
            </a:pPr>
            <a:r>
              <a:rPr lang="en-US" sz="6000" b="1" dirty="0" smtClean="0"/>
              <a:t>Task </a:t>
            </a:r>
            <a:r>
              <a:rPr lang="en-US" sz="6000" dirty="0" smtClean="0"/>
              <a:t> - Write out the SMART rule leaving </a:t>
            </a:r>
            <a:r>
              <a:rPr lang="en-US" sz="6000" b="1" dirty="0" smtClean="0"/>
              <a:t>2 lines</a:t>
            </a:r>
            <a:r>
              <a:rPr lang="en-US" sz="6000" dirty="0" smtClean="0"/>
              <a:t> between each word</a:t>
            </a:r>
            <a:endParaRPr lang="en-US" sz="6000" b="1" dirty="0"/>
          </a:p>
          <a:p>
            <a:pPr marL="0" indent="0">
              <a:buNone/>
            </a:pPr>
            <a:endParaRPr lang="en-US" sz="6000" b="1" dirty="0"/>
          </a:p>
          <a:p>
            <a:pPr marL="0" indent="0">
              <a:buNone/>
            </a:pPr>
            <a:endParaRPr lang="en-US" sz="5999"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1035022" y="934879"/>
            <a:ext cx="9931364" cy="627735"/>
          </a:xfrm>
          <a:prstGeom prst="rect">
            <a:avLst/>
          </a:prstGeom>
        </p:spPr>
        <p:txBody>
          <a:bodyPr vert="horz" wrap="square" lIns="0" tIns="12064" rIns="0" bIns="0" rtlCol="0" anchor="ctr">
            <a:spAutoFit/>
          </a:bodyPr>
          <a:lstStyle/>
          <a:p>
            <a:pPr marL="12699">
              <a:lnSpc>
                <a:spcPct val="100000"/>
              </a:lnSpc>
              <a:spcBef>
                <a:spcPts val="96"/>
              </a:spcBef>
            </a:pPr>
            <a:r>
              <a:rPr lang="en-US" sz="4000" spc="10" dirty="0" smtClean="0"/>
              <a:t>SMART Goals</a:t>
            </a:r>
            <a:endParaRPr sz="4000" spc="45" dirty="0"/>
          </a:p>
        </p:txBody>
      </p:sp>
      <p:pic>
        <p:nvPicPr>
          <p:cNvPr id="2" name="Picture 1"/>
          <p:cNvPicPr>
            <a:picLocks noChangeAspect="1"/>
          </p:cNvPicPr>
          <p:nvPr/>
        </p:nvPicPr>
        <p:blipFill>
          <a:blip r:embed="rId4"/>
          <a:stretch>
            <a:fillRect/>
          </a:stretch>
        </p:blipFill>
        <p:spPr>
          <a:xfrm>
            <a:off x="12871253" y="2486323"/>
            <a:ext cx="4985354" cy="2232248"/>
          </a:xfrm>
          <a:prstGeom prst="rect">
            <a:avLst/>
          </a:prstGeom>
        </p:spPr>
      </p:pic>
      <p:pic>
        <p:nvPicPr>
          <p:cNvPr id="4" name="Picture 3"/>
          <p:cNvPicPr>
            <a:picLocks noChangeAspect="1"/>
          </p:cNvPicPr>
          <p:nvPr/>
        </p:nvPicPr>
        <p:blipFill>
          <a:blip r:embed="rId5"/>
          <a:stretch>
            <a:fillRect/>
          </a:stretch>
        </p:blipFill>
        <p:spPr>
          <a:xfrm>
            <a:off x="14228514" y="4718571"/>
            <a:ext cx="4371453" cy="2542580"/>
          </a:xfrm>
          <a:prstGeom prst="rect">
            <a:avLst/>
          </a:prstGeom>
        </p:spPr>
      </p:pic>
      <p:pic>
        <p:nvPicPr>
          <p:cNvPr id="5" name="Picture 4"/>
          <p:cNvPicPr>
            <a:picLocks noChangeAspect="1"/>
          </p:cNvPicPr>
          <p:nvPr/>
        </p:nvPicPr>
        <p:blipFill>
          <a:blip r:embed="rId6"/>
          <a:stretch>
            <a:fillRect/>
          </a:stretch>
        </p:blipFill>
        <p:spPr>
          <a:xfrm>
            <a:off x="12866427" y="7261151"/>
            <a:ext cx="4014907" cy="2671738"/>
          </a:xfrm>
          <a:prstGeom prst="rect">
            <a:avLst/>
          </a:prstGeom>
        </p:spPr>
      </p:pic>
    </p:spTree>
    <p:extLst>
      <p:ext uri="{BB962C8B-B14F-4D97-AF65-F5344CB8AC3E}">
        <p14:creationId xmlns:p14="http://schemas.microsoft.com/office/powerpoint/2010/main" val="13768179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4">
            <a:alphaModFix amt="10000"/>
            <a:extLst>
              <a:ext uri="{28A0092B-C50C-407E-A947-70E740481C1C}">
                <a14:useLocalDpi xmlns:a14="http://schemas.microsoft.com/office/drawing/2010/main" val="0"/>
              </a:ext>
            </a:extLst>
          </a:blip>
          <a:stretch>
            <a:fillRect/>
          </a:stretch>
        </p:blipFill>
        <p:spPr>
          <a:xfrm>
            <a:off x="10791772" y="1997331"/>
            <a:ext cx="9312547" cy="9312547"/>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1137277" y="1716047"/>
            <a:ext cx="838141" cy="52701"/>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457179" rtl="0" eaLnBrk="1" fontAlgn="auto" latinLnBrk="0" hangingPunct="1">
              <a:lnSpc>
                <a:spcPct val="100000"/>
              </a:lnSpc>
              <a:spcBef>
                <a:spcPts val="0"/>
              </a:spcBef>
              <a:spcAft>
                <a:spcPts val="0"/>
              </a:spcAft>
              <a:buClrTx/>
              <a:buSzTx/>
              <a:buFontTx/>
              <a:buNone/>
              <a:tabLst/>
              <a:defRPr/>
            </a:pPr>
            <a:endParaRPr kumimoji="0" sz="1801"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871253" y="619972"/>
            <a:ext cx="6512333" cy="996386"/>
          </a:xfrm>
          <a:prstGeom prst="rect">
            <a:avLst/>
          </a:prstGeom>
        </p:spPr>
      </p:pic>
      <p:sp>
        <p:nvSpPr>
          <p:cNvPr id="6" name="Content Placeholder 2"/>
          <p:cNvSpPr>
            <a:spLocks noGrp="1"/>
          </p:cNvSpPr>
          <p:nvPr>
            <p:ph idx="1"/>
          </p:nvPr>
        </p:nvSpPr>
        <p:spPr>
          <a:xfrm>
            <a:off x="16316746" y="2041122"/>
            <a:ext cx="3774749" cy="8870138"/>
          </a:xfrm>
        </p:spPr>
        <p:txBody>
          <a:bodyPr>
            <a:normAutofit lnSpcReduction="10000"/>
          </a:bodyPr>
          <a:lstStyle/>
          <a:p>
            <a:pPr marL="0" indent="0" algn="ctr">
              <a:buNone/>
            </a:pPr>
            <a:r>
              <a:rPr lang="en-US" sz="6000" b="1" dirty="0" smtClean="0"/>
              <a:t>Task</a:t>
            </a:r>
          </a:p>
          <a:p>
            <a:pPr marL="0" indent="0" algn="ctr">
              <a:buNone/>
            </a:pPr>
            <a:endParaRPr lang="en-US" sz="6000" b="1" dirty="0"/>
          </a:p>
          <a:p>
            <a:pPr marL="0" indent="0" algn="ctr">
              <a:buNone/>
            </a:pPr>
            <a:r>
              <a:rPr lang="en-US" sz="6000" dirty="0" smtClean="0"/>
              <a:t>While watching the video write down the meaning of each part of SMART goal setting</a:t>
            </a:r>
            <a:endParaRPr lang="en-US" sz="6000" dirty="0"/>
          </a:p>
          <a:p>
            <a:pPr marL="0" indent="0">
              <a:buNone/>
            </a:pPr>
            <a:endParaRPr lang="en-US" sz="6000" b="1" dirty="0"/>
          </a:p>
          <a:p>
            <a:pPr marL="0" indent="0">
              <a:buNone/>
            </a:pPr>
            <a:endParaRPr lang="en-US" sz="5999"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1035022" y="934879"/>
            <a:ext cx="9931364" cy="627735"/>
          </a:xfrm>
          <a:prstGeom prst="rect">
            <a:avLst/>
          </a:prstGeom>
        </p:spPr>
        <p:txBody>
          <a:bodyPr vert="horz" wrap="square" lIns="0" tIns="12064" rIns="0" bIns="0" rtlCol="0" anchor="ctr">
            <a:spAutoFit/>
          </a:bodyPr>
          <a:lstStyle/>
          <a:p>
            <a:pPr marL="12699">
              <a:lnSpc>
                <a:spcPct val="100000"/>
              </a:lnSpc>
              <a:spcBef>
                <a:spcPts val="96"/>
              </a:spcBef>
            </a:pPr>
            <a:r>
              <a:rPr lang="en-US" sz="4000" spc="10" dirty="0" smtClean="0"/>
              <a:t>SMART Goals</a:t>
            </a:r>
            <a:endParaRPr sz="4000" spc="45" dirty="0"/>
          </a:p>
        </p:txBody>
      </p:sp>
      <p:pic>
        <p:nvPicPr>
          <p:cNvPr id="3" name="i0QfCZjASX8"/>
          <p:cNvPicPr>
            <a:picLocks noRot="1" noChangeAspect="1"/>
          </p:cNvPicPr>
          <p:nvPr>
            <a:videoFile r:link="rId1"/>
          </p:nvPr>
        </p:nvPicPr>
        <p:blipFill>
          <a:blip r:embed="rId6"/>
          <a:stretch>
            <a:fillRect/>
          </a:stretch>
        </p:blipFill>
        <p:spPr>
          <a:xfrm>
            <a:off x="146618" y="1922181"/>
            <a:ext cx="15980585" cy="8989079"/>
          </a:xfrm>
          <a:prstGeom prst="rect">
            <a:avLst/>
          </a:prstGeom>
        </p:spPr>
      </p:pic>
    </p:spTree>
    <p:extLst>
      <p:ext uri="{BB962C8B-B14F-4D97-AF65-F5344CB8AC3E}">
        <p14:creationId xmlns:p14="http://schemas.microsoft.com/office/powerpoint/2010/main" val="27223474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772" y="1997331"/>
            <a:ext cx="9312547" cy="9312547"/>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1137277" y="1716047"/>
            <a:ext cx="838141" cy="52701"/>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457179" rtl="0" eaLnBrk="1" fontAlgn="auto" latinLnBrk="0" hangingPunct="1">
              <a:lnSpc>
                <a:spcPct val="100000"/>
              </a:lnSpc>
              <a:spcBef>
                <a:spcPts val="0"/>
              </a:spcBef>
              <a:spcAft>
                <a:spcPts val="0"/>
              </a:spcAft>
              <a:buClrTx/>
              <a:buSzTx/>
              <a:buFontTx/>
              <a:buNone/>
              <a:tabLst/>
              <a:defRPr/>
            </a:pPr>
            <a:endParaRPr kumimoji="0" sz="1801"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253" y="619972"/>
            <a:ext cx="6512333" cy="996386"/>
          </a:xfrm>
          <a:prstGeom prst="rect">
            <a:avLst/>
          </a:prstGeom>
        </p:spPr>
      </p:pic>
      <p:sp>
        <p:nvSpPr>
          <p:cNvPr id="6" name="Content Placeholder 2"/>
          <p:cNvSpPr>
            <a:spLocks noGrp="1"/>
          </p:cNvSpPr>
          <p:nvPr>
            <p:ph idx="1"/>
          </p:nvPr>
        </p:nvSpPr>
        <p:spPr>
          <a:xfrm>
            <a:off x="1105777" y="2152616"/>
            <a:ext cx="10403389" cy="9591979"/>
          </a:xfrm>
        </p:spPr>
        <p:txBody>
          <a:bodyPr>
            <a:normAutofit/>
          </a:bodyPr>
          <a:lstStyle/>
          <a:p>
            <a:pPr marL="0" indent="0">
              <a:buNone/>
            </a:pPr>
            <a:r>
              <a:rPr lang="en-US" sz="6000" dirty="0" smtClean="0"/>
              <a:t>Using your red pen, make sure you have the correct definition</a:t>
            </a:r>
          </a:p>
          <a:p>
            <a:pPr marL="0" indent="0">
              <a:buNone/>
            </a:pPr>
            <a:endParaRPr lang="en-US" sz="6000" b="1" dirty="0"/>
          </a:p>
          <a:p>
            <a:pPr marL="0" indent="0">
              <a:buNone/>
            </a:pPr>
            <a:r>
              <a:rPr lang="en-US" sz="6000" b="1" dirty="0" smtClean="0"/>
              <a:t>S – Specific – </a:t>
            </a:r>
            <a:r>
              <a:rPr lang="en-US" sz="6000" dirty="0" smtClean="0"/>
              <a:t>should include what, when and why to make sure the goal is not vague</a:t>
            </a:r>
            <a:endParaRPr lang="en-US" sz="6000" b="1" dirty="0"/>
          </a:p>
          <a:p>
            <a:pPr marL="0" indent="0">
              <a:buNone/>
            </a:pPr>
            <a:endParaRPr lang="en-US" sz="5999"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1035022" y="934879"/>
            <a:ext cx="9931364" cy="627735"/>
          </a:xfrm>
          <a:prstGeom prst="rect">
            <a:avLst/>
          </a:prstGeom>
        </p:spPr>
        <p:txBody>
          <a:bodyPr vert="horz" wrap="square" lIns="0" tIns="12064" rIns="0" bIns="0" rtlCol="0" anchor="ctr">
            <a:spAutoFit/>
          </a:bodyPr>
          <a:lstStyle/>
          <a:p>
            <a:pPr marL="12699">
              <a:lnSpc>
                <a:spcPct val="100000"/>
              </a:lnSpc>
              <a:spcBef>
                <a:spcPts val="96"/>
              </a:spcBef>
            </a:pPr>
            <a:r>
              <a:rPr lang="en-US" sz="4000" spc="10" dirty="0" smtClean="0"/>
              <a:t>SMART Goals</a:t>
            </a:r>
            <a:endParaRPr sz="4000" spc="45" dirty="0"/>
          </a:p>
        </p:txBody>
      </p:sp>
      <p:pic>
        <p:nvPicPr>
          <p:cNvPr id="2" name="Picture 1"/>
          <p:cNvPicPr>
            <a:picLocks noChangeAspect="1"/>
          </p:cNvPicPr>
          <p:nvPr/>
        </p:nvPicPr>
        <p:blipFill>
          <a:blip r:embed="rId4"/>
          <a:stretch>
            <a:fillRect/>
          </a:stretch>
        </p:blipFill>
        <p:spPr>
          <a:xfrm>
            <a:off x="12871253" y="2486323"/>
            <a:ext cx="4985354" cy="2232248"/>
          </a:xfrm>
          <a:prstGeom prst="rect">
            <a:avLst/>
          </a:prstGeom>
        </p:spPr>
      </p:pic>
      <p:pic>
        <p:nvPicPr>
          <p:cNvPr id="4" name="Picture 3"/>
          <p:cNvPicPr>
            <a:picLocks noChangeAspect="1"/>
          </p:cNvPicPr>
          <p:nvPr/>
        </p:nvPicPr>
        <p:blipFill>
          <a:blip r:embed="rId5"/>
          <a:stretch>
            <a:fillRect/>
          </a:stretch>
        </p:blipFill>
        <p:spPr>
          <a:xfrm>
            <a:off x="14228514" y="4718571"/>
            <a:ext cx="4371453" cy="2542580"/>
          </a:xfrm>
          <a:prstGeom prst="rect">
            <a:avLst/>
          </a:prstGeom>
        </p:spPr>
      </p:pic>
      <p:pic>
        <p:nvPicPr>
          <p:cNvPr id="5" name="Picture 4"/>
          <p:cNvPicPr>
            <a:picLocks noChangeAspect="1"/>
          </p:cNvPicPr>
          <p:nvPr/>
        </p:nvPicPr>
        <p:blipFill>
          <a:blip r:embed="rId6"/>
          <a:stretch>
            <a:fillRect/>
          </a:stretch>
        </p:blipFill>
        <p:spPr>
          <a:xfrm>
            <a:off x="12866427" y="7261151"/>
            <a:ext cx="4014907" cy="2671738"/>
          </a:xfrm>
          <a:prstGeom prst="rect">
            <a:avLst/>
          </a:prstGeom>
        </p:spPr>
      </p:pic>
    </p:spTree>
    <p:extLst>
      <p:ext uri="{BB962C8B-B14F-4D97-AF65-F5344CB8AC3E}">
        <p14:creationId xmlns:p14="http://schemas.microsoft.com/office/powerpoint/2010/main" val="19135452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772" y="1997331"/>
            <a:ext cx="9312547" cy="9312547"/>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1137277" y="1716047"/>
            <a:ext cx="838141" cy="52701"/>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457179" rtl="0" eaLnBrk="1" fontAlgn="auto" latinLnBrk="0" hangingPunct="1">
              <a:lnSpc>
                <a:spcPct val="100000"/>
              </a:lnSpc>
              <a:spcBef>
                <a:spcPts val="0"/>
              </a:spcBef>
              <a:spcAft>
                <a:spcPts val="0"/>
              </a:spcAft>
              <a:buClrTx/>
              <a:buSzTx/>
              <a:buFontTx/>
              <a:buNone/>
              <a:tabLst/>
              <a:defRPr/>
            </a:pPr>
            <a:endParaRPr kumimoji="0" sz="1801"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253" y="619972"/>
            <a:ext cx="6512333" cy="996386"/>
          </a:xfrm>
          <a:prstGeom prst="rect">
            <a:avLst/>
          </a:prstGeom>
        </p:spPr>
      </p:pic>
      <p:sp>
        <p:nvSpPr>
          <p:cNvPr id="6" name="Content Placeholder 2"/>
          <p:cNvSpPr>
            <a:spLocks noGrp="1"/>
          </p:cNvSpPr>
          <p:nvPr>
            <p:ph idx="1"/>
          </p:nvPr>
        </p:nvSpPr>
        <p:spPr>
          <a:xfrm>
            <a:off x="1105777" y="2152616"/>
            <a:ext cx="10403389" cy="9591979"/>
          </a:xfrm>
        </p:spPr>
        <p:txBody>
          <a:bodyPr>
            <a:normAutofit/>
          </a:bodyPr>
          <a:lstStyle/>
          <a:p>
            <a:pPr marL="0" indent="0">
              <a:buNone/>
            </a:pPr>
            <a:r>
              <a:rPr lang="en-US" sz="6000" dirty="0" smtClean="0"/>
              <a:t>Using your red pen, make sure you have the correct definition</a:t>
            </a:r>
          </a:p>
          <a:p>
            <a:pPr marL="0" indent="0">
              <a:buNone/>
            </a:pPr>
            <a:endParaRPr lang="en-US" sz="6000" b="1" dirty="0"/>
          </a:p>
          <a:p>
            <a:pPr marL="0" indent="0">
              <a:buNone/>
            </a:pPr>
            <a:r>
              <a:rPr lang="en-US" sz="6000" b="1" dirty="0" smtClean="0"/>
              <a:t>M – Measurable </a:t>
            </a:r>
            <a:r>
              <a:rPr lang="en-US" sz="6000" dirty="0" smtClean="0"/>
              <a:t> - metrics attached to the goal so it is easy to see if goal has been achieved</a:t>
            </a:r>
            <a:endParaRPr lang="en-US" sz="6000" b="1" dirty="0"/>
          </a:p>
          <a:p>
            <a:pPr marL="0" indent="0">
              <a:buNone/>
            </a:pPr>
            <a:endParaRPr lang="en-US" sz="5999"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1035022" y="934879"/>
            <a:ext cx="9931364" cy="627735"/>
          </a:xfrm>
          <a:prstGeom prst="rect">
            <a:avLst/>
          </a:prstGeom>
        </p:spPr>
        <p:txBody>
          <a:bodyPr vert="horz" wrap="square" lIns="0" tIns="12064" rIns="0" bIns="0" rtlCol="0" anchor="ctr">
            <a:spAutoFit/>
          </a:bodyPr>
          <a:lstStyle/>
          <a:p>
            <a:pPr marL="12699">
              <a:lnSpc>
                <a:spcPct val="100000"/>
              </a:lnSpc>
              <a:spcBef>
                <a:spcPts val="96"/>
              </a:spcBef>
            </a:pPr>
            <a:r>
              <a:rPr lang="en-US" sz="4000" spc="10" dirty="0" smtClean="0"/>
              <a:t>SMART Goals</a:t>
            </a:r>
            <a:endParaRPr sz="4000" spc="45" dirty="0"/>
          </a:p>
        </p:txBody>
      </p:sp>
      <p:pic>
        <p:nvPicPr>
          <p:cNvPr id="2" name="Picture 1"/>
          <p:cNvPicPr>
            <a:picLocks noChangeAspect="1"/>
          </p:cNvPicPr>
          <p:nvPr/>
        </p:nvPicPr>
        <p:blipFill>
          <a:blip r:embed="rId4"/>
          <a:stretch>
            <a:fillRect/>
          </a:stretch>
        </p:blipFill>
        <p:spPr>
          <a:xfrm>
            <a:off x="12871253" y="2486323"/>
            <a:ext cx="4985354" cy="2232248"/>
          </a:xfrm>
          <a:prstGeom prst="rect">
            <a:avLst/>
          </a:prstGeom>
        </p:spPr>
      </p:pic>
      <p:pic>
        <p:nvPicPr>
          <p:cNvPr id="4" name="Picture 3"/>
          <p:cNvPicPr>
            <a:picLocks noChangeAspect="1"/>
          </p:cNvPicPr>
          <p:nvPr/>
        </p:nvPicPr>
        <p:blipFill>
          <a:blip r:embed="rId5"/>
          <a:stretch>
            <a:fillRect/>
          </a:stretch>
        </p:blipFill>
        <p:spPr>
          <a:xfrm>
            <a:off x="14228514" y="4718571"/>
            <a:ext cx="4371453" cy="2542580"/>
          </a:xfrm>
          <a:prstGeom prst="rect">
            <a:avLst/>
          </a:prstGeom>
        </p:spPr>
      </p:pic>
      <p:pic>
        <p:nvPicPr>
          <p:cNvPr id="5" name="Picture 4"/>
          <p:cNvPicPr>
            <a:picLocks noChangeAspect="1"/>
          </p:cNvPicPr>
          <p:nvPr/>
        </p:nvPicPr>
        <p:blipFill>
          <a:blip r:embed="rId6"/>
          <a:stretch>
            <a:fillRect/>
          </a:stretch>
        </p:blipFill>
        <p:spPr>
          <a:xfrm>
            <a:off x="12866427" y="7261151"/>
            <a:ext cx="4014907" cy="2671738"/>
          </a:xfrm>
          <a:prstGeom prst="rect">
            <a:avLst/>
          </a:prstGeom>
        </p:spPr>
      </p:pic>
    </p:spTree>
    <p:extLst>
      <p:ext uri="{BB962C8B-B14F-4D97-AF65-F5344CB8AC3E}">
        <p14:creationId xmlns:p14="http://schemas.microsoft.com/office/powerpoint/2010/main" val="15659242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772" y="1997331"/>
            <a:ext cx="9312547" cy="9312547"/>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1137277" y="1716047"/>
            <a:ext cx="838141" cy="52701"/>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457179" rtl="0" eaLnBrk="1" fontAlgn="auto" latinLnBrk="0" hangingPunct="1">
              <a:lnSpc>
                <a:spcPct val="100000"/>
              </a:lnSpc>
              <a:spcBef>
                <a:spcPts val="0"/>
              </a:spcBef>
              <a:spcAft>
                <a:spcPts val="0"/>
              </a:spcAft>
              <a:buClrTx/>
              <a:buSzTx/>
              <a:buFontTx/>
              <a:buNone/>
              <a:tabLst/>
              <a:defRPr/>
            </a:pPr>
            <a:endParaRPr kumimoji="0" sz="1801"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253" y="619972"/>
            <a:ext cx="6512333" cy="996386"/>
          </a:xfrm>
          <a:prstGeom prst="rect">
            <a:avLst/>
          </a:prstGeom>
        </p:spPr>
      </p:pic>
      <p:sp>
        <p:nvSpPr>
          <p:cNvPr id="6" name="Content Placeholder 2"/>
          <p:cNvSpPr>
            <a:spLocks noGrp="1"/>
          </p:cNvSpPr>
          <p:nvPr>
            <p:ph idx="1"/>
          </p:nvPr>
        </p:nvSpPr>
        <p:spPr>
          <a:xfrm>
            <a:off x="1105777" y="2152616"/>
            <a:ext cx="10403389" cy="9591979"/>
          </a:xfrm>
        </p:spPr>
        <p:txBody>
          <a:bodyPr>
            <a:normAutofit/>
          </a:bodyPr>
          <a:lstStyle/>
          <a:p>
            <a:pPr marL="0" indent="0">
              <a:buNone/>
            </a:pPr>
            <a:r>
              <a:rPr lang="en-US" sz="6000" dirty="0" smtClean="0"/>
              <a:t>Using your red pen, make sure you have the correct definition</a:t>
            </a:r>
          </a:p>
          <a:p>
            <a:pPr marL="0" indent="0">
              <a:buNone/>
            </a:pPr>
            <a:endParaRPr lang="en-US" sz="6000" b="1" dirty="0"/>
          </a:p>
          <a:p>
            <a:pPr marL="0" indent="0">
              <a:buNone/>
            </a:pPr>
            <a:r>
              <a:rPr lang="en-US" sz="6000" b="1" dirty="0" smtClean="0"/>
              <a:t>A – Achievable – </a:t>
            </a:r>
            <a:r>
              <a:rPr lang="en-US" sz="6000" dirty="0" smtClean="0"/>
              <a:t>break the goal down to show how it will be completed</a:t>
            </a:r>
            <a:endParaRPr lang="en-US" sz="6000" b="1" dirty="0"/>
          </a:p>
          <a:p>
            <a:pPr marL="0" indent="0">
              <a:buNone/>
            </a:pPr>
            <a:endParaRPr lang="en-US" sz="5999"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1035022" y="934879"/>
            <a:ext cx="9931364" cy="627735"/>
          </a:xfrm>
          <a:prstGeom prst="rect">
            <a:avLst/>
          </a:prstGeom>
        </p:spPr>
        <p:txBody>
          <a:bodyPr vert="horz" wrap="square" lIns="0" tIns="12064" rIns="0" bIns="0" rtlCol="0" anchor="ctr">
            <a:spAutoFit/>
          </a:bodyPr>
          <a:lstStyle/>
          <a:p>
            <a:pPr marL="12699">
              <a:lnSpc>
                <a:spcPct val="100000"/>
              </a:lnSpc>
              <a:spcBef>
                <a:spcPts val="96"/>
              </a:spcBef>
            </a:pPr>
            <a:r>
              <a:rPr lang="en-US" sz="4000" spc="10" dirty="0" smtClean="0"/>
              <a:t>SMART Goals</a:t>
            </a:r>
            <a:endParaRPr sz="4000" spc="45" dirty="0"/>
          </a:p>
        </p:txBody>
      </p:sp>
      <p:pic>
        <p:nvPicPr>
          <p:cNvPr id="2" name="Picture 1"/>
          <p:cNvPicPr>
            <a:picLocks noChangeAspect="1"/>
          </p:cNvPicPr>
          <p:nvPr/>
        </p:nvPicPr>
        <p:blipFill>
          <a:blip r:embed="rId4"/>
          <a:stretch>
            <a:fillRect/>
          </a:stretch>
        </p:blipFill>
        <p:spPr>
          <a:xfrm>
            <a:off x="12871253" y="2486323"/>
            <a:ext cx="4985354" cy="2232248"/>
          </a:xfrm>
          <a:prstGeom prst="rect">
            <a:avLst/>
          </a:prstGeom>
        </p:spPr>
      </p:pic>
      <p:pic>
        <p:nvPicPr>
          <p:cNvPr id="4" name="Picture 3"/>
          <p:cNvPicPr>
            <a:picLocks noChangeAspect="1"/>
          </p:cNvPicPr>
          <p:nvPr/>
        </p:nvPicPr>
        <p:blipFill>
          <a:blip r:embed="rId5"/>
          <a:stretch>
            <a:fillRect/>
          </a:stretch>
        </p:blipFill>
        <p:spPr>
          <a:xfrm>
            <a:off x="14228514" y="4718571"/>
            <a:ext cx="4371453" cy="2542580"/>
          </a:xfrm>
          <a:prstGeom prst="rect">
            <a:avLst/>
          </a:prstGeom>
        </p:spPr>
      </p:pic>
      <p:pic>
        <p:nvPicPr>
          <p:cNvPr id="5" name="Picture 4"/>
          <p:cNvPicPr>
            <a:picLocks noChangeAspect="1"/>
          </p:cNvPicPr>
          <p:nvPr/>
        </p:nvPicPr>
        <p:blipFill>
          <a:blip r:embed="rId6"/>
          <a:stretch>
            <a:fillRect/>
          </a:stretch>
        </p:blipFill>
        <p:spPr>
          <a:xfrm>
            <a:off x="12866427" y="7261151"/>
            <a:ext cx="4014907" cy="2671738"/>
          </a:xfrm>
          <a:prstGeom prst="rect">
            <a:avLst/>
          </a:prstGeom>
        </p:spPr>
      </p:pic>
    </p:spTree>
    <p:extLst>
      <p:ext uri="{BB962C8B-B14F-4D97-AF65-F5344CB8AC3E}">
        <p14:creationId xmlns:p14="http://schemas.microsoft.com/office/powerpoint/2010/main" val="11375200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5" y="-14593"/>
            <a:ext cx="20104097" cy="1612956"/>
            <a:chOff x="2" y="1383733"/>
            <a:chExt cx="12191998" cy="762000"/>
          </a:xfrm>
        </p:grpSpPr>
        <p:sp>
          <p:nvSpPr>
            <p:cNvPr id="15" name="Rectangle 14"/>
            <p:cNvSpPr/>
            <p:nvPr/>
          </p:nvSpPr>
          <p:spPr>
            <a:xfrm>
              <a:off x="2" y="1383733"/>
              <a:ext cx="12191998" cy="7620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marL="0" marR="0" lvl="0" indent="0" algn="ctr" defTabSz="1507864" rtl="0" eaLnBrk="1" fontAlgn="auto" latinLnBrk="0" hangingPunct="1">
                <a:lnSpc>
                  <a:spcPct val="100000"/>
                </a:lnSpc>
                <a:spcBef>
                  <a:spcPts val="0"/>
                </a:spcBef>
                <a:spcAft>
                  <a:spcPts val="0"/>
                </a:spcAft>
                <a:buClrTx/>
                <a:buSzTx/>
                <a:buFontTx/>
                <a:buNone/>
                <a:tabLst/>
                <a:defRPr/>
              </a:pPr>
              <a:endParaRPr kumimoji="0" lang="en-US" sz="2970" b="0" i="0" u="none" strike="noStrike" kern="1200" cap="none" spc="0" normalizeH="0" baseline="0" noProof="0">
                <a:ln>
                  <a:noFill/>
                </a:ln>
                <a:solidFill>
                  <a:prstClr val="black"/>
                </a:solidFill>
                <a:effectLst/>
                <a:uLnTx/>
                <a:uFillTx/>
                <a:latin typeface="Franklin Gothic Book" panose="020B0503020102020204" pitchFamily="34" charset="0"/>
                <a:ea typeface="+mn-ea"/>
                <a:cs typeface="+mn-cs"/>
              </a:endParaRPr>
            </a:p>
          </p:txBody>
        </p:sp>
        <p:sp>
          <p:nvSpPr>
            <p:cNvPr id="18" name="TextBox 17"/>
            <p:cNvSpPr txBox="1"/>
            <p:nvPr/>
          </p:nvSpPr>
          <p:spPr>
            <a:xfrm>
              <a:off x="591236" y="1535991"/>
              <a:ext cx="8248524" cy="379285"/>
            </a:xfrm>
            <a:prstGeom prst="rect">
              <a:avLst/>
            </a:prstGeom>
            <a:noFill/>
          </p:spPr>
          <p:txBody>
            <a:bodyPr wrap="square" rtlCol="0">
              <a:spAutoFit/>
            </a:bodyPr>
            <a:lstStyle/>
            <a:p>
              <a:pPr marL="0" marR="0" lvl="0" indent="0" algn="l" defTabSz="1507864" rtl="0" eaLnBrk="1" fontAlgn="auto" latinLnBrk="0" hangingPunct="1">
                <a:lnSpc>
                  <a:spcPct val="100000"/>
                </a:lnSpc>
                <a:spcBef>
                  <a:spcPts val="0"/>
                </a:spcBef>
                <a:spcAft>
                  <a:spcPts val="0"/>
                </a:spcAft>
                <a:buClrTx/>
                <a:buSzTx/>
                <a:buFontTx/>
                <a:buNone/>
                <a:tabLst/>
                <a:defRPr/>
              </a:pPr>
              <a:r>
                <a:rPr kumimoji="0" lang="en-US" sz="4617" b="1" i="0" u="none" strike="noStrike" kern="1200" cap="none" spc="0" normalizeH="0" baseline="0" noProof="0" dirty="0">
                  <a:ln>
                    <a:noFill/>
                  </a:ln>
                  <a:solidFill>
                    <a:prstClr val="black"/>
                  </a:solidFill>
                  <a:effectLst/>
                  <a:uLnTx/>
                  <a:uFillTx/>
                  <a:latin typeface="Franklin Gothic Book" panose="020B0503020102020204" pitchFamily="34" charset="0"/>
                  <a:ea typeface="+mn-ea"/>
                  <a:cs typeface="+mn-cs"/>
                </a:rPr>
                <a:t>Write the date: </a:t>
              </a:r>
              <a:fld id="{E9B3C7B6-A1A6-4450-882E-8E81154708EB}" type="datetime4">
                <a:rPr kumimoji="0" lang="en-GB" sz="4617" b="1" i="0" u="none" strike="noStrike" kern="1200" cap="none" spc="0" normalizeH="0" baseline="0" noProof="0">
                  <a:ln>
                    <a:noFill/>
                  </a:ln>
                  <a:solidFill>
                    <a:prstClr val="black"/>
                  </a:solidFill>
                  <a:effectLst/>
                  <a:uLnTx/>
                  <a:uFillTx/>
                  <a:latin typeface="Franklin Gothic Book" panose="020B0503020102020204" pitchFamily="34" charset="0"/>
                  <a:ea typeface="+mn-ea"/>
                  <a:cs typeface="+mn-cs"/>
                </a:rPr>
                <a:pPr marL="0" marR="0" lvl="0" indent="0" algn="l" defTabSz="1507864" rtl="0" eaLnBrk="1" fontAlgn="auto" latinLnBrk="0" hangingPunct="1">
                  <a:lnSpc>
                    <a:spcPct val="100000"/>
                  </a:lnSpc>
                  <a:spcBef>
                    <a:spcPts val="0"/>
                  </a:spcBef>
                  <a:spcAft>
                    <a:spcPts val="0"/>
                  </a:spcAft>
                  <a:buClrTx/>
                  <a:buSzTx/>
                  <a:buFontTx/>
                  <a:buNone/>
                  <a:tabLst/>
                  <a:defRPr/>
                </a:pPr>
                <a:t>14 April 2025</a:t>
              </a:fld>
              <a:r>
                <a:rPr kumimoji="0" lang="en-US" sz="4617" b="1" i="0" u="none" strike="noStrike" kern="1200" cap="none" spc="0" normalizeH="0" baseline="0" noProof="0" dirty="0">
                  <a:ln>
                    <a:noFill/>
                  </a:ln>
                  <a:solidFill>
                    <a:prstClr val="black"/>
                  </a:solidFill>
                  <a:effectLst/>
                  <a:uLnTx/>
                  <a:uFillTx/>
                  <a:latin typeface="Franklin Gothic Book" panose="020B0503020102020204" pitchFamily="34" charset="0"/>
                  <a:ea typeface="+mn-ea"/>
                  <a:cs typeface="+mn-cs"/>
                </a:rPr>
                <a:t> </a:t>
              </a:r>
            </a:p>
          </p:txBody>
        </p:sp>
        <p:pic>
          <p:nvPicPr>
            <p:cNvPr id="22" name="Picture 21"/>
            <p:cNvPicPr>
              <a:picLocks noChangeAspect="1"/>
            </p:cNvPicPr>
            <p:nvPr/>
          </p:nvPicPr>
          <p:blipFill>
            <a:blip r:embed="rId2"/>
            <a:stretch>
              <a:fillRect/>
            </a:stretch>
          </p:blipFill>
          <p:spPr>
            <a:xfrm>
              <a:off x="117764" y="1552802"/>
              <a:ext cx="473472" cy="473472"/>
            </a:xfrm>
            <a:prstGeom prst="rect">
              <a:avLst/>
            </a:prstGeom>
          </p:spPr>
        </p:pic>
      </p:grpSp>
      <p:grpSp>
        <p:nvGrpSpPr>
          <p:cNvPr id="23" name="Group 22"/>
          <p:cNvGrpSpPr/>
          <p:nvPr/>
        </p:nvGrpSpPr>
        <p:grpSpPr>
          <a:xfrm>
            <a:off x="5" y="1592694"/>
            <a:ext cx="20104097" cy="1708831"/>
            <a:chOff x="1" y="2129870"/>
            <a:chExt cx="12191999" cy="762000"/>
          </a:xfrm>
        </p:grpSpPr>
        <p:sp>
          <p:nvSpPr>
            <p:cNvPr id="24" name="Rectangle 23"/>
            <p:cNvSpPr/>
            <p:nvPr/>
          </p:nvSpPr>
          <p:spPr>
            <a:xfrm>
              <a:off x="1" y="2129870"/>
              <a:ext cx="12191999" cy="762000"/>
            </a:xfrm>
            <a:prstGeom prst="rect">
              <a:avLst/>
            </a:prstGeom>
            <a:gradFill rotWithShape="1">
              <a:gsLst>
                <a:gs pos="0">
                  <a:srgbClr val="4472C4">
                    <a:lumMod val="110000"/>
                    <a:satMod val="105000"/>
                    <a:tint val="67000"/>
                  </a:srgbClr>
                </a:gs>
                <a:gs pos="50000">
                  <a:srgbClr val="4472C4">
                    <a:lumMod val="105000"/>
                    <a:satMod val="103000"/>
                    <a:tint val="73000"/>
                  </a:srgbClr>
                </a:gs>
                <a:gs pos="100000">
                  <a:srgbClr val="4472C4">
                    <a:lumMod val="105000"/>
                    <a:satMod val="109000"/>
                    <a:tint val="81000"/>
                  </a:srgbClr>
                </a:gs>
              </a:gsLst>
              <a:lin ang="5400000" scaled="0"/>
            </a:gradFill>
            <a:ln w="6350" cap="flat" cmpd="sng" algn="ctr">
              <a:solidFill>
                <a:srgbClr val="4472C4"/>
              </a:solidFill>
              <a:prstDash val="solid"/>
              <a:miter lim="800000"/>
            </a:ln>
            <a:effectLst/>
          </p:spPr>
          <p:txBody>
            <a:bodyPr rtlCol="0" anchor="ctr"/>
            <a:lstStyle/>
            <a:p>
              <a:pPr marL="0" marR="0" lvl="0" indent="0" algn="ctr" defTabSz="1507864" rtl="0" eaLnBrk="1" fontAlgn="auto" latinLnBrk="0" hangingPunct="1">
                <a:lnSpc>
                  <a:spcPct val="100000"/>
                </a:lnSpc>
                <a:spcBef>
                  <a:spcPts val="0"/>
                </a:spcBef>
                <a:spcAft>
                  <a:spcPts val="0"/>
                </a:spcAft>
                <a:buClrTx/>
                <a:buSzTx/>
                <a:buFontTx/>
                <a:buNone/>
                <a:tabLst/>
                <a:defRPr/>
              </a:pPr>
              <a:endParaRPr kumimoji="0" lang="en-US" sz="2970" b="0" i="0" u="none" strike="noStrike" kern="0" cap="none" spc="0" normalizeH="0" baseline="0" noProof="0">
                <a:ln>
                  <a:noFill/>
                </a:ln>
                <a:solidFill>
                  <a:prstClr val="black"/>
                </a:solidFill>
                <a:effectLst/>
                <a:uLnTx/>
                <a:uFillTx/>
                <a:latin typeface="Franklin Gothic Book" panose="020B0503020102020204" pitchFamily="34" charset="0"/>
                <a:ea typeface="+mn-ea"/>
                <a:cs typeface="+mn-cs"/>
              </a:endParaRPr>
            </a:p>
          </p:txBody>
        </p:sp>
        <p:pic>
          <p:nvPicPr>
            <p:cNvPr id="25" name="Picture 24"/>
            <p:cNvPicPr>
              <a:picLocks noChangeAspect="1"/>
            </p:cNvPicPr>
            <p:nvPr/>
          </p:nvPicPr>
          <p:blipFill>
            <a:blip r:embed="rId3"/>
            <a:stretch>
              <a:fillRect/>
            </a:stretch>
          </p:blipFill>
          <p:spPr>
            <a:xfrm>
              <a:off x="131695" y="2272505"/>
              <a:ext cx="476730" cy="476730"/>
            </a:xfrm>
            <a:prstGeom prst="rect">
              <a:avLst/>
            </a:prstGeom>
          </p:spPr>
        </p:pic>
        <p:sp>
          <p:nvSpPr>
            <p:cNvPr id="26" name="TextBox 25"/>
            <p:cNvSpPr txBox="1"/>
            <p:nvPr/>
          </p:nvSpPr>
          <p:spPr>
            <a:xfrm>
              <a:off x="608423" y="2272505"/>
              <a:ext cx="10203803" cy="358005"/>
            </a:xfrm>
            <a:prstGeom prst="rect">
              <a:avLst/>
            </a:prstGeom>
            <a:noFill/>
          </p:spPr>
          <p:txBody>
            <a:bodyPr wrap="square" rtlCol="0">
              <a:spAutoFit/>
            </a:bodyPr>
            <a:lstStyle/>
            <a:p>
              <a:pPr marL="0" marR="0" lvl="0" indent="0" algn="l" defTabSz="1507864" rtl="0" eaLnBrk="1" fontAlgn="auto" latinLnBrk="0" hangingPunct="1">
                <a:lnSpc>
                  <a:spcPct val="100000"/>
                </a:lnSpc>
                <a:spcBef>
                  <a:spcPts val="0"/>
                </a:spcBef>
                <a:spcAft>
                  <a:spcPts val="0"/>
                </a:spcAft>
                <a:buClrTx/>
                <a:buSzTx/>
                <a:buFontTx/>
                <a:buNone/>
                <a:tabLst/>
                <a:defRPr/>
              </a:pPr>
              <a:r>
                <a:rPr kumimoji="0" lang="en-US" sz="4617" b="1" i="0" u="none" strike="noStrike" kern="0" cap="none" spc="0" normalizeH="0" baseline="0" noProof="0" dirty="0">
                  <a:ln>
                    <a:noFill/>
                  </a:ln>
                  <a:solidFill>
                    <a:prstClr val="black"/>
                  </a:solidFill>
                  <a:effectLst/>
                  <a:uLnTx/>
                  <a:uFillTx/>
                  <a:latin typeface="Franklin Gothic Book" panose="020B0503020102020204" pitchFamily="34" charset="0"/>
                  <a:ea typeface="+mn-ea"/>
                  <a:cs typeface="+mn-cs"/>
                </a:rPr>
                <a:t>Write the title: </a:t>
              </a:r>
              <a:r>
                <a:rPr lang="en-US" sz="4617" b="1" kern="0" noProof="0" dirty="0" smtClean="0">
                  <a:solidFill>
                    <a:prstClr val="black"/>
                  </a:solidFill>
                  <a:latin typeface="Franklin Gothic Book" panose="020B0503020102020204" pitchFamily="34" charset="0"/>
                </a:rPr>
                <a:t>What is goal setting?</a:t>
              </a:r>
              <a:endParaRPr kumimoji="0" lang="en-US" sz="4617" b="0" i="0" u="none" strike="noStrike" kern="0" cap="none" spc="0" normalizeH="0" baseline="0" noProof="0" dirty="0">
                <a:ln>
                  <a:noFill/>
                </a:ln>
                <a:solidFill>
                  <a:prstClr val="black"/>
                </a:solidFill>
                <a:effectLst/>
                <a:uLnTx/>
                <a:uFillTx/>
                <a:latin typeface="Franklin Gothic Book" panose="020B0503020102020204" pitchFamily="34" charset="0"/>
                <a:ea typeface="+mn-ea"/>
                <a:cs typeface="+mn-cs"/>
              </a:endParaRPr>
            </a:p>
          </p:txBody>
        </p:sp>
      </p:grpSp>
      <p:grpSp>
        <p:nvGrpSpPr>
          <p:cNvPr id="27" name="Group 26"/>
          <p:cNvGrpSpPr/>
          <p:nvPr/>
        </p:nvGrpSpPr>
        <p:grpSpPr>
          <a:xfrm>
            <a:off x="0" y="3332129"/>
            <a:ext cx="20104100" cy="1731445"/>
            <a:chOff x="0" y="2892959"/>
            <a:chExt cx="12192000" cy="741107"/>
          </a:xfrm>
        </p:grpSpPr>
        <p:sp>
          <p:nvSpPr>
            <p:cNvPr id="28" name="Rectangle 27"/>
            <p:cNvSpPr/>
            <p:nvPr/>
          </p:nvSpPr>
          <p:spPr>
            <a:xfrm>
              <a:off x="0" y="2892959"/>
              <a:ext cx="12192000" cy="687224"/>
            </a:xfrm>
            <a:prstGeom prst="rect">
              <a:avLst/>
            </a:prstGeom>
            <a:gradFill rotWithShape="1">
              <a:gsLst>
                <a:gs pos="0">
                  <a:srgbClr val="70AD47">
                    <a:lumMod val="110000"/>
                    <a:satMod val="105000"/>
                    <a:tint val="67000"/>
                  </a:srgbClr>
                </a:gs>
                <a:gs pos="50000">
                  <a:srgbClr val="70AD47">
                    <a:lumMod val="105000"/>
                    <a:satMod val="103000"/>
                    <a:tint val="73000"/>
                  </a:srgbClr>
                </a:gs>
                <a:gs pos="100000">
                  <a:srgbClr val="70AD47">
                    <a:lumMod val="105000"/>
                    <a:satMod val="109000"/>
                    <a:tint val="81000"/>
                  </a:srgbClr>
                </a:gs>
              </a:gsLst>
              <a:lin ang="5400000" scaled="0"/>
            </a:gradFill>
            <a:ln w="6350" cap="flat" cmpd="sng" algn="ctr">
              <a:solidFill>
                <a:srgbClr val="70AD47"/>
              </a:solidFill>
              <a:prstDash val="solid"/>
              <a:miter lim="800000"/>
            </a:ln>
            <a:effectLst/>
          </p:spPr>
          <p:txBody>
            <a:bodyPr rtlCol="0" anchor="ctr"/>
            <a:lstStyle/>
            <a:p>
              <a:pPr marL="0" marR="0" lvl="0" indent="0" algn="ctr" defTabSz="1507864" rtl="0" eaLnBrk="1" fontAlgn="auto" latinLnBrk="0" hangingPunct="1">
                <a:lnSpc>
                  <a:spcPct val="100000"/>
                </a:lnSpc>
                <a:spcBef>
                  <a:spcPts val="0"/>
                </a:spcBef>
                <a:spcAft>
                  <a:spcPts val="0"/>
                </a:spcAft>
                <a:buClrTx/>
                <a:buSzTx/>
                <a:buFontTx/>
                <a:buNone/>
                <a:tabLst/>
                <a:defRPr/>
              </a:pPr>
              <a:endParaRPr kumimoji="0" lang="en-US" sz="2970" b="0" i="0" u="none" strike="noStrike" kern="0" cap="none" spc="0" normalizeH="0" baseline="0" noProof="0">
                <a:ln>
                  <a:noFill/>
                </a:ln>
                <a:solidFill>
                  <a:prstClr val="black"/>
                </a:solidFill>
                <a:effectLst/>
                <a:uLnTx/>
                <a:uFillTx/>
                <a:latin typeface="Franklin Gothic Book" panose="020B0503020102020204" pitchFamily="34" charset="0"/>
                <a:ea typeface="+mn-ea"/>
                <a:cs typeface="+mn-cs"/>
              </a:endParaRPr>
            </a:p>
          </p:txBody>
        </p:sp>
        <p:sp>
          <p:nvSpPr>
            <p:cNvPr id="29" name="TextBox 28"/>
            <p:cNvSpPr txBox="1"/>
            <p:nvPr/>
          </p:nvSpPr>
          <p:spPr>
            <a:xfrm>
              <a:off x="652956" y="2986304"/>
              <a:ext cx="8248524" cy="647762"/>
            </a:xfrm>
            <a:prstGeom prst="rect">
              <a:avLst/>
            </a:prstGeom>
            <a:noFill/>
          </p:spPr>
          <p:txBody>
            <a:bodyPr wrap="square" rtlCol="0">
              <a:spAutoFit/>
            </a:bodyPr>
            <a:lstStyle/>
            <a:p>
              <a:pPr marL="0" marR="0" lvl="0" indent="0" algn="l" defTabSz="1507864" rtl="0" eaLnBrk="1" fontAlgn="auto" latinLnBrk="0" hangingPunct="1">
                <a:lnSpc>
                  <a:spcPct val="100000"/>
                </a:lnSpc>
                <a:spcBef>
                  <a:spcPts val="0"/>
                </a:spcBef>
                <a:spcAft>
                  <a:spcPts val="0"/>
                </a:spcAft>
                <a:buClrTx/>
                <a:buSzTx/>
                <a:buFontTx/>
                <a:buNone/>
                <a:tabLst/>
                <a:defRPr/>
              </a:pPr>
              <a:r>
                <a:rPr kumimoji="0" lang="en-US" sz="4617" b="1" i="0" u="none" strike="noStrike" kern="0" cap="none" spc="0" normalizeH="0" baseline="0" noProof="0" dirty="0">
                  <a:ln>
                    <a:noFill/>
                  </a:ln>
                  <a:solidFill>
                    <a:prstClr val="black"/>
                  </a:solidFill>
                  <a:effectLst/>
                  <a:uLnTx/>
                  <a:uFillTx/>
                  <a:latin typeface="Franklin Gothic Book" panose="020B0503020102020204" pitchFamily="34" charset="0"/>
                  <a:ea typeface="+mn-ea"/>
                  <a:cs typeface="+mn-cs"/>
                </a:rPr>
                <a:t>Underline </a:t>
              </a:r>
              <a:r>
                <a:rPr kumimoji="0" lang="en-US" sz="4617" b="1" i="0" u="none" strike="noStrike" kern="0" cap="none" spc="0" normalizeH="0" baseline="0" noProof="0" dirty="0" smtClean="0">
                  <a:ln>
                    <a:noFill/>
                  </a:ln>
                  <a:solidFill>
                    <a:prstClr val="black"/>
                  </a:solidFill>
                  <a:effectLst/>
                  <a:uLnTx/>
                  <a:uFillTx/>
                  <a:latin typeface="Franklin Gothic Book" panose="020B0503020102020204" pitchFamily="34" charset="0"/>
                  <a:ea typeface="+mn-ea"/>
                  <a:cs typeface="+mn-cs"/>
                </a:rPr>
                <a:t>both</a:t>
              </a:r>
              <a:r>
                <a:rPr kumimoji="0" lang="en-US" sz="4617" b="1" i="0" u="none" strike="noStrike" kern="0" cap="none" spc="0" normalizeH="0" noProof="0" dirty="0" smtClean="0">
                  <a:ln>
                    <a:noFill/>
                  </a:ln>
                  <a:solidFill>
                    <a:prstClr val="black"/>
                  </a:solidFill>
                  <a:effectLst/>
                  <a:uLnTx/>
                  <a:uFillTx/>
                  <a:latin typeface="Franklin Gothic Book" panose="020B0503020102020204" pitchFamily="34" charset="0"/>
                  <a:ea typeface="+mn-ea"/>
                  <a:cs typeface="+mn-cs"/>
                </a:rPr>
                <a:t> using your ruler in your learning wallet. </a:t>
              </a:r>
              <a:r>
                <a:rPr kumimoji="0" lang="en-US" sz="4617" b="1" i="0" u="none" strike="noStrike" kern="0" cap="none" spc="0" normalizeH="0" noProof="0" dirty="0" err="1" smtClean="0">
                  <a:ln>
                    <a:noFill/>
                  </a:ln>
                  <a:solidFill>
                    <a:prstClr val="black"/>
                  </a:solidFill>
                  <a:effectLst/>
                  <a:uLnTx/>
                  <a:uFillTx/>
                  <a:latin typeface="Franklin Gothic Book" panose="020B0503020102020204" pitchFamily="34" charset="0"/>
                  <a:ea typeface="+mn-ea"/>
                  <a:cs typeface="+mn-cs"/>
                </a:rPr>
                <a:t>Tak</a:t>
              </a:r>
              <a:r>
                <a:rPr lang="en-US" sz="4617" b="1" kern="0" dirty="0" smtClean="0">
                  <a:solidFill>
                    <a:prstClr val="black"/>
                  </a:solidFill>
                  <a:latin typeface="Franklin Gothic Book" panose="020B0503020102020204" pitchFamily="34" charset="0"/>
                </a:rPr>
                <a:t>e out your </a:t>
              </a:r>
              <a:r>
                <a:rPr lang="en-US" sz="4617" b="1" kern="0" dirty="0" err="1" smtClean="0">
                  <a:solidFill>
                    <a:prstClr val="black"/>
                  </a:solidFill>
                  <a:latin typeface="Franklin Gothic Book" panose="020B0503020102020204" pitchFamily="34" charset="0"/>
                </a:rPr>
                <a:t>oracy</a:t>
              </a:r>
              <a:r>
                <a:rPr lang="en-US" sz="4617" b="1" kern="0" dirty="0" smtClean="0">
                  <a:solidFill>
                    <a:prstClr val="black"/>
                  </a:solidFill>
                  <a:latin typeface="Franklin Gothic Book" panose="020B0503020102020204" pitchFamily="34" charset="0"/>
                </a:rPr>
                <a:t> </a:t>
              </a:r>
              <a:r>
                <a:rPr lang="en-US" sz="4617" b="1" kern="0" dirty="0" err="1" smtClean="0">
                  <a:solidFill>
                    <a:prstClr val="black"/>
                  </a:solidFill>
                  <a:latin typeface="Franklin Gothic Book" panose="020B0503020102020204" pitchFamily="34" charset="0"/>
                </a:rPr>
                <a:t>helpsheet</a:t>
              </a:r>
              <a:r>
                <a:rPr lang="en-US" sz="4617" b="1" kern="0" dirty="0" smtClean="0">
                  <a:solidFill>
                    <a:prstClr val="black"/>
                  </a:solidFill>
                  <a:latin typeface="Franklin Gothic Book" panose="020B0503020102020204" pitchFamily="34" charset="0"/>
                </a:rPr>
                <a:t> too.</a:t>
              </a:r>
              <a:endParaRPr kumimoji="0" lang="en-US" sz="4617" b="1" i="0" u="none" strike="noStrike" kern="0" cap="none" spc="0" normalizeH="0" baseline="0" noProof="0" dirty="0">
                <a:ln>
                  <a:noFill/>
                </a:ln>
                <a:solidFill>
                  <a:prstClr val="black"/>
                </a:solidFill>
                <a:effectLst/>
                <a:uLnTx/>
                <a:uFillTx/>
                <a:latin typeface="Franklin Gothic Book" panose="020B0503020102020204" pitchFamily="34" charset="0"/>
                <a:ea typeface="+mn-ea"/>
                <a:cs typeface="+mn-cs"/>
              </a:endParaRPr>
            </a:p>
          </p:txBody>
        </p:sp>
        <p:pic>
          <p:nvPicPr>
            <p:cNvPr id="30" name="Picture 29"/>
            <p:cNvPicPr>
              <a:picLocks noChangeAspect="1"/>
            </p:cNvPicPr>
            <p:nvPr/>
          </p:nvPicPr>
          <p:blipFill>
            <a:blip r:embed="rId4"/>
            <a:stretch>
              <a:fillRect/>
            </a:stretch>
          </p:blipFill>
          <p:spPr>
            <a:xfrm>
              <a:off x="132245" y="2986304"/>
              <a:ext cx="500534" cy="500534"/>
            </a:xfrm>
            <a:prstGeom prst="rect">
              <a:avLst/>
            </a:prstGeom>
          </p:spPr>
        </p:pic>
      </p:grpSp>
      <p:sp>
        <p:nvSpPr>
          <p:cNvPr id="31" name="Rectangle 30"/>
          <p:cNvSpPr/>
          <p:nvPr/>
        </p:nvSpPr>
        <p:spPr>
          <a:xfrm>
            <a:off x="0" y="4934466"/>
            <a:ext cx="20104097" cy="6374487"/>
          </a:xfrm>
          <a:prstGeom prst="rect">
            <a:avLst/>
          </a:prstGeom>
          <a:gradFill rotWithShape="1">
            <a:gsLst>
              <a:gs pos="0">
                <a:srgbClr val="ED7D31">
                  <a:lumMod val="110000"/>
                  <a:satMod val="105000"/>
                  <a:tint val="67000"/>
                </a:srgbClr>
              </a:gs>
              <a:gs pos="50000">
                <a:srgbClr val="ED7D31">
                  <a:lumMod val="105000"/>
                  <a:satMod val="103000"/>
                  <a:tint val="73000"/>
                </a:srgbClr>
              </a:gs>
              <a:gs pos="100000">
                <a:srgbClr val="ED7D31">
                  <a:lumMod val="105000"/>
                  <a:satMod val="109000"/>
                  <a:tint val="81000"/>
                </a:srgbClr>
              </a:gs>
            </a:gsLst>
            <a:lin ang="5400000" scaled="0"/>
          </a:gradFill>
          <a:ln w="6350" cap="flat" cmpd="sng" algn="ctr">
            <a:solidFill>
              <a:srgbClr val="ED7D31"/>
            </a:solidFill>
            <a:prstDash val="solid"/>
            <a:miter lim="800000"/>
          </a:ln>
          <a:effectLst/>
        </p:spPr>
        <p:txBody>
          <a:bodyPr rtlCol="0" anchor="ctr"/>
          <a:lstStyle/>
          <a:p>
            <a:pPr marL="0" marR="0" lvl="0" indent="0" algn="ctr" defTabSz="1507864" rtl="0" eaLnBrk="1" fontAlgn="auto" latinLnBrk="0" hangingPunct="1">
              <a:lnSpc>
                <a:spcPct val="100000"/>
              </a:lnSpc>
              <a:spcBef>
                <a:spcPts val="0"/>
              </a:spcBef>
              <a:spcAft>
                <a:spcPts val="0"/>
              </a:spcAft>
              <a:buClrTx/>
              <a:buSzTx/>
              <a:buFontTx/>
              <a:buNone/>
              <a:tabLst/>
              <a:defRPr/>
            </a:pPr>
            <a:endParaRPr kumimoji="0" lang="en-US" sz="2970" b="0" i="0" u="none" strike="noStrike" kern="0" cap="none" spc="0" normalizeH="0" baseline="0" noProof="0" dirty="0">
              <a:ln>
                <a:noFill/>
              </a:ln>
              <a:solidFill>
                <a:prstClr val="black"/>
              </a:solidFill>
              <a:effectLst/>
              <a:uLnTx/>
              <a:uFillTx/>
              <a:latin typeface="Franklin Gothic Book" panose="020B0503020102020204" pitchFamily="34" charset="0"/>
              <a:ea typeface="+mn-ea"/>
              <a:cs typeface="+mn-cs"/>
            </a:endParaRPr>
          </a:p>
        </p:txBody>
      </p:sp>
      <p:pic>
        <p:nvPicPr>
          <p:cNvPr id="32" name="Picture 31"/>
          <p:cNvPicPr>
            <a:picLocks noChangeAspect="1"/>
          </p:cNvPicPr>
          <p:nvPr/>
        </p:nvPicPr>
        <p:blipFill>
          <a:blip r:embed="rId5"/>
          <a:stretch>
            <a:fillRect/>
          </a:stretch>
        </p:blipFill>
        <p:spPr>
          <a:xfrm>
            <a:off x="202894" y="5002328"/>
            <a:ext cx="799702" cy="1049099"/>
          </a:xfrm>
          <a:prstGeom prst="rect">
            <a:avLst/>
          </a:prstGeom>
        </p:spPr>
      </p:pic>
      <p:sp>
        <p:nvSpPr>
          <p:cNvPr id="33" name="TextBox 32"/>
          <p:cNvSpPr txBox="1"/>
          <p:nvPr/>
        </p:nvSpPr>
        <p:spPr>
          <a:xfrm>
            <a:off x="1143523" y="5034742"/>
            <a:ext cx="17224316" cy="4339650"/>
          </a:xfrm>
          <a:prstGeom prst="rect">
            <a:avLst/>
          </a:prstGeom>
          <a:noFill/>
        </p:spPr>
        <p:txBody>
          <a:bodyPr wrap="square" rtlCol="0">
            <a:spAutoFit/>
          </a:bodyPr>
          <a:lstStyle/>
          <a:p>
            <a:pPr marL="0" marR="0" lvl="0" indent="0" algn="l" defTabSz="1507864"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black"/>
                </a:solidFill>
                <a:effectLst/>
                <a:uLnTx/>
                <a:uFillTx/>
                <a:latin typeface="Franklin Gothic Book" panose="020B0503020102020204" pitchFamily="34" charset="0"/>
                <a:ea typeface="+mn-ea"/>
                <a:cs typeface="+mn-cs"/>
              </a:rPr>
              <a:t>Complete the following </a:t>
            </a:r>
            <a:r>
              <a:rPr kumimoji="0" lang="en-US" sz="4400" b="1" i="0" u="none" strike="noStrike" kern="1200" cap="none" spc="0" normalizeH="0" baseline="0" noProof="0" dirty="0" smtClean="0">
                <a:ln>
                  <a:noFill/>
                </a:ln>
                <a:solidFill>
                  <a:prstClr val="black"/>
                </a:solidFill>
                <a:effectLst/>
                <a:uLnTx/>
                <a:uFillTx/>
                <a:latin typeface="Franklin Gothic Book" panose="020B0503020102020204" pitchFamily="34" charset="0"/>
                <a:ea typeface="+mn-ea"/>
                <a:cs typeface="+mn-cs"/>
              </a:rPr>
              <a:t>questions:</a:t>
            </a:r>
          </a:p>
          <a:p>
            <a:pPr marL="0" marR="0" lvl="0" indent="0" algn="l" defTabSz="1507864" rtl="0" eaLnBrk="1" fontAlgn="auto" latinLnBrk="0" hangingPunct="1">
              <a:lnSpc>
                <a:spcPct val="100000"/>
              </a:lnSpc>
              <a:spcBef>
                <a:spcPts val="0"/>
              </a:spcBef>
              <a:spcAft>
                <a:spcPts val="0"/>
              </a:spcAft>
              <a:buClrTx/>
              <a:buSzTx/>
              <a:buFontTx/>
              <a:buNone/>
              <a:tabLst/>
              <a:defRPr/>
            </a:pPr>
            <a:endParaRPr kumimoji="0" lang="en-US" sz="3600" b="1" i="0" u="none" strike="noStrike" kern="1200" cap="none" spc="0" normalizeH="0" baseline="0" noProof="0" dirty="0">
              <a:ln>
                <a:noFill/>
              </a:ln>
              <a:solidFill>
                <a:prstClr val="black"/>
              </a:solidFill>
              <a:effectLst/>
              <a:uLnTx/>
              <a:uFillTx/>
              <a:latin typeface="Franklin Gothic Book" panose="020B0503020102020204" pitchFamily="34" charset="0"/>
              <a:ea typeface="+mn-ea"/>
              <a:cs typeface="+mn-cs"/>
            </a:endParaRPr>
          </a:p>
          <a:p>
            <a:pPr marL="753923" lvl="0" indent="-753923" defTabSz="1507864">
              <a:buFont typeface="+mj-lt"/>
              <a:buAutoNum type="arabicPeriod"/>
              <a:defRPr/>
            </a:pPr>
            <a:r>
              <a:rPr lang="en-US" sz="4400" b="1" dirty="0" smtClean="0">
                <a:solidFill>
                  <a:prstClr val="black"/>
                </a:solidFill>
                <a:latin typeface="Franklin Gothic Book" panose="020B0503020102020204" pitchFamily="34" charset="0"/>
              </a:rPr>
              <a:t>Name 3 things you learnt about in Personal Development before the Christmas holidays.</a:t>
            </a:r>
            <a:endParaRPr lang="en-US" sz="4400" b="1" dirty="0">
              <a:solidFill>
                <a:prstClr val="black"/>
              </a:solidFill>
              <a:latin typeface="Franklin Gothic Book" panose="020B0503020102020204" pitchFamily="34" charset="0"/>
            </a:endParaRPr>
          </a:p>
          <a:p>
            <a:pPr marR="0" lvl="0" algn="l" defTabSz="1507864" rtl="0" eaLnBrk="1" fontAlgn="auto" latinLnBrk="0" hangingPunct="1">
              <a:lnSpc>
                <a:spcPct val="100000"/>
              </a:lnSpc>
              <a:spcBef>
                <a:spcPts val="0"/>
              </a:spcBef>
              <a:spcAft>
                <a:spcPts val="0"/>
              </a:spcAft>
              <a:buClrTx/>
              <a:buSzTx/>
              <a:tabLst/>
              <a:defRPr/>
            </a:pPr>
            <a:endParaRPr kumimoji="0" lang="en-US" sz="3600" b="1" i="0" u="none" strike="noStrike" kern="1200" cap="none" spc="0" normalizeH="0" baseline="0" noProof="0" dirty="0">
              <a:ln>
                <a:noFill/>
              </a:ln>
              <a:solidFill>
                <a:prstClr val="black"/>
              </a:solidFill>
              <a:effectLst/>
              <a:uLnTx/>
              <a:uFillTx/>
              <a:latin typeface="Franklin Gothic Book" panose="020B0503020102020204" pitchFamily="34" charset="0"/>
              <a:ea typeface="+mn-ea"/>
              <a:cs typeface="+mn-cs"/>
            </a:endParaRPr>
          </a:p>
          <a:p>
            <a:pPr marL="753923" marR="0" lvl="0" indent="-753923" algn="l" defTabSz="1507864" rtl="0" eaLnBrk="1" fontAlgn="auto" latinLnBrk="0" hangingPunct="1">
              <a:lnSpc>
                <a:spcPct val="100000"/>
              </a:lnSpc>
              <a:spcBef>
                <a:spcPts val="0"/>
              </a:spcBef>
              <a:spcAft>
                <a:spcPts val="0"/>
              </a:spcAft>
              <a:buClrTx/>
              <a:buSzTx/>
              <a:buFont typeface="+mj-lt"/>
              <a:buAutoNum type="arabicPeriod"/>
              <a:tabLst/>
              <a:defRPr/>
            </a:pPr>
            <a:endParaRPr kumimoji="0" lang="en-US" sz="3600" b="1" i="0" u="none" strike="noStrike" kern="1200" cap="none" spc="0" normalizeH="0" baseline="0" noProof="0" dirty="0">
              <a:ln>
                <a:noFill/>
              </a:ln>
              <a:solidFill>
                <a:prstClr val="black"/>
              </a:solidFill>
              <a:effectLst/>
              <a:uLnTx/>
              <a:uFillTx/>
              <a:latin typeface="Franklin Gothic Book" panose="020B0503020102020204" pitchFamily="34" charset="0"/>
              <a:ea typeface="+mn-ea"/>
              <a:cs typeface="+mn-cs"/>
            </a:endParaRPr>
          </a:p>
          <a:p>
            <a:pPr marL="0" marR="0" lvl="0" indent="0" algn="l" defTabSz="1507864" rtl="0" eaLnBrk="1" fontAlgn="auto" latinLnBrk="0" hangingPunct="1">
              <a:lnSpc>
                <a:spcPct val="100000"/>
              </a:lnSpc>
              <a:spcBef>
                <a:spcPts val="0"/>
              </a:spcBef>
              <a:spcAft>
                <a:spcPts val="0"/>
              </a:spcAft>
              <a:buClrTx/>
              <a:buSzTx/>
              <a:buFontTx/>
              <a:buNone/>
              <a:tabLst/>
              <a:defRPr/>
            </a:pPr>
            <a:endParaRPr kumimoji="0" lang="en-US" sz="3600" b="1" i="0" u="none" strike="noStrike" kern="1200" cap="none" spc="0" normalizeH="0" baseline="0" noProof="0" dirty="0">
              <a:ln>
                <a:noFill/>
              </a:ln>
              <a:solidFill>
                <a:prstClr val="black"/>
              </a:solidFill>
              <a:effectLst/>
              <a:uLnTx/>
              <a:uFillTx/>
              <a:latin typeface="Franklin Gothic Book" panose="020B0503020102020204" pitchFamily="34" charset="0"/>
              <a:ea typeface="+mn-ea"/>
              <a:cs typeface="+mn-cs"/>
            </a:endParaRPr>
          </a:p>
        </p:txBody>
      </p:sp>
      <p:pic>
        <p:nvPicPr>
          <p:cNvPr id="37" name="Picture 10" descr="Image result for cartoon ruler transparent background"/>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7892417" y="1907166"/>
            <a:ext cx="1199906" cy="2579043"/>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illustration of Emoticon smiley making silence sign. Download a Free  Preview or High Quality Adobe Illustra… | Animated smiley faces, Funny emoji,  Funny emoji faces"/>
          <p:cNvPicPr>
            <a:picLocks noChangeAspect="1" noChangeArrowheads="1"/>
          </p:cNvPicPr>
          <p:nvPr/>
        </p:nvPicPr>
        <p:blipFill rotWithShape="1">
          <a:blip r:embed="rId7" cstate="print">
            <a:extLst>
              <a:ext uri="{BEBA8EAE-BF5A-486C-A8C5-ECC9F3942E4B}">
                <a14:imgProps xmlns:a14="http://schemas.microsoft.com/office/drawing/2010/main">
                  <a14:imgLayer r:embed="rId8">
                    <a14:imgEffect>
                      <a14:backgroundRemoval t="0" b="85829" l="0" r="100000"/>
                    </a14:imgEffect>
                    <a14:imgEffect>
                      <a14:saturation sat="154000"/>
                    </a14:imgEffect>
                  </a14:imgLayer>
                </a14:imgProps>
              </a:ext>
              <a:ext uri="{28A0092B-C50C-407E-A947-70E740481C1C}">
                <a14:useLocalDpi xmlns:a14="http://schemas.microsoft.com/office/drawing/2010/main" val="0"/>
              </a:ext>
            </a:extLst>
          </a:blip>
          <a:srcRect b="7773"/>
          <a:stretch/>
        </p:blipFill>
        <p:spPr bwMode="auto">
          <a:xfrm>
            <a:off x="18006177" y="5034740"/>
            <a:ext cx="1839375" cy="2362530"/>
          </a:xfrm>
          <a:prstGeom prst="rect">
            <a:avLst/>
          </a:prstGeom>
          <a:noFill/>
          <a:extLst>
            <a:ext uri="{909E8E84-426E-40DD-AFC4-6F175D3DCCD1}">
              <a14:hiddenFill xmlns:a14="http://schemas.microsoft.com/office/drawing/2010/main">
                <a:solidFill>
                  <a:srgbClr val="FFFFFF"/>
                </a:solidFill>
              </a14:hiddenFill>
            </a:ext>
          </a:extLst>
        </p:spPr>
      </p:pic>
      <p:sp>
        <p:nvSpPr>
          <p:cNvPr id="8" name="AutoShape 6" descr="100,000 Quiet Vector Images | Depositphotos"/>
          <p:cNvSpPr>
            <a:spLocks noChangeAspect="1" noChangeArrowheads="1"/>
          </p:cNvSpPr>
          <p:nvPr/>
        </p:nvSpPr>
        <p:spPr bwMode="auto">
          <a:xfrm>
            <a:off x="256536" y="-237815"/>
            <a:ext cx="502603" cy="50260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50781" tIns="75392" rIns="150781" bIns="75392" numCol="1" anchor="t" anchorCtr="0" compatLnSpc="1">
            <a:prstTxWarp prst="textNoShape">
              <a:avLst/>
            </a:prstTxWarp>
          </a:bodyPr>
          <a:lstStyle/>
          <a:p>
            <a:pPr marL="0" marR="0" lvl="0" indent="0" algn="l" defTabSz="1507864" rtl="0" eaLnBrk="1" fontAlgn="auto" latinLnBrk="0" hangingPunct="1">
              <a:lnSpc>
                <a:spcPct val="100000"/>
              </a:lnSpc>
              <a:spcBef>
                <a:spcPts val="0"/>
              </a:spcBef>
              <a:spcAft>
                <a:spcPts val="0"/>
              </a:spcAft>
              <a:buClrTx/>
              <a:buSzTx/>
              <a:buFontTx/>
              <a:buNone/>
              <a:tabLst/>
              <a:defRPr/>
            </a:pPr>
            <a:endParaRPr kumimoji="0" lang="en-GB" sz="2970" b="0" i="0" u="none" strike="noStrike" kern="1200" cap="none" spc="0" normalizeH="0" baseline="0" noProof="0">
              <a:ln>
                <a:noFill/>
              </a:ln>
              <a:solidFill>
                <a:prstClr val="black"/>
              </a:solidFill>
              <a:effectLst/>
              <a:uLnTx/>
              <a:uFillTx/>
              <a:latin typeface="Comic Sans MS"/>
              <a:ea typeface="+mn-ea"/>
              <a:cs typeface="+mn-cs"/>
            </a:endParaRPr>
          </a:p>
        </p:txBody>
      </p:sp>
      <p:pic>
        <p:nvPicPr>
          <p:cNvPr id="1032" name="Picture 8" descr="red pen cartoon vector object 4557709 Vector Art at Vecteezy"/>
          <p:cNvPicPr>
            <a:picLocks noChangeAspect="1" noChangeArrowheads="1"/>
          </p:cNvPicPr>
          <p:nvPr/>
        </p:nvPicPr>
        <p:blipFill>
          <a:blip r:embed="rId9" cstate="print">
            <a:extLst>
              <a:ext uri="{BEBA8EAE-BF5A-486C-A8C5-ECC9F3942E4B}">
                <a14:imgProps xmlns:a14="http://schemas.microsoft.com/office/drawing/2010/main">
                  <a14:imgLayer r:embed="rId10">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rot="20737939">
            <a:off x="17822170" y="7516144"/>
            <a:ext cx="2605052" cy="2605052"/>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9513630" y="84020"/>
            <a:ext cx="10381918" cy="1537322"/>
          </a:xfrm>
          <a:prstGeom prst="rect">
            <a:avLst/>
          </a:prstGeom>
        </p:spPr>
      </p:pic>
    </p:spTree>
    <p:extLst>
      <p:ext uri="{BB962C8B-B14F-4D97-AF65-F5344CB8AC3E}">
        <p14:creationId xmlns:p14="http://schemas.microsoft.com/office/powerpoint/2010/main" val="55234151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772" y="1997331"/>
            <a:ext cx="9312547" cy="9312547"/>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1137277" y="1716047"/>
            <a:ext cx="838141" cy="52701"/>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457179" rtl="0" eaLnBrk="1" fontAlgn="auto" latinLnBrk="0" hangingPunct="1">
              <a:lnSpc>
                <a:spcPct val="100000"/>
              </a:lnSpc>
              <a:spcBef>
                <a:spcPts val="0"/>
              </a:spcBef>
              <a:spcAft>
                <a:spcPts val="0"/>
              </a:spcAft>
              <a:buClrTx/>
              <a:buSzTx/>
              <a:buFontTx/>
              <a:buNone/>
              <a:tabLst/>
              <a:defRPr/>
            </a:pPr>
            <a:endParaRPr kumimoji="0" sz="1801"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253" y="619972"/>
            <a:ext cx="6512333" cy="996386"/>
          </a:xfrm>
          <a:prstGeom prst="rect">
            <a:avLst/>
          </a:prstGeom>
        </p:spPr>
      </p:pic>
      <p:sp>
        <p:nvSpPr>
          <p:cNvPr id="6" name="Content Placeholder 2"/>
          <p:cNvSpPr>
            <a:spLocks noGrp="1"/>
          </p:cNvSpPr>
          <p:nvPr>
            <p:ph idx="1"/>
          </p:nvPr>
        </p:nvSpPr>
        <p:spPr>
          <a:xfrm>
            <a:off x="1105777" y="2152616"/>
            <a:ext cx="10403389" cy="9591979"/>
          </a:xfrm>
        </p:spPr>
        <p:txBody>
          <a:bodyPr>
            <a:normAutofit/>
          </a:bodyPr>
          <a:lstStyle/>
          <a:p>
            <a:pPr marL="0" indent="0">
              <a:buNone/>
            </a:pPr>
            <a:r>
              <a:rPr lang="en-US" sz="6000" dirty="0" smtClean="0"/>
              <a:t>Using your red pen, make sure you have the correct definition</a:t>
            </a:r>
          </a:p>
          <a:p>
            <a:pPr marL="0" indent="0">
              <a:buNone/>
            </a:pPr>
            <a:endParaRPr lang="en-US" sz="6000" b="1" dirty="0"/>
          </a:p>
          <a:p>
            <a:pPr marL="0" indent="0">
              <a:buNone/>
            </a:pPr>
            <a:r>
              <a:rPr lang="en-US" sz="6000" b="1" dirty="0" smtClean="0"/>
              <a:t>R – relevant – </a:t>
            </a:r>
            <a:r>
              <a:rPr lang="en-US" sz="6000" dirty="0" smtClean="0"/>
              <a:t>does the goal fit with your life right now? If it doesn’t then this is not a good goal</a:t>
            </a:r>
            <a:endParaRPr lang="en-US" sz="6000" b="1" dirty="0"/>
          </a:p>
          <a:p>
            <a:pPr marL="0" indent="0">
              <a:buNone/>
            </a:pPr>
            <a:endParaRPr lang="en-US" sz="5999"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1035022" y="934879"/>
            <a:ext cx="9931364" cy="627735"/>
          </a:xfrm>
          <a:prstGeom prst="rect">
            <a:avLst/>
          </a:prstGeom>
        </p:spPr>
        <p:txBody>
          <a:bodyPr vert="horz" wrap="square" lIns="0" tIns="12064" rIns="0" bIns="0" rtlCol="0" anchor="ctr">
            <a:spAutoFit/>
          </a:bodyPr>
          <a:lstStyle/>
          <a:p>
            <a:pPr marL="12699">
              <a:lnSpc>
                <a:spcPct val="100000"/>
              </a:lnSpc>
              <a:spcBef>
                <a:spcPts val="96"/>
              </a:spcBef>
            </a:pPr>
            <a:r>
              <a:rPr lang="en-US" sz="4000" spc="10" dirty="0" smtClean="0"/>
              <a:t>SMART Goals</a:t>
            </a:r>
            <a:endParaRPr sz="4000" spc="45" dirty="0"/>
          </a:p>
        </p:txBody>
      </p:sp>
      <p:pic>
        <p:nvPicPr>
          <p:cNvPr id="2" name="Picture 1"/>
          <p:cNvPicPr>
            <a:picLocks noChangeAspect="1"/>
          </p:cNvPicPr>
          <p:nvPr/>
        </p:nvPicPr>
        <p:blipFill>
          <a:blip r:embed="rId4"/>
          <a:stretch>
            <a:fillRect/>
          </a:stretch>
        </p:blipFill>
        <p:spPr>
          <a:xfrm>
            <a:off x="12871253" y="2486323"/>
            <a:ext cx="4985354" cy="2232248"/>
          </a:xfrm>
          <a:prstGeom prst="rect">
            <a:avLst/>
          </a:prstGeom>
        </p:spPr>
      </p:pic>
      <p:pic>
        <p:nvPicPr>
          <p:cNvPr id="4" name="Picture 3"/>
          <p:cNvPicPr>
            <a:picLocks noChangeAspect="1"/>
          </p:cNvPicPr>
          <p:nvPr/>
        </p:nvPicPr>
        <p:blipFill>
          <a:blip r:embed="rId5"/>
          <a:stretch>
            <a:fillRect/>
          </a:stretch>
        </p:blipFill>
        <p:spPr>
          <a:xfrm>
            <a:off x="14228514" y="4718571"/>
            <a:ext cx="4371453" cy="2542580"/>
          </a:xfrm>
          <a:prstGeom prst="rect">
            <a:avLst/>
          </a:prstGeom>
        </p:spPr>
      </p:pic>
      <p:pic>
        <p:nvPicPr>
          <p:cNvPr id="5" name="Picture 4"/>
          <p:cNvPicPr>
            <a:picLocks noChangeAspect="1"/>
          </p:cNvPicPr>
          <p:nvPr/>
        </p:nvPicPr>
        <p:blipFill>
          <a:blip r:embed="rId6"/>
          <a:stretch>
            <a:fillRect/>
          </a:stretch>
        </p:blipFill>
        <p:spPr>
          <a:xfrm>
            <a:off x="12866427" y="7261151"/>
            <a:ext cx="4014907" cy="2671738"/>
          </a:xfrm>
          <a:prstGeom prst="rect">
            <a:avLst/>
          </a:prstGeom>
        </p:spPr>
      </p:pic>
    </p:spTree>
    <p:extLst>
      <p:ext uri="{BB962C8B-B14F-4D97-AF65-F5344CB8AC3E}">
        <p14:creationId xmlns:p14="http://schemas.microsoft.com/office/powerpoint/2010/main" val="25205982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772" y="1997331"/>
            <a:ext cx="9312547" cy="9312547"/>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1137277" y="1716047"/>
            <a:ext cx="838141" cy="52701"/>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457179" rtl="0" eaLnBrk="1" fontAlgn="auto" latinLnBrk="0" hangingPunct="1">
              <a:lnSpc>
                <a:spcPct val="100000"/>
              </a:lnSpc>
              <a:spcBef>
                <a:spcPts val="0"/>
              </a:spcBef>
              <a:spcAft>
                <a:spcPts val="0"/>
              </a:spcAft>
              <a:buClrTx/>
              <a:buSzTx/>
              <a:buFontTx/>
              <a:buNone/>
              <a:tabLst/>
              <a:defRPr/>
            </a:pPr>
            <a:endParaRPr kumimoji="0" sz="1801"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253" y="619972"/>
            <a:ext cx="6512333" cy="996386"/>
          </a:xfrm>
          <a:prstGeom prst="rect">
            <a:avLst/>
          </a:prstGeom>
        </p:spPr>
      </p:pic>
      <p:sp>
        <p:nvSpPr>
          <p:cNvPr id="6" name="Content Placeholder 2"/>
          <p:cNvSpPr>
            <a:spLocks noGrp="1"/>
          </p:cNvSpPr>
          <p:nvPr>
            <p:ph idx="1"/>
          </p:nvPr>
        </p:nvSpPr>
        <p:spPr>
          <a:xfrm>
            <a:off x="1105777" y="2152616"/>
            <a:ext cx="10403389" cy="9591979"/>
          </a:xfrm>
        </p:spPr>
        <p:txBody>
          <a:bodyPr>
            <a:normAutofit/>
          </a:bodyPr>
          <a:lstStyle/>
          <a:p>
            <a:pPr marL="0" indent="0">
              <a:buNone/>
            </a:pPr>
            <a:r>
              <a:rPr lang="en-US" sz="6000" dirty="0" smtClean="0"/>
              <a:t>Using your red pen, make sure you have the correct definition</a:t>
            </a:r>
          </a:p>
          <a:p>
            <a:pPr marL="0" indent="0">
              <a:buNone/>
            </a:pPr>
            <a:endParaRPr lang="en-US" sz="6000" b="1" dirty="0"/>
          </a:p>
          <a:p>
            <a:pPr marL="0" indent="0">
              <a:buNone/>
            </a:pPr>
            <a:r>
              <a:rPr lang="en-US" sz="6000" b="1" dirty="0" smtClean="0"/>
              <a:t>T – Time Bound</a:t>
            </a:r>
            <a:r>
              <a:rPr lang="en-US" sz="6000" dirty="0" smtClean="0"/>
              <a:t> – set a deadline to achieve the goal</a:t>
            </a:r>
            <a:endParaRPr lang="en-US" sz="6000" b="1" dirty="0"/>
          </a:p>
          <a:p>
            <a:pPr marL="0" indent="0">
              <a:buNone/>
            </a:pPr>
            <a:endParaRPr lang="en-US" sz="5999"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1035022" y="934879"/>
            <a:ext cx="9931364" cy="627735"/>
          </a:xfrm>
          <a:prstGeom prst="rect">
            <a:avLst/>
          </a:prstGeom>
        </p:spPr>
        <p:txBody>
          <a:bodyPr vert="horz" wrap="square" lIns="0" tIns="12064" rIns="0" bIns="0" rtlCol="0" anchor="ctr">
            <a:spAutoFit/>
          </a:bodyPr>
          <a:lstStyle/>
          <a:p>
            <a:pPr marL="12699">
              <a:lnSpc>
                <a:spcPct val="100000"/>
              </a:lnSpc>
              <a:spcBef>
                <a:spcPts val="96"/>
              </a:spcBef>
            </a:pPr>
            <a:r>
              <a:rPr lang="en-US" sz="4000" spc="10" dirty="0" smtClean="0"/>
              <a:t>SMART Goals</a:t>
            </a:r>
            <a:endParaRPr sz="4000" spc="45" dirty="0"/>
          </a:p>
        </p:txBody>
      </p:sp>
      <p:pic>
        <p:nvPicPr>
          <p:cNvPr id="2" name="Picture 1"/>
          <p:cNvPicPr>
            <a:picLocks noChangeAspect="1"/>
          </p:cNvPicPr>
          <p:nvPr/>
        </p:nvPicPr>
        <p:blipFill>
          <a:blip r:embed="rId4"/>
          <a:stretch>
            <a:fillRect/>
          </a:stretch>
        </p:blipFill>
        <p:spPr>
          <a:xfrm>
            <a:off x="12871253" y="2486323"/>
            <a:ext cx="4985354" cy="2232248"/>
          </a:xfrm>
          <a:prstGeom prst="rect">
            <a:avLst/>
          </a:prstGeom>
        </p:spPr>
      </p:pic>
      <p:pic>
        <p:nvPicPr>
          <p:cNvPr id="4" name="Picture 3"/>
          <p:cNvPicPr>
            <a:picLocks noChangeAspect="1"/>
          </p:cNvPicPr>
          <p:nvPr/>
        </p:nvPicPr>
        <p:blipFill>
          <a:blip r:embed="rId5"/>
          <a:stretch>
            <a:fillRect/>
          </a:stretch>
        </p:blipFill>
        <p:spPr>
          <a:xfrm>
            <a:off x="14228514" y="4718571"/>
            <a:ext cx="4371453" cy="2542580"/>
          </a:xfrm>
          <a:prstGeom prst="rect">
            <a:avLst/>
          </a:prstGeom>
        </p:spPr>
      </p:pic>
      <p:pic>
        <p:nvPicPr>
          <p:cNvPr id="5" name="Picture 4"/>
          <p:cNvPicPr>
            <a:picLocks noChangeAspect="1"/>
          </p:cNvPicPr>
          <p:nvPr/>
        </p:nvPicPr>
        <p:blipFill>
          <a:blip r:embed="rId6"/>
          <a:stretch>
            <a:fillRect/>
          </a:stretch>
        </p:blipFill>
        <p:spPr>
          <a:xfrm>
            <a:off x="12866427" y="7261151"/>
            <a:ext cx="4014907" cy="2671738"/>
          </a:xfrm>
          <a:prstGeom prst="rect">
            <a:avLst/>
          </a:prstGeom>
        </p:spPr>
      </p:pic>
    </p:spTree>
    <p:extLst>
      <p:ext uri="{BB962C8B-B14F-4D97-AF65-F5344CB8AC3E}">
        <p14:creationId xmlns:p14="http://schemas.microsoft.com/office/powerpoint/2010/main" val="30621642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772" y="1997331"/>
            <a:ext cx="9312547" cy="9312547"/>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1137277" y="1716047"/>
            <a:ext cx="838141" cy="52701"/>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457179" rtl="0" eaLnBrk="1" fontAlgn="auto" latinLnBrk="0" hangingPunct="1">
              <a:lnSpc>
                <a:spcPct val="100000"/>
              </a:lnSpc>
              <a:spcBef>
                <a:spcPts val="0"/>
              </a:spcBef>
              <a:spcAft>
                <a:spcPts val="0"/>
              </a:spcAft>
              <a:buClrTx/>
              <a:buSzTx/>
              <a:buFontTx/>
              <a:buNone/>
              <a:tabLst/>
              <a:defRPr/>
            </a:pPr>
            <a:endParaRPr kumimoji="0" sz="1801"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253" y="619972"/>
            <a:ext cx="6512333" cy="996386"/>
          </a:xfrm>
          <a:prstGeom prst="rect">
            <a:avLst/>
          </a:prstGeom>
        </p:spPr>
      </p:pic>
      <p:sp>
        <p:nvSpPr>
          <p:cNvPr id="6" name="Content Placeholder 2"/>
          <p:cNvSpPr>
            <a:spLocks noGrp="1"/>
          </p:cNvSpPr>
          <p:nvPr>
            <p:ph idx="1"/>
          </p:nvPr>
        </p:nvSpPr>
        <p:spPr>
          <a:xfrm>
            <a:off x="1105777" y="2152616"/>
            <a:ext cx="10403389" cy="9591979"/>
          </a:xfrm>
        </p:spPr>
        <p:txBody>
          <a:bodyPr>
            <a:normAutofit fontScale="77500" lnSpcReduction="20000"/>
          </a:bodyPr>
          <a:lstStyle/>
          <a:p>
            <a:pPr marL="0" indent="0">
              <a:buNone/>
            </a:pPr>
            <a:r>
              <a:rPr lang="en-US" sz="6000" dirty="0" smtClean="0"/>
              <a:t>Example – “do better in science” is not a SMART goal.</a:t>
            </a:r>
          </a:p>
          <a:p>
            <a:pPr marL="0" indent="0">
              <a:buNone/>
            </a:pPr>
            <a:endParaRPr lang="en-US" sz="6000" b="1" dirty="0"/>
          </a:p>
          <a:p>
            <a:pPr marL="0" indent="0">
              <a:buNone/>
            </a:pPr>
            <a:r>
              <a:rPr lang="en-US" sz="6000" dirty="0" smtClean="0"/>
              <a:t>To be SMART this would be:</a:t>
            </a:r>
          </a:p>
          <a:p>
            <a:pPr marL="0" indent="0">
              <a:buNone/>
            </a:pPr>
            <a:endParaRPr lang="en-US" sz="6000" dirty="0"/>
          </a:p>
          <a:p>
            <a:pPr marL="0" indent="0">
              <a:buNone/>
            </a:pPr>
            <a:r>
              <a:rPr lang="en-US" sz="6000" b="1" dirty="0" smtClean="0"/>
              <a:t>S</a:t>
            </a:r>
            <a:r>
              <a:rPr lang="en-US" sz="6000" dirty="0" smtClean="0"/>
              <a:t> – score 1 grade higher in the next science assessment</a:t>
            </a:r>
          </a:p>
          <a:p>
            <a:pPr marL="0" indent="0">
              <a:buNone/>
            </a:pPr>
            <a:r>
              <a:rPr lang="en-US" sz="6000" b="1" dirty="0" smtClean="0"/>
              <a:t>M</a:t>
            </a:r>
            <a:r>
              <a:rPr lang="en-US" sz="6000" dirty="0" smtClean="0"/>
              <a:t> – measured through grade/percentage score</a:t>
            </a:r>
          </a:p>
          <a:p>
            <a:pPr marL="0" indent="0">
              <a:buNone/>
            </a:pPr>
            <a:r>
              <a:rPr lang="en-US" sz="6000" b="1" dirty="0" smtClean="0"/>
              <a:t>A</a:t>
            </a:r>
            <a:r>
              <a:rPr lang="en-US" sz="6000" dirty="0" smtClean="0"/>
              <a:t> – complete all homework, revise for 30 minutes each night for a week before assessment</a:t>
            </a:r>
          </a:p>
          <a:p>
            <a:pPr marL="0" indent="0">
              <a:buNone/>
            </a:pPr>
            <a:r>
              <a:rPr lang="en-US" sz="6000" b="1" dirty="0" smtClean="0"/>
              <a:t>R</a:t>
            </a:r>
            <a:r>
              <a:rPr lang="en-US" sz="6000" dirty="0" smtClean="0"/>
              <a:t> – yes – want to get into a higher class set</a:t>
            </a:r>
          </a:p>
          <a:p>
            <a:pPr marL="0" indent="0">
              <a:buNone/>
            </a:pPr>
            <a:r>
              <a:rPr lang="en-US" sz="6000" b="1" dirty="0" smtClean="0"/>
              <a:t>T</a:t>
            </a:r>
            <a:r>
              <a:rPr lang="en-US" sz="6000" dirty="0" smtClean="0"/>
              <a:t> – date of next assessment</a:t>
            </a:r>
            <a:endParaRPr lang="en-US" sz="6000" dirty="0"/>
          </a:p>
          <a:p>
            <a:pPr marL="0" indent="0">
              <a:buNone/>
            </a:pPr>
            <a:endParaRPr lang="en-US" sz="5999"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1035022" y="934879"/>
            <a:ext cx="9931364" cy="627735"/>
          </a:xfrm>
          <a:prstGeom prst="rect">
            <a:avLst/>
          </a:prstGeom>
        </p:spPr>
        <p:txBody>
          <a:bodyPr vert="horz" wrap="square" lIns="0" tIns="12064" rIns="0" bIns="0" rtlCol="0" anchor="ctr">
            <a:spAutoFit/>
          </a:bodyPr>
          <a:lstStyle/>
          <a:p>
            <a:pPr marL="12699">
              <a:lnSpc>
                <a:spcPct val="100000"/>
              </a:lnSpc>
              <a:spcBef>
                <a:spcPts val="96"/>
              </a:spcBef>
            </a:pPr>
            <a:r>
              <a:rPr lang="en-US" sz="4000" spc="10" dirty="0" smtClean="0"/>
              <a:t>SMART Goals</a:t>
            </a:r>
            <a:endParaRPr sz="4000" spc="45" dirty="0"/>
          </a:p>
        </p:txBody>
      </p:sp>
      <p:pic>
        <p:nvPicPr>
          <p:cNvPr id="2" name="Picture 1"/>
          <p:cNvPicPr>
            <a:picLocks noChangeAspect="1"/>
          </p:cNvPicPr>
          <p:nvPr/>
        </p:nvPicPr>
        <p:blipFill>
          <a:blip r:embed="rId4"/>
          <a:stretch>
            <a:fillRect/>
          </a:stretch>
        </p:blipFill>
        <p:spPr>
          <a:xfrm>
            <a:off x="12871253" y="2486323"/>
            <a:ext cx="4985354" cy="2232248"/>
          </a:xfrm>
          <a:prstGeom prst="rect">
            <a:avLst/>
          </a:prstGeom>
        </p:spPr>
      </p:pic>
      <p:pic>
        <p:nvPicPr>
          <p:cNvPr id="4" name="Picture 3"/>
          <p:cNvPicPr>
            <a:picLocks noChangeAspect="1"/>
          </p:cNvPicPr>
          <p:nvPr/>
        </p:nvPicPr>
        <p:blipFill>
          <a:blip r:embed="rId5"/>
          <a:stretch>
            <a:fillRect/>
          </a:stretch>
        </p:blipFill>
        <p:spPr>
          <a:xfrm>
            <a:off x="14228514" y="4718571"/>
            <a:ext cx="4371453" cy="2542580"/>
          </a:xfrm>
          <a:prstGeom prst="rect">
            <a:avLst/>
          </a:prstGeom>
        </p:spPr>
      </p:pic>
      <p:pic>
        <p:nvPicPr>
          <p:cNvPr id="5" name="Picture 4"/>
          <p:cNvPicPr>
            <a:picLocks noChangeAspect="1"/>
          </p:cNvPicPr>
          <p:nvPr/>
        </p:nvPicPr>
        <p:blipFill>
          <a:blip r:embed="rId6"/>
          <a:stretch>
            <a:fillRect/>
          </a:stretch>
        </p:blipFill>
        <p:spPr>
          <a:xfrm>
            <a:off x="12866427" y="7261151"/>
            <a:ext cx="4014907" cy="2671738"/>
          </a:xfrm>
          <a:prstGeom prst="rect">
            <a:avLst/>
          </a:prstGeom>
        </p:spPr>
      </p:pic>
    </p:spTree>
    <p:extLst>
      <p:ext uri="{BB962C8B-B14F-4D97-AF65-F5344CB8AC3E}">
        <p14:creationId xmlns:p14="http://schemas.microsoft.com/office/powerpoint/2010/main" val="27128080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772" y="1997331"/>
            <a:ext cx="9312547" cy="9312547"/>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1137277" y="1716047"/>
            <a:ext cx="838141" cy="52701"/>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457179" rtl="0" eaLnBrk="1" fontAlgn="auto" latinLnBrk="0" hangingPunct="1">
              <a:lnSpc>
                <a:spcPct val="100000"/>
              </a:lnSpc>
              <a:spcBef>
                <a:spcPts val="0"/>
              </a:spcBef>
              <a:spcAft>
                <a:spcPts val="0"/>
              </a:spcAft>
              <a:buClrTx/>
              <a:buSzTx/>
              <a:buFontTx/>
              <a:buNone/>
              <a:tabLst/>
              <a:defRPr/>
            </a:pPr>
            <a:endParaRPr kumimoji="0" sz="1801"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253" y="619972"/>
            <a:ext cx="6512333" cy="996386"/>
          </a:xfrm>
          <a:prstGeom prst="rect">
            <a:avLst/>
          </a:prstGeom>
        </p:spPr>
      </p:pic>
      <p:sp>
        <p:nvSpPr>
          <p:cNvPr id="6" name="Content Placeholder 2"/>
          <p:cNvSpPr>
            <a:spLocks noGrp="1"/>
          </p:cNvSpPr>
          <p:nvPr>
            <p:ph idx="1"/>
          </p:nvPr>
        </p:nvSpPr>
        <p:spPr>
          <a:xfrm>
            <a:off x="1105777" y="2152616"/>
            <a:ext cx="10403389" cy="9591979"/>
          </a:xfrm>
        </p:spPr>
        <p:txBody>
          <a:bodyPr>
            <a:normAutofit/>
          </a:bodyPr>
          <a:lstStyle/>
          <a:p>
            <a:pPr marL="0" indent="0">
              <a:buNone/>
            </a:pPr>
            <a:r>
              <a:rPr lang="en-US" sz="6000" dirty="0" smtClean="0"/>
              <a:t>Set yourself a SMART goal.</a:t>
            </a:r>
          </a:p>
          <a:p>
            <a:pPr marL="0" indent="0">
              <a:buNone/>
            </a:pPr>
            <a:endParaRPr lang="en-US" sz="6000" dirty="0"/>
          </a:p>
          <a:p>
            <a:pPr marL="0" indent="0">
              <a:buNone/>
            </a:pPr>
            <a:r>
              <a:rPr lang="en-US" sz="6000" dirty="0" smtClean="0"/>
              <a:t>You should:</a:t>
            </a:r>
          </a:p>
          <a:p>
            <a:pPr>
              <a:buFontTx/>
              <a:buChar char="-"/>
            </a:pPr>
            <a:r>
              <a:rPr lang="en-US" sz="6000" dirty="0" smtClean="0"/>
              <a:t>Identify what type of goal it is</a:t>
            </a:r>
          </a:p>
          <a:p>
            <a:pPr>
              <a:buFontTx/>
              <a:buChar char="-"/>
            </a:pPr>
            <a:r>
              <a:rPr lang="en-US" sz="6000" dirty="0" smtClean="0"/>
              <a:t>Use SMART to make sure your goal is not vague</a:t>
            </a:r>
          </a:p>
          <a:p>
            <a:pPr>
              <a:buFontTx/>
              <a:buChar char="-"/>
            </a:pPr>
            <a:endParaRPr lang="en-US" sz="6000" dirty="0"/>
          </a:p>
          <a:p>
            <a:pPr marL="0" indent="0">
              <a:buNone/>
            </a:pPr>
            <a:r>
              <a:rPr lang="en-US" sz="6000" dirty="0" smtClean="0"/>
              <a:t>You should write this goal in your books.</a:t>
            </a:r>
            <a:endParaRPr lang="en-US" sz="6000" dirty="0"/>
          </a:p>
          <a:p>
            <a:pPr marL="0" indent="0">
              <a:buNone/>
            </a:pPr>
            <a:endParaRPr lang="en-US" sz="5999"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1035022" y="934879"/>
            <a:ext cx="9931364" cy="627735"/>
          </a:xfrm>
          <a:prstGeom prst="rect">
            <a:avLst/>
          </a:prstGeom>
        </p:spPr>
        <p:txBody>
          <a:bodyPr vert="horz" wrap="square" lIns="0" tIns="12064" rIns="0" bIns="0" rtlCol="0" anchor="ctr">
            <a:spAutoFit/>
          </a:bodyPr>
          <a:lstStyle/>
          <a:p>
            <a:pPr marL="12699">
              <a:lnSpc>
                <a:spcPct val="100000"/>
              </a:lnSpc>
              <a:spcBef>
                <a:spcPts val="96"/>
              </a:spcBef>
            </a:pPr>
            <a:r>
              <a:rPr lang="en-US" sz="4000" spc="10" dirty="0" smtClean="0"/>
              <a:t>SMART Goals</a:t>
            </a:r>
            <a:endParaRPr sz="4000" spc="45" dirty="0"/>
          </a:p>
        </p:txBody>
      </p:sp>
      <p:pic>
        <p:nvPicPr>
          <p:cNvPr id="2" name="Picture 1"/>
          <p:cNvPicPr>
            <a:picLocks noChangeAspect="1"/>
          </p:cNvPicPr>
          <p:nvPr/>
        </p:nvPicPr>
        <p:blipFill>
          <a:blip r:embed="rId4"/>
          <a:stretch>
            <a:fillRect/>
          </a:stretch>
        </p:blipFill>
        <p:spPr>
          <a:xfrm>
            <a:off x="12871253" y="2486323"/>
            <a:ext cx="4985354" cy="2232248"/>
          </a:xfrm>
          <a:prstGeom prst="rect">
            <a:avLst/>
          </a:prstGeom>
        </p:spPr>
      </p:pic>
      <p:pic>
        <p:nvPicPr>
          <p:cNvPr id="4" name="Picture 3"/>
          <p:cNvPicPr>
            <a:picLocks noChangeAspect="1"/>
          </p:cNvPicPr>
          <p:nvPr/>
        </p:nvPicPr>
        <p:blipFill>
          <a:blip r:embed="rId5"/>
          <a:stretch>
            <a:fillRect/>
          </a:stretch>
        </p:blipFill>
        <p:spPr>
          <a:xfrm>
            <a:off x="14228514" y="4718571"/>
            <a:ext cx="4371453" cy="2542580"/>
          </a:xfrm>
          <a:prstGeom prst="rect">
            <a:avLst/>
          </a:prstGeom>
        </p:spPr>
      </p:pic>
      <p:pic>
        <p:nvPicPr>
          <p:cNvPr id="5" name="Picture 4"/>
          <p:cNvPicPr>
            <a:picLocks noChangeAspect="1"/>
          </p:cNvPicPr>
          <p:nvPr/>
        </p:nvPicPr>
        <p:blipFill>
          <a:blip r:embed="rId6"/>
          <a:stretch>
            <a:fillRect/>
          </a:stretch>
        </p:blipFill>
        <p:spPr>
          <a:xfrm>
            <a:off x="12866427" y="7261151"/>
            <a:ext cx="4014907" cy="2671738"/>
          </a:xfrm>
          <a:prstGeom prst="rect">
            <a:avLst/>
          </a:prstGeom>
        </p:spPr>
      </p:pic>
    </p:spTree>
    <p:extLst>
      <p:ext uri="{BB962C8B-B14F-4D97-AF65-F5344CB8AC3E}">
        <p14:creationId xmlns:p14="http://schemas.microsoft.com/office/powerpoint/2010/main" val="32316784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772" y="1997331"/>
            <a:ext cx="9312547" cy="9312547"/>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1137277" y="1716047"/>
            <a:ext cx="838141" cy="52701"/>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457179"/>
            <a:endParaRPr sz="1801"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253" y="619972"/>
            <a:ext cx="6512333" cy="996386"/>
          </a:xfrm>
          <a:prstGeom prst="rect">
            <a:avLst/>
          </a:prstGeom>
        </p:spPr>
      </p:pic>
      <p:sp>
        <p:nvSpPr>
          <p:cNvPr id="6" name="Content Placeholder 2"/>
          <p:cNvSpPr>
            <a:spLocks noGrp="1"/>
          </p:cNvSpPr>
          <p:nvPr>
            <p:ph idx="1"/>
          </p:nvPr>
        </p:nvSpPr>
        <p:spPr>
          <a:xfrm>
            <a:off x="1105777" y="2081378"/>
            <a:ext cx="9685994" cy="8424345"/>
          </a:xfrm>
        </p:spPr>
        <p:txBody>
          <a:bodyPr>
            <a:normAutofit fontScale="85000" lnSpcReduction="20000"/>
          </a:bodyPr>
          <a:lstStyle/>
          <a:p>
            <a:pPr marL="0" indent="0">
              <a:buNone/>
            </a:pPr>
            <a:r>
              <a:rPr lang="en-US" sz="5999" dirty="0"/>
              <a:t>Using your </a:t>
            </a:r>
            <a:r>
              <a:rPr lang="en-US" sz="5999" dirty="0" err="1"/>
              <a:t>oracy</a:t>
            </a:r>
            <a:r>
              <a:rPr lang="en-US" sz="5999" dirty="0"/>
              <a:t> </a:t>
            </a:r>
            <a:r>
              <a:rPr lang="en-US" sz="5999" dirty="0" err="1"/>
              <a:t>helpsheet</a:t>
            </a:r>
            <a:r>
              <a:rPr lang="en-US" sz="5999" dirty="0"/>
              <a:t>, discuss with the person next to </a:t>
            </a:r>
            <a:r>
              <a:rPr lang="en-US" sz="5999" dirty="0" smtClean="0"/>
              <a:t>you:</a:t>
            </a:r>
          </a:p>
          <a:p>
            <a:pPr marL="0" indent="0">
              <a:buNone/>
            </a:pPr>
            <a:endParaRPr lang="en-US" sz="5999" dirty="0"/>
          </a:p>
          <a:p>
            <a:pPr marL="0" indent="0">
              <a:buNone/>
            </a:pPr>
            <a:r>
              <a:rPr lang="en-US" sz="5999" dirty="0" smtClean="0"/>
              <a:t>“What SMART goal did you set?”</a:t>
            </a:r>
            <a:endParaRPr lang="en-US" sz="5999" dirty="0"/>
          </a:p>
          <a:p>
            <a:pPr marL="0" indent="0">
              <a:buNone/>
            </a:pPr>
            <a:endParaRPr lang="en-US" sz="5999" dirty="0"/>
          </a:p>
          <a:p>
            <a:pPr marL="0" indent="0">
              <a:buNone/>
            </a:pPr>
            <a:r>
              <a:rPr lang="en-US" sz="5999" dirty="0" smtClean="0"/>
              <a:t>You will not be able to challenge anyone’s goal but you can add or build if you think they have missed part of SMART out.</a:t>
            </a:r>
            <a:endParaRPr lang="en-US" sz="5999" dirty="0"/>
          </a:p>
          <a:p>
            <a:pPr marL="0" indent="0">
              <a:buNone/>
            </a:pPr>
            <a:endParaRPr lang="en-US" sz="5999" dirty="0"/>
          </a:p>
          <a:p>
            <a:pPr marL="0" indent="0">
              <a:buNone/>
            </a:pPr>
            <a:r>
              <a:rPr lang="en-US" sz="5999" dirty="0"/>
              <a:t>Be ready to share your discussion with the class</a:t>
            </a:r>
          </a:p>
          <a:p>
            <a:pPr marL="0" indent="0">
              <a:buNone/>
            </a:pPr>
            <a:endParaRPr lang="en-US" sz="5999" dirty="0" smtClean="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1035022" y="934879"/>
            <a:ext cx="9931364" cy="627735"/>
          </a:xfrm>
          <a:prstGeom prst="rect">
            <a:avLst/>
          </a:prstGeom>
        </p:spPr>
        <p:txBody>
          <a:bodyPr vert="horz" wrap="square" lIns="0" tIns="12064" rIns="0" bIns="0" rtlCol="0" anchor="ctr">
            <a:spAutoFit/>
          </a:bodyPr>
          <a:lstStyle/>
          <a:p>
            <a:pPr marL="12699">
              <a:lnSpc>
                <a:spcPct val="100000"/>
              </a:lnSpc>
              <a:spcBef>
                <a:spcPts val="96"/>
              </a:spcBef>
            </a:pPr>
            <a:r>
              <a:rPr lang="en-US" sz="4000" spc="10" dirty="0" smtClean="0"/>
              <a:t>SMART Goals</a:t>
            </a:r>
            <a:endParaRPr sz="4000" spc="45" dirty="0"/>
          </a:p>
        </p:txBody>
      </p:sp>
      <p:pic>
        <p:nvPicPr>
          <p:cNvPr id="11" name="Picture 10"/>
          <p:cNvPicPr>
            <a:picLocks noChangeAspect="1"/>
          </p:cNvPicPr>
          <p:nvPr/>
        </p:nvPicPr>
        <p:blipFill>
          <a:blip r:embed="rId4"/>
          <a:stretch>
            <a:fillRect/>
          </a:stretch>
        </p:blipFill>
        <p:spPr>
          <a:xfrm>
            <a:off x="12644338" y="1816511"/>
            <a:ext cx="6343346" cy="8954077"/>
          </a:xfrm>
          <a:prstGeom prst="rect">
            <a:avLst/>
          </a:prstGeom>
        </p:spPr>
      </p:pic>
    </p:spTree>
    <p:extLst>
      <p:ext uri="{BB962C8B-B14F-4D97-AF65-F5344CB8AC3E}">
        <p14:creationId xmlns:p14="http://schemas.microsoft.com/office/powerpoint/2010/main" val="22296645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772" y="1997331"/>
            <a:ext cx="9312547" cy="9312547"/>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1137277" y="1716047"/>
            <a:ext cx="838141" cy="52701"/>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457179" rtl="0" eaLnBrk="1" fontAlgn="auto" latinLnBrk="0" hangingPunct="1">
              <a:lnSpc>
                <a:spcPct val="100000"/>
              </a:lnSpc>
              <a:spcBef>
                <a:spcPts val="0"/>
              </a:spcBef>
              <a:spcAft>
                <a:spcPts val="0"/>
              </a:spcAft>
              <a:buClrTx/>
              <a:buSzTx/>
              <a:buFontTx/>
              <a:buNone/>
              <a:tabLst/>
              <a:defRPr/>
            </a:pPr>
            <a:endParaRPr kumimoji="0" sz="1801"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253" y="619972"/>
            <a:ext cx="6512333" cy="996386"/>
          </a:xfrm>
          <a:prstGeom prst="rect">
            <a:avLst/>
          </a:prstGeom>
        </p:spPr>
      </p:pic>
      <p:sp>
        <p:nvSpPr>
          <p:cNvPr id="6" name="Content Placeholder 2"/>
          <p:cNvSpPr>
            <a:spLocks noGrp="1"/>
          </p:cNvSpPr>
          <p:nvPr>
            <p:ph idx="1"/>
          </p:nvPr>
        </p:nvSpPr>
        <p:spPr>
          <a:xfrm>
            <a:off x="1035022" y="1922181"/>
            <a:ext cx="10403389" cy="9591979"/>
          </a:xfrm>
        </p:spPr>
        <p:txBody>
          <a:bodyPr>
            <a:normAutofit fontScale="92500"/>
          </a:bodyPr>
          <a:lstStyle/>
          <a:p>
            <a:pPr marL="0" indent="0">
              <a:buNone/>
            </a:pPr>
            <a:r>
              <a:rPr lang="en-US" sz="6000" dirty="0" smtClean="0"/>
              <a:t>Setting SMART goal does not always mean that achieving the goal will be easy.</a:t>
            </a:r>
          </a:p>
          <a:p>
            <a:pPr marL="0" indent="0">
              <a:buNone/>
            </a:pPr>
            <a:endParaRPr lang="en-US" sz="6000" dirty="0"/>
          </a:p>
          <a:p>
            <a:pPr marL="0" indent="0">
              <a:buNone/>
            </a:pPr>
            <a:r>
              <a:rPr lang="en-US" sz="6000" dirty="0" smtClean="0"/>
              <a:t>There will be many obstacles and challenges to overcome on the journey to achieving the goal.</a:t>
            </a:r>
          </a:p>
          <a:p>
            <a:pPr marL="0" indent="0">
              <a:buNone/>
            </a:pPr>
            <a:endParaRPr lang="en-US" sz="6000" dirty="0"/>
          </a:p>
          <a:p>
            <a:pPr marL="0" indent="0">
              <a:buNone/>
            </a:pPr>
            <a:r>
              <a:rPr lang="en-US" sz="6000" dirty="0" smtClean="0"/>
              <a:t>It is important to not give up on a goal when faced with an obstacle or challenge</a:t>
            </a:r>
            <a:endParaRPr lang="en-US" sz="6000" dirty="0"/>
          </a:p>
          <a:p>
            <a:pPr marL="0" indent="0">
              <a:buNone/>
            </a:pPr>
            <a:endParaRPr lang="en-US" sz="5999"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1035022" y="934879"/>
            <a:ext cx="9931364" cy="627735"/>
          </a:xfrm>
          <a:prstGeom prst="rect">
            <a:avLst/>
          </a:prstGeom>
        </p:spPr>
        <p:txBody>
          <a:bodyPr vert="horz" wrap="square" lIns="0" tIns="12064" rIns="0" bIns="0" rtlCol="0" anchor="ctr">
            <a:spAutoFit/>
          </a:bodyPr>
          <a:lstStyle/>
          <a:p>
            <a:pPr marL="12699">
              <a:lnSpc>
                <a:spcPct val="100000"/>
              </a:lnSpc>
              <a:spcBef>
                <a:spcPts val="96"/>
              </a:spcBef>
            </a:pPr>
            <a:r>
              <a:rPr lang="en-US" sz="4000" spc="10" dirty="0" smtClean="0"/>
              <a:t>Obstacles/Challenges </a:t>
            </a:r>
            <a:endParaRPr sz="4000" spc="45" dirty="0"/>
          </a:p>
        </p:txBody>
      </p:sp>
      <p:pic>
        <p:nvPicPr>
          <p:cNvPr id="2" name="Picture 1"/>
          <p:cNvPicPr>
            <a:picLocks noChangeAspect="1"/>
          </p:cNvPicPr>
          <p:nvPr/>
        </p:nvPicPr>
        <p:blipFill>
          <a:blip r:embed="rId4"/>
          <a:stretch>
            <a:fillRect/>
          </a:stretch>
        </p:blipFill>
        <p:spPr>
          <a:xfrm>
            <a:off x="12871253" y="2486323"/>
            <a:ext cx="4985354" cy="2232248"/>
          </a:xfrm>
          <a:prstGeom prst="rect">
            <a:avLst/>
          </a:prstGeom>
        </p:spPr>
      </p:pic>
      <p:pic>
        <p:nvPicPr>
          <p:cNvPr id="4" name="Picture 3"/>
          <p:cNvPicPr>
            <a:picLocks noChangeAspect="1"/>
          </p:cNvPicPr>
          <p:nvPr/>
        </p:nvPicPr>
        <p:blipFill>
          <a:blip r:embed="rId5"/>
          <a:stretch>
            <a:fillRect/>
          </a:stretch>
        </p:blipFill>
        <p:spPr>
          <a:xfrm>
            <a:off x="14228514" y="4718571"/>
            <a:ext cx="4371453" cy="2542580"/>
          </a:xfrm>
          <a:prstGeom prst="rect">
            <a:avLst/>
          </a:prstGeom>
        </p:spPr>
      </p:pic>
      <p:pic>
        <p:nvPicPr>
          <p:cNvPr id="5" name="Picture 4"/>
          <p:cNvPicPr>
            <a:picLocks noChangeAspect="1"/>
          </p:cNvPicPr>
          <p:nvPr/>
        </p:nvPicPr>
        <p:blipFill>
          <a:blip r:embed="rId6"/>
          <a:stretch>
            <a:fillRect/>
          </a:stretch>
        </p:blipFill>
        <p:spPr>
          <a:xfrm>
            <a:off x="12866427" y="7261151"/>
            <a:ext cx="4014907" cy="2671738"/>
          </a:xfrm>
          <a:prstGeom prst="rect">
            <a:avLst/>
          </a:prstGeom>
        </p:spPr>
      </p:pic>
    </p:spTree>
    <p:extLst>
      <p:ext uri="{BB962C8B-B14F-4D97-AF65-F5344CB8AC3E}">
        <p14:creationId xmlns:p14="http://schemas.microsoft.com/office/powerpoint/2010/main" val="42820483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772" y="1997331"/>
            <a:ext cx="9312547" cy="9312547"/>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1137277" y="1716047"/>
            <a:ext cx="838141" cy="52701"/>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457179" rtl="0" eaLnBrk="1" fontAlgn="auto" latinLnBrk="0" hangingPunct="1">
              <a:lnSpc>
                <a:spcPct val="100000"/>
              </a:lnSpc>
              <a:spcBef>
                <a:spcPts val="0"/>
              </a:spcBef>
              <a:spcAft>
                <a:spcPts val="0"/>
              </a:spcAft>
              <a:buClrTx/>
              <a:buSzTx/>
              <a:buFontTx/>
              <a:buNone/>
              <a:tabLst/>
              <a:defRPr/>
            </a:pPr>
            <a:endParaRPr kumimoji="0" sz="1801"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253" y="619972"/>
            <a:ext cx="6512333" cy="996386"/>
          </a:xfrm>
          <a:prstGeom prst="rect">
            <a:avLst/>
          </a:prstGeom>
        </p:spPr>
      </p:pic>
      <p:sp>
        <p:nvSpPr>
          <p:cNvPr id="6" name="Content Placeholder 2"/>
          <p:cNvSpPr>
            <a:spLocks noGrp="1"/>
          </p:cNvSpPr>
          <p:nvPr>
            <p:ph idx="1"/>
          </p:nvPr>
        </p:nvSpPr>
        <p:spPr>
          <a:xfrm>
            <a:off x="1105777" y="2152616"/>
            <a:ext cx="10403389" cy="8830651"/>
          </a:xfrm>
        </p:spPr>
        <p:txBody>
          <a:bodyPr>
            <a:normAutofit fontScale="92500" lnSpcReduction="10000"/>
          </a:bodyPr>
          <a:lstStyle/>
          <a:p>
            <a:pPr marL="0" indent="0">
              <a:buNone/>
            </a:pPr>
            <a:r>
              <a:rPr lang="en-US" sz="6000" dirty="0" smtClean="0"/>
              <a:t>There are different types of obstacles and challenges:</a:t>
            </a:r>
          </a:p>
          <a:p>
            <a:pPr marL="0" indent="0">
              <a:buNone/>
            </a:pPr>
            <a:endParaRPr lang="en-US" sz="6000" dirty="0"/>
          </a:p>
          <a:p>
            <a:pPr>
              <a:buFontTx/>
              <a:buChar char="-"/>
            </a:pPr>
            <a:r>
              <a:rPr lang="en-US" sz="6000" b="1" dirty="0" smtClean="0"/>
              <a:t>Procrastination</a:t>
            </a:r>
            <a:r>
              <a:rPr lang="en-US" sz="6000" dirty="0" smtClean="0"/>
              <a:t> – putting off tasking until the last minute</a:t>
            </a:r>
          </a:p>
          <a:p>
            <a:pPr>
              <a:buFontTx/>
              <a:buChar char="-"/>
            </a:pPr>
            <a:r>
              <a:rPr lang="en-US" sz="6000" b="1" dirty="0" smtClean="0"/>
              <a:t>Distractions</a:t>
            </a:r>
            <a:r>
              <a:rPr lang="en-US" sz="6000" dirty="0" smtClean="0"/>
              <a:t> – losing focus to things like social media</a:t>
            </a:r>
          </a:p>
          <a:p>
            <a:pPr>
              <a:buFontTx/>
              <a:buChar char="-"/>
            </a:pPr>
            <a:r>
              <a:rPr lang="en-US" sz="6000" b="1" dirty="0" smtClean="0"/>
              <a:t>Loss of motivation</a:t>
            </a:r>
            <a:r>
              <a:rPr lang="en-US" sz="6000" dirty="0" smtClean="0"/>
              <a:t> – feeling like progress is slow or goal is to hard</a:t>
            </a:r>
          </a:p>
          <a:p>
            <a:pPr>
              <a:buFontTx/>
              <a:buChar char="-"/>
            </a:pPr>
            <a:r>
              <a:rPr lang="en-US" sz="6000" b="1" dirty="0" smtClean="0"/>
              <a:t>Fear of failure</a:t>
            </a:r>
            <a:r>
              <a:rPr lang="en-US" sz="6000" dirty="0" smtClean="0"/>
              <a:t> – avoiding a task due to a fear of making a mistake </a:t>
            </a:r>
            <a:endParaRPr lang="en-US" sz="6000" dirty="0"/>
          </a:p>
          <a:p>
            <a:pPr marL="0" indent="0">
              <a:buNone/>
            </a:pPr>
            <a:endParaRPr lang="en-US" sz="5999"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1035022" y="934879"/>
            <a:ext cx="9931364" cy="627735"/>
          </a:xfrm>
          <a:prstGeom prst="rect">
            <a:avLst/>
          </a:prstGeom>
        </p:spPr>
        <p:txBody>
          <a:bodyPr vert="horz" wrap="square" lIns="0" tIns="12064" rIns="0" bIns="0" rtlCol="0" anchor="ctr">
            <a:spAutoFit/>
          </a:bodyPr>
          <a:lstStyle/>
          <a:p>
            <a:pPr marL="12699">
              <a:lnSpc>
                <a:spcPct val="100000"/>
              </a:lnSpc>
              <a:spcBef>
                <a:spcPts val="96"/>
              </a:spcBef>
            </a:pPr>
            <a:r>
              <a:rPr lang="en-US" sz="4000" spc="10" dirty="0" smtClean="0"/>
              <a:t>Types of Obstacles/Challenges </a:t>
            </a:r>
            <a:endParaRPr sz="4000" spc="45" dirty="0"/>
          </a:p>
        </p:txBody>
      </p:sp>
      <p:pic>
        <p:nvPicPr>
          <p:cNvPr id="2" name="Picture 1"/>
          <p:cNvPicPr>
            <a:picLocks noChangeAspect="1"/>
          </p:cNvPicPr>
          <p:nvPr/>
        </p:nvPicPr>
        <p:blipFill>
          <a:blip r:embed="rId4"/>
          <a:stretch>
            <a:fillRect/>
          </a:stretch>
        </p:blipFill>
        <p:spPr>
          <a:xfrm>
            <a:off x="12871253" y="2486323"/>
            <a:ext cx="4985354" cy="2232248"/>
          </a:xfrm>
          <a:prstGeom prst="rect">
            <a:avLst/>
          </a:prstGeom>
        </p:spPr>
      </p:pic>
      <p:pic>
        <p:nvPicPr>
          <p:cNvPr id="4" name="Picture 3"/>
          <p:cNvPicPr>
            <a:picLocks noChangeAspect="1"/>
          </p:cNvPicPr>
          <p:nvPr/>
        </p:nvPicPr>
        <p:blipFill>
          <a:blip r:embed="rId5"/>
          <a:stretch>
            <a:fillRect/>
          </a:stretch>
        </p:blipFill>
        <p:spPr>
          <a:xfrm>
            <a:off x="14228514" y="4718571"/>
            <a:ext cx="4371453" cy="2542580"/>
          </a:xfrm>
          <a:prstGeom prst="rect">
            <a:avLst/>
          </a:prstGeom>
        </p:spPr>
      </p:pic>
      <p:pic>
        <p:nvPicPr>
          <p:cNvPr id="5" name="Picture 4"/>
          <p:cNvPicPr>
            <a:picLocks noChangeAspect="1"/>
          </p:cNvPicPr>
          <p:nvPr/>
        </p:nvPicPr>
        <p:blipFill>
          <a:blip r:embed="rId6"/>
          <a:stretch>
            <a:fillRect/>
          </a:stretch>
        </p:blipFill>
        <p:spPr>
          <a:xfrm>
            <a:off x="12866427" y="7261151"/>
            <a:ext cx="4014907" cy="2671738"/>
          </a:xfrm>
          <a:prstGeom prst="rect">
            <a:avLst/>
          </a:prstGeom>
        </p:spPr>
      </p:pic>
    </p:spTree>
    <p:extLst>
      <p:ext uri="{BB962C8B-B14F-4D97-AF65-F5344CB8AC3E}">
        <p14:creationId xmlns:p14="http://schemas.microsoft.com/office/powerpoint/2010/main" val="6015873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5B4D47FF-7603-DEA5-E88A-94F99ADD1097}"/>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554" y="1996407"/>
            <a:ext cx="9312547" cy="9312547"/>
          </a:xfrm>
          <a:prstGeom prst="rect">
            <a:avLst/>
          </a:prstGeom>
        </p:spPr>
      </p:pic>
      <p:sp>
        <p:nvSpPr>
          <p:cNvPr id="3" name="Rounded Rectangle 2"/>
          <p:cNvSpPr/>
          <p:nvPr/>
        </p:nvSpPr>
        <p:spPr>
          <a:xfrm>
            <a:off x="2106534" y="3582623"/>
            <a:ext cx="11886981" cy="7131145"/>
          </a:xfrm>
          <a:prstGeom prst="roundRect">
            <a:avLst/>
          </a:prstGeom>
          <a:effectLst>
            <a:glow rad="101600">
              <a:srgbClr val="FF0000">
                <a:alpha val="60000"/>
              </a:srgbClr>
            </a:glow>
          </a:effectLst>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1507846" rtl="0" eaLnBrk="1" fontAlgn="auto" latinLnBrk="0" hangingPunct="1">
              <a:lnSpc>
                <a:spcPct val="100000"/>
              </a:lnSpc>
              <a:spcBef>
                <a:spcPts val="0"/>
              </a:spcBef>
              <a:spcAft>
                <a:spcPts val="0"/>
              </a:spcAft>
              <a:buClrTx/>
              <a:buSzTx/>
              <a:buFontTx/>
              <a:buNone/>
              <a:tabLst/>
              <a:defRPr/>
            </a:pPr>
            <a:r>
              <a:rPr kumimoji="0" lang="en-US" sz="2968"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Rules!</a:t>
            </a:r>
          </a:p>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n-US" sz="2968"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endParaRPr>
          </a:p>
          <a:p>
            <a:pPr marL="0" marR="0" lvl="0" indent="0" algn="ctr" defTabSz="1507846" rtl="0" eaLnBrk="1" fontAlgn="auto" latinLnBrk="0" hangingPunct="1">
              <a:lnSpc>
                <a:spcPct val="100000"/>
              </a:lnSpc>
              <a:spcBef>
                <a:spcPts val="0"/>
              </a:spcBef>
              <a:spcAft>
                <a:spcPts val="0"/>
              </a:spcAft>
              <a:buClrTx/>
              <a:buSzTx/>
              <a:buFontTx/>
              <a:buNone/>
              <a:tabLst/>
              <a:defRPr/>
            </a:pPr>
            <a:r>
              <a:rPr kumimoji="0" lang="en-US" sz="2968"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I will ask the question and give you some thinking time. (no more than 10 seconds)</a:t>
            </a:r>
          </a:p>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n-US" sz="2968"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endParaRPr>
          </a:p>
          <a:p>
            <a:pPr marL="0" marR="0" lvl="0" indent="0" algn="ctr" defTabSz="1507846" rtl="0" eaLnBrk="1" fontAlgn="auto" latinLnBrk="0" hangingPunct="1">
              <a:lnSpc>
                <a:spcPct val="100000"/>
              </a:lnSpc>
              <a:spcBef>
                <a:spcPts val="0"/>
              </a:spcBef>
              <a:spcAft>
                <a:spcPts val="0"/>
              </a:spcAft>
              <a:buClrTx/>
              <a:buSzTx/>
              <a:buFontTx/>
              <a:buNone/>
              <a:tabLst/>
              <a:defRPr/>
            </a:pPr>
            <a:r>
              <a:rPr kumimoji="0" lang="en-US" sz="2968"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Write the answer and turn your whiteboard over so nobody can see it.</a:t>
            </a:r>
          </a:p>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n-US" sz="2968"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endParaRPr>
          </a:p>
          <a:p>
            <a:pPr marL="0" marR="0" lvl="0" indent="0" algn="ctr" defTabSz="1507846" rtl="0" eaLnBrk="1" fontAlgn="auto" latinLnBrk="0" hangingPunct="1">
              <a:lnSpc>
                <a:spcPct val="100000"/>
              </a:lnSpc>
              <a:spcBef>
                <a:spcPts val="0"/>
              </a:spcBef>
              <a:spcAft>
                <a:spcPts val="0"/>
              </a:spcAft>
              <a:buClrTx/>
              <a:buSzTx/>
              <a:buFontTx/>
              <a:buNone/>
              <a:tabLst/>
              <a:defRPr/>
            </a:pPr>
            <a:r>
              <a:rPr kumimoji="0" lang="en-US" sz="2968"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When I am ready I will put on the 3 to 1 counter.</a:t>
            </a:r>
          </a:p>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n-US" sz="2968"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endParaRPr>
          </a:p>
          <a:p>
            <a:pPr marL="0" marR="0" lvl="0" indent="0" algn="ctr" defTabSz="1507846" rtl="0" eaLnBrk="1" fontAlgn="auto" latinLnBrk="0" hangingPunct="1">
              <a:lnSpc>
                <a:spcPct val="100000"/>
              </a:lnSpc>
              <a:spcBef>
                <a:spcPts val="0"/>
              </a:spcBef>
              <a:spcAft>
                <a:spcPts val="0"/>
              </a:spcAft>
              <a:buClrTx/>
              <a:buSzTx/>
              <a:buFontTx/>
              <a:buNone/>
              <a:tabLst/>
              <a:defRPr/>
            </a:pPr>
            <a:r>
              <a:rPr kumimoji="0" lang="en-US" sz="2968"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When ‘Show me’ appears on the board you must hold up your whiteboard (even if you don’t know the answer and there is nothing on your board)</a:t>
            </a:r>
          </a:p>
        </p:txBody>
      </p:sp>
      <p:sp>
        <p:nvSpPr>
          <p:cNvPr id="6" name="Rounded Rectangle 5"/>
          <p:cNvSpPr/>
          <p:nvPr/>
        </p:nvSpPr>
        <p:spPr>
          <a:xfrm>
            <a:off x="2106534" y="3510938"/>
            <a:ext cx="11886981" cy="7131145"/>
          </a:xfrm>
          <a:prstGeom prst="roundRect">
            <a:avLst/>
          </a:prstGeom>
          <a:effectLst>
            <a:glow rad="101600">
              <a:srgbClr val="FF0000">
                <a:alpha val="60000"/>
              </a:srgbClr>
            </a:glow>
          </a:effectLst>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1507846" rtl="0" eaLnBrk="1" fontAlgn="auto" latinLnBrk="0" hangingPunct="1">
              <a:lnSpc>
                <a:spcPct val="100000"/>
              </a:lnSpc>
              <a:spcBef>
                <a:spcPts val="0"/>
              </a:spcBef>
              <a:spcAft>
                <a:spcPts val="0"/>
              </a:spcAft>
              <a:buClrTx/>
              <a:buSzTx/>
              <a:buFontTx/>
              <a:buNone/>
              <a:tabLst/>
              <a:defRPr/>
            </a:pPr>
            <a:r>
              <a:rPr kumimoji="0" lang="en-US" sz="1583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3</a:t>
            </a:r>
          </a:p>
        </p:txBody>
      </p:sp>
      <p:sp>
        <p:nvSpPr>
          <p:cNvPr id="7" name="Rounded Rectangle 6"/>
          <p:cNvSpPr/>
          <p:nvPr/>
        </p:nvSpPr>
        <p:spPr>
          <a:xfrm>
            <a:off x="2106534" y="3582623"/>
            <a:ext cx="11886981" cy="7131145"/>
          </a:xfrm>
          <a:prstGeom prst="roundRect">
            <a:avLst/>
          </a:prstGeom>
          <a:effectLst>
            <a:glow rad="101600">
              <a:srgbClr val="FF0000">
                <a:alpha val="60000"/>
              </a:srgbClr>
            </a:glow>
          </a:effectLst>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1507846" rtl="0" eaLnBrk="1" fontAlgn="auto" latinLnBrk="0" hangingPunct="1">
              <a:lnSpc>
                <a:spcPct val="100000"/>
              </a:lnSpc>
              <a:spcBef>
                <a:spcPts val="0"/>
              </a:spcBef>
              <a:spcAft>
                <a:spcPts val="0"/>
              </a:spcAft>
              <a:buClrTx/>
              <a:buSzTx/>
              <a:buFontTx/>
              <a:buNone/>
              <a:tabLst/>
              <a:defRPr/>
            </a:pPr>
            <a:r>
              <a:rPr kumimoji="0" lang="en-US" sz="1583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2</a:t>
            </a:r>
          </a:p>
        </p:txBody>
      </p:sp>
      <p:sp>
        <p:nvSpPr>
          <p:cNvPr id="8" name="Rounded Rectangle 7"/>
          <p:cNvSpPr/>
          <p:nvPr/>
        </p:nvSpPr>
        <p:spPr>
          <a:xfrm>
            <a:off x="2106534" y="3582623"/>
            <a:ext cx="11886981" cy="7131145"/>
          </a:xfrm>
          <a:prstGeom prst="roundRect">
            <a:avLst/>
          </a:prstGeom>
          <a:effectLst>
            <a:glow rad="101600">
              <a:srgbClr val="FF0000">
                <a:alpha val="60000"/>
              </a:srgbClr>
            </a:glow>
          </a:effectLst>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1507846" rtl="0" eaLnBrk="1" fontAlgn="auto" latinLnBrk="0" hangingPunct="1">
              <a:lnSpc>
                <a:spcPct val="100000"/>
              </a:lnSpc>
              <a:spcBef>
                <a:spcPts val="0"/>
              </a:spcBef>
              <a:spcAft>
                <a:spcPts val="0"/>
              </a:spcAft>
              <a:buClrTx/>
              <a:buSzTx/>
              <a:buFontTx/>
              <a:buNone/>
              <a:tabLst/>
              <a:defRPr/>
            </a:pPr>
            <a:r>
              <a:rPr kumimoji="0" lang="en-US" sz="1583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1</a:t>
            </a:r>
          </a:p>
        </p:txBody>
      </p:sp>
      <p:sp>
        <p:nvSpPr>
          <p:cNvPr id="9" name="Rounded Rectangle 8"/>
          <p:cNvSpPr/>
          <p:nvPr/>
        </p:nvSpPr>
        <p:spPr>
          <a:xfrm>
            <a:off x="2106534" y="3582623"/>
            <a:ext cx="11886981" cy="7131145"/>
          </a:xfrm>
          <a:prstGeom prst="roundRect">
            <a:avLst/>
          </a:prstGeom>
          <a:effectLst>
            <a:glow rad="101600">
              <a:srgbClr val="FF0000">
                <a:alpha val="60000"/>
              </a:srgbClr>
            </a:glow>
          </a:effectLst>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1507846" rtl="0" eaLnBrk="1" fontAlgn="auto" latinLnBrk="0" hangingPunct="1">
              <a:lnSpc>
                <a:spcPct val="100000"/>
              </a:lnSpc>
              <a:spcBef>
                <a:spcPts val="0"/>
              </a:spcBef>
              <a:spcAft>
                <a:spcPts val="0"/>
              </a:spcAft>
              <a:buClrTx/>
              <a:buSzTx/>
              <a:buFontTx/>
              <a:buNone/>
              <a:tabLst/>
              <a:defRPr/>
            </a:pPr>
            <a:r>
              <a:rPr kumimoji="0" lang="en-US" sz="7915"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Show me! </a:t>
            </a:r>
          </a:p>
          <a:p>
            <a:pPr marL="0" marR="0" lvl="0" indent="0" algn="ctr" defTabSz="1507846" rtl="0" eaLnBrk="1" fontAlgn="auto" latinLnBrk="0" hangingPunct="1">
              <a:lnSpc>
                <a:spcPct val="100000"/>
              </a:lnSpc>
              <a:spcBef>
                <a:spcPts val="0"/>
              </a:spcBef>
              <a:spcAft>
                <a:spcPts val="0"/>
              </a:spcAft>
              <a:buClrTx/>
              <a:buSzTx/>
              <a:buFontTx/>
              <a:buNone/>
              <a:tabLst/>
              <a:defRPr/>
            </a:pPr>
            <a:r>
              <a:rPr kumimoji="0" lang="en-US" sz="5277"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(even if your whiteboard is blank)</a:t>
            </a:r>
          </a:p>
        </p:txBody>
      </p:sp>
      <p:pic>
        <p:nvPicPr>
          <p:cNvPr id="11" name="Picture 10"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450" y="619618"/>
            <a:ext cx="6512791" cy="996457"/>
          </a:xfrm>
          <a:prstGeom prst="rect">
            <a:avLst/>
          </a:prstGeom>
        </p:spPr>
      </p:pic>
      <p:sp>
        <p:nvSpPr>
          <p:cNvPr id="12" name="Title 1"/>
          <p:cNvSpPr>
            <a:spLocks noGrp="1"/>
          </p:cNvSpPr>
          <p:nvPr>
            <p:ph type="title"/>
          </p:nvPr>
        </p:nvSpPr>
        <p:spPr>
          <a:xfrm>
            <a:off x="621632" y="671510"/>
            <a:ext cx="11878690" cy="1325563"/>
          </a:xfrm>
        </p:spPr>
        <p:txBody>
          <a:bodyPr>
            <a:normAutofit fontScale="90000"/>
          </a:bodyPr>
          <a:lstStyle/>
          <a:p>
            <a:r>
              <a:rPr lang="en-GB" sz="8000" b="1" dirty="0" smtClean="0"/>
              <a:t>Hinge Questions – whiteboard activity</a:t>
            </a:r>
            <a:endParaRPr lang="en-GB" sz="8000" b="1" dirty="0"/>
          </a:p>
        </p:txBody>
      </p:sp>
    </p:spTree>
    <p:extLst>
      <p:ext uri="{BB962C8B-B14F-4D97-AF65-F5344CB8AC3E}">
        <p14:creationId xmlns:p14="http://schemas.microsoft.com/office/powerpoint/2010/main" val="1832666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8" end="8"/>
                                            </p:txEl>
                                          </p:spTgt>
                                        </p:tgtEl>
                                        <p:attrNameLst>
                                          <p:attrName>style.visibility</p:attrName>
                                        </p:attrNameLst>
                                      </p:cBhvr>
                                      <p:to>
                                        <p:strVal val="visible"/>
                                      </p:to>
                                    </p:set>
                                    <p:animEffect transition="in" filter="fade">
                                      <p:cBhvr>
                                        <p:cTn id="32" dur="500"/>
                                        <p:tgtEl>
                                          <p:spTgt spid="3">
                                            <p:txEl>
                                              <p:pRg st="8" end="8"/>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fade">
                                      <p:cBhvr>
                                        <p:cTn id="37" dur="500"/>
                                        <p:tgtEl>
                                          <p:spTgt spid="6"/>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fade">
                                      <p:cBhvr>
                                        <p:cTn id="42" dur="500"/>
                                        <p:tgtEl>
                                          <p:spTgt spid="7"/>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fade">
                                      <p:cBhvr>
                                        <p:cTn id="47" dur="500"/>
                                        <p:tgtEl>
                                          <p:spTgt spid="8"/>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9"/>
                                        </p:tgtEl>
                                        <p:attrNameLst>
                                          <p:attrName>style.visibility</p:attrName>
                                        </p:attrNameLst>
                                      </p:cBhvr>
                                      <p:to>
                                        <p:strVal val="visible"/>
                                      </p:to>
                                    </p:set>
                                    <p:animEffect transition="in" filter="fade">
                                      <p:cBhvr>
                                        <p:cTn id="5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6" grpId="0" animBg="1"/>
      <p:bldP spid="7" grpId="0" animBg="1"/>
      <p:bldP spid="8" grpId="0" animBg="1"/>
      <p:bldP spid="9"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5B4D47FF-7603-DEA5-E88A-94F99ADD1097}"/>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554" y="1996407"/>
            <a:ext cx="9312547" cy="9312547"/>
          </a:xfrm>
          <a:prstGeom prst="rect">
            <a:avLst/>
          </a:prstGeom>
        </p:spPr>
      </p:pic>
      <p:pic>
        <p:nvPicPr>
          <p:cNvPr id="11" name="Picture 10"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450" y="619618"/>
            <a:ext cx="6512791" cy="996457"/>
          </a:xfrm>
          <a:prstGeom prst="rect">
            <a:avLst/>
          </a:prstGeom>
        </p:spPr>
      </p:pic>
      <p:sp>
        <p:nvSpPr>
          <p:cNvPr id="12" name="Title 1"/>
          <p:cNvSpPr>
            <a:spLocks noGrp="1"/>
          </p:cNvSpPr>
          <p:nvPr>
            <p:ph type="title"/>
          </p:nvPr>
        </p:nvSpPr>
        <p:spPr>
          <a:xfrm>
            <a:off x="621632" y="671510"/>
            <a:ext cx="11878690" cy="1325563"/>
          </a:xfrm>
        </p:spPr>
        <p:txBody>
          <a:bodyPr>
            <a:normAutofit fontScale="90000"/>
          </a:bodyPr>
          <a:lstStyle/>
          <a:p>
            <a:r>
              <a:rPr lang="en-GB" sz="8000" b="1" dirty="0" smtClean="0"/>
              <a:t>Hinge Questions – whiteboard activity</a:t>
            </a:r>
            <a:endParaRPr lang="en-GB" sz="8000" b="1" dirty="0"/>
          </a:p>
        </p:txBody>
      </p:sp>
      <p:sp>
        <p:nvSpPr>
          <p:cNvPr id="13" name="Content Placeholder 2"/>
          <p:cNvSpPr>
            <a:spLocks noGrp="1"/>
          </p:cNvSpPr>
          <p:nvPr>
            <p:ph idx="1"/>
          </p:nvPr>
        </p:nvSpPr>
        <p:spPr>
          <a:xfrm>
            <a:off x="621631" y="2941638"/>
            <a:ext cx="18762609" cy="8041629"/>
          </a:xfrm>
        </p:spPr>
        <p:txBody>
          <a:bodyPr>
            <a:normAutofit fontScale="70000" lnSpcReduction="20000"/>
          </a:bodyPr>
          <a:lstStyle/>
          <a:p>
            <a:pPr marL="0" indent="0">
              <a:buNone/>
            </a:pPr>
            <a:r>
              <a:rPr lang="en-US" sz="6000" dirty="0" smtClean="0"/>
              <a:t>What type of obstacle/challenge is being described?</a:t>
            </a:r>
          </a:p>
          <a:p>
            <a:pPr marL="0" indent="0">
              <a:buNone/>
            </a:pPr>
            <a:endParaRPr lang="en-US" sz="6000" dirty="0"/>
          </a:p>
          <a:p>
            <a:pPr marL="0" indent="0">
              <a:buNone/>
            </a:pPr>
            <a:r>
              <a:rPr lang="en-US" sz="6000" dirty="0" smtClean="0"/>
              <a:t>“</a:t>
            </a:r>
            <a:r>
              <a:rPr lang="en-US" sz="6000" dirty="0"/>
              <a:t>Jamie has been meaning to start a school project but keeps putting it off, saying, "I’ll do it tomorrow." The deadline is now only two days </a:t>
            </a:r>
            <a:r>
              <a:rPr lang="en-US" sz="6000" dirty="0" smtClean="0"/>
              <a:t>away”</a:t>
            </a:r>
          </a:p>
          <a:p>
            <a:pPr marL="0" indent="0">
              <a:buNone/>
            </a:pPr>
            <a:endParaRPr lang="en-US" sz="6000" dirty="0"/>
          </a:p>
          <a:p>
            <a:pPr marL="0" indent="0">
              <a:buNone/>
            </a:pPr>
            <a:r>
              <a:rPr lang="en-US" sz="6000" dirty="0" smtClean="0">
                <a:solidFill>
                  <a:srgbClr val="FF0000"/>
                </a:solidFill>
                <a:latin typeface="Calibri" panose="020F0502020204030204" pitchFamily="34" charset="0"/>
                <a:cs typeface="Calibri" panose="020F0502020204030204" pitchFamily="34" charset="0"/>
              </a:rPr>
              <a:t>A – Procrastination </a:t>
            </a:r>
          </a:p>
          <a:p>
            <a:pPr marL="0" indent="0">
              <a:buNone/>
            </a:pPr>
            <a:endParaRPr lang="en-US" sz="6000" dirty="0">
              <a:solidFill>
                <a:srgbClr val="FF0000"/>
              </a:solidFill>
              <a:latin typeface="Calibri" panose="020F0502020204030204" pitchFamily="34" charset="0"/>
              <a:cs typeface="Calibri" panose="020F0502020204030204" pitchFamily="34" charset="0"/>
            </a:endParaRPr>
          </a:p>
          <a:p>
            <a:pPr marL="0" indent="0">
              <a:buNone/>
            </a:pPr>
            <a:r>
              <a:rPr lang="en-US" sz="6000" dirty="0" smtClean="0">
                <a:solidFill>
                  <a:srgbClr val="FF0000"/>
                </a:solidFill>
                <a:latin typeface="Calibri" panose="020F0502020204030204" pitchFamily="34" charset="0"/>
                <a:cs typeface="Calibri" panose="020F0502020204030204" pitchFamily="34" charset="0"/>
              </a:rPr>
              <a:t>B – Distractions</a:t>
            </a:r>
          </a:p>
          <a:p>
            <a:pPr marL="0" indent="0">
              <a:buNone/>
            </a:pPr>
            <a:endParaRPr lang="en-US" sz="6000" dirty="0">
              <a:solidFill>
                <a:srgbClr val="FF0000"/>
              </a:solidFill>
              <a:latin typeface="Calibri" panose="020F0502020204030204" pitchFamily="34" charset="0"/>
              <a:cs typeface="Calibri" panose="020F0502020204030204" pitchFamily="34" charset="0"/>
            </a:endParaRPr>
          </a:p>
          <a:p>
            <a:pPr marL="0" indent="0">
              <a:buNone/>
            </a:pPr>
            <a:r>
              <a:rPr lang="en-US" sz="6000" dirty="0" smtClean="0">
                <a:solidFill>
                  <a:srgbClr val="FF0000"/>
                </a:solidFill>
                <a:latin typeface="Calibri" panose="020F0502020204030204" pitchFamily="34" charset="0"/>
                <a:cs typeface="Calibri" panose="020F0502020204030204" pitchFamily="34" charset="0"/>
              </a:rPr>
              <a:t>C – </a:t>
            </a:r>
            <a:r>
              <a:rPr lang="en-US" sz="6000" dirty="0" smtClean="0">
                <a:solidFill>
                  <a:srgbClr val="FF0000"/>
                </a:solidFill>
              </a:rPr>
              <a:t>Loss of motivation</a:t>
            </a:r>
            <a:endParaRPr lang="en-US" sz="6000" dirty="0" smtClean="0">
              <a:solidFill>
                <a:srgbClr val="FF0000"/>
              </a:solidFill>
              <a:latin typeface="Calibri" panose="020F0502020204030204" pitchFamily="34" charset="0"/>
              <a:cs typeface="Calibri" panose="020F0502020204030204" pitchFamily="34" charset="0"/>
            </a:endParaRPr>
          </a:p>
          <a:p>
            <a:pPr marL="0" indent="0">
              <a:buNone/>
            </a:pPr>
            <a:endParaRPr lang="en-US" sz="6000" dirty="0">
              <a:solidFill>
                <a:srgbClr val="FF0000"/>
              </a:solidFill>
              <a:latin typeface="Calibri" panose="020F0502020204030204" pitchFamily="34" charset="0"/>
              <a:cs typeface="Calibri" panose="020F0502020204030204" pitchFamily="34" charset="0"/>
            </a:endParaRPr>
          </a:p>
          <a:p>
            <a:pPr marL="0" indent="0">
              <a:buNone/>
            </a:pPr>
            <a:r>
              <a:rPr lang="en-US" sz="6000" dirty="0" smtClean="0">
                <a:solidFill>
                  <a:srgbClr val="FF0000"/>
                </a:solidFill>
                <a:latin typeface="Calibri" panose="020F0502020204030204" pitchFamily="34" charset="0"/>
                <a:cs typeface="Calibri" panose="020F0502020204030204" pitchFamily="34" charset="0"/>
              </a:rPr>
              <a:t>D – Fear of Failure</a:t>
            </a:r>
          </a:p>
          <a:p>
            <a:pPr marL="0" indent="0">
              <a:buNone/>
            </a:pPr>
            <a:endParaRPr lang="en-US" sz="6000" dirty="0">
              <a:solidFill>
                <a:srgbClr val="FF0000"/>
              </a:solidFill>
              <a:latin typeface="Calibri" panose="020F0502020204030204" pitchFamily="34" charset="0"/>
              <a:cs typeface="Calibri" panose="020F0502020204030204" pitchFamily="34" charset="0"/>
            </a:endParaRPr>
          </a:p>
        </p:txBody>
      </p:sp>
      <p:pic>
        <p:nvPicPr>
          <p:cNvPr id="2" name="Picture 1"/>
          <p:cNvPicPr>
            <a:picLocks noChangeAspect="1"/>
          </p:cNvPicPr>
          <p:nvPr/>
        </p:nvPicPr>
        <p:blipFill>
          <a:blip r:embed="rId4"/>
          <a:stretch>
            <a:fillRect/>
          </a:stretch>
        </p:blipFill>
        <p:spPr>
          <a:xfrm>
            <a:off x="5155506" y="4974796"/>
            <a:ext cx="1986639" cy="1987656"/>
          </a:xfrm>
          <a:prstGeom prst="rect">
            <a:avLst/>
          </a:prstGeom>
        </p:spPr>
      </p:pic>
    </p:spTree>
    <p:extLst>
      <p:ext uri="{BB962C8B-B14F-4D97-AF65-F5344CB8AC3E}">
        <p14:creationId xmlns:p14="http://schemas.microsoft.com/office/powerpoint/2010/main" val="4254812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5B4D47FF-7603-DEA5-E88A-94F99ADD1097}"/>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554" y="1996407"/>
            <a:ext cx="9312547" cy="9312547"/>
          </a:xfrm>
          <a:prstGeom prst="rect">
            <a:avLst/>
          </a:prstGeom>
        </p:spPr>
      </p:pic>
      <p:pic>
        <p:nvPicPr>
          <p:cNvPr id="11" name="Picture 10"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450" y="619618"/>
            <a:ext cx="6512791" cy="996457"/>
          </a:xfrm>
          <a:prstGeom prst="rect">
            <a:avLst/>
          </a:prstGeom>
        </p:spPr>
      </p:pic>
      <p:sp>
        <p:nvSpPr>
          <p:cNvPr id="12" name="Title 1"/>
          <p:cNvSpPr>
            <a:spLocks noGrp="1"/>
          </p:cNvSpPr>
          <p:nvPr>
            <p:ph type="title"/>
          </p:nvPr>
        </p:nvSpPr>
        <p:spPr>
          <a:xfrm>
            <a:off x="621632" y="671510"/>
            <a:ext cx="11878690" cy="1325563"/>
          </a:xfrm>
        </p:spPr>
        <p:txBody>
          <a:bodyPr>
            <a:normAutofit fontScale="90000"/>
          </a:bodyPr>
          <a:lstStyle/>
          <a:p>
            <a:r>
              <a:rPr lang="en-GB" sz="8000" b="1" dirty="0" smtClean="0"/>
              <a:t>Hinge Questions – whiteboard activity</a:t>
            </a:r>
            <a:endParaRPr lang="en-GB" sz="8000" b="1" dirty="0"/>
          </a:p>
        </p:txBody>
      </p:sp>
      <p:sp>
        <p:nvSpPr>
          <p:cNvPr id="13" name="Content Placeholder 2"/>
          <p:cNvSpPr>
            <a:spLocks noGrp="1"/>
          </p:cNvSpPr>
          <p:nvPr>
            <p:ph idx="1"/>
          </p:nvPr>
        </p:nvSpPr>
        <p:spPr>
          <a:xfrm>
            <a:off x="621631" y="2941638"/>
            <a:ext cx="18762609" cy="8041629"/>
          </a:xfrm>
        </p:spPr>
        <p:txBody>
          <a:bodyPr>
            <a:normAutofit fontScale="70000" lnSpcReduction="20000"/>
          </a:bodyPr>
          <a:lstStyle/>
          <a:p>
            <a:pPr marL="0" indent="0">
              <a:buNone/>
            </a:pPr>
            <a:r>
              <a:rPr lang="en-US" sz="6000" dirty="0" smtClean="0"/>
              <a:t>What type of obstacle/challenge is being described?</a:t>
            </a:r>
          </a:p>
          <a:p>
            <a:pPr marL="0" indent="0">
              <a:buNone/>
            </a:pPr>
            <a:endParaRPr lang="en-US" sz="6000" dirty="0"/>
          </a:p>
          <a:p>
            <a:pPr marL="0" indent="0">
              <a:buNone/>
            </a:pPr>
            <a:r>
              <a:rPr lang="en-US" sz="6000" dirty="0" smtClean="0"/>
              <a:t>“</a:t>
            </a:r>
            <a:r>
              <a:rPr lang="en-US" sz="6000" dirty="0"/>
              <a:t>Alex wanted to learn to play the piano but stopped practicing after a week because they didn’t feel they were improving fast enough</a:t>
            </a:r>
            <a:r>
              <a:rPr lang="en-US" sz="6000" dirty="0" smtClean="0"/>
              <a:t>.”</a:t>
            </a:r>
          </a:p>
          <a:p>
            <a:pPr marL="0" indent="0">
              <a:buNone/>
            </a:pPr>
            <a:endParaRPr lang="en-US" sz="6000" dirty="0"/>
          </a:p>
          <a:p>
            <a:pPr marL="0" indent="0">
              <a:buNone/>
            </a:pPr>
            <a:r>
              <a:rPr lang="en-US" sz="6000" dirty="0" smtClean="0">
                <a:solidFill>
                  <a:srgbClr val="FF0000"/>
                </a:solidFill>
                <a:latin typeface="Calibri" panose="020F0502020204030204" pitchFamily="34" charset="0"/>
                <a:cs typeface="Calibri" panose="020F0502020204030204" pitchFamily="34" charset="0"/>
              </a:rPr>
              <a:t>A – </a:t>
            </a:r>
            <a:r>
              <a:rPr lang="en-US" sz="6000" dirty="0" smtClean="0">
                <a:solidFill>
                  <a:srgbClr val="FF0000"/>
                </a:solidFill>
              </a:rPr>
              <a:t>Fear of failure</a:t>
            </a:r>
            <a:endParaRPr lang="en-US" sz="6000" dirty="0" smtClean="0">
              <a:solidFill>
                <a:srgbClr val="FF0000"/>
              </a:solidFill>
              <a:latin typeface="Calibri" panose="020F0502020204030204" pitchFamily="34" charset="0"/>
              <a:cs typeface="Calibri" panose="020F0502020204030204" pitchFamily="34" charset="0"/>
            </a:endParaRPr>
          </a:p>
          <a:p>
            <a:pPr marL="0" indent="0">
              <a:buNone/>
            </a:pPr>
            <a:endParaRPr lang="en-US" sz="6000" dirty="0">
              <a:solidFill>
                <a:srgbClr val="FF0000"/>
              </a:solidFill>
              <a:latin typeface="Calibri" panose="020F0502020204030204" pitchFamily="34" charset="0"/>
              <a:cs typeface="Calibri" panose="020F0502020204030204" pitchFamily="34" charset="0"/>
            </a:endParaRPr>
          </a:p>
          <a:p>
            <a:pPr marL="0" indent="0">
              <a:buNone/>
            </a:pPr>
            <a:r>
              <a:rPr lang="en-US" sz="6000" dirty="0" smtClean="0">
                <a:solidFill>
                  <a:srgbClr val="FF0000"/>
                </a:solidFill>
                <a:latin typeface="Calibri" panose="020F0502020204030204" pitchFamily="34" charset="0"/>
                <a:cs typeface="Calibri" panose="020F0502020204030204" pitchFamily="34" charset="0"/>
              </a:rPr>
              <a:t>B – </a:t>
            </a:r>
            <a:r>
              <a:rPr lang="en-US" sz="6000" dirty="0" smtClean="0">
                <a:solidFill>
                  <a:srgbClr val="FF0000"/>
                </a:solidFill>
              </a:rPr>
              <a:t>Procrastination</a:t>
            </a:r>
            <a:endParaRPr lang="en-US" sz="6000" dirty="0" smtClean="0">
              <a:solidFill>
                <a:srgbClr val="FF0000"/>
              </a:solidFill>
              <a:latin typeface="Calibri" panose="020F0502020204030204" pitchFamily="34" charset="0"/>
              <a:cs typeface="Calibri" panose="020F0502020204030204" pitchFamily="34" charset="0"/>
            </a:endParaRPr>
          </a:p>
          <a:p>
            <a:pPr marL="0" indent="0">
              <a:buNone/>
            </a:pPr>
            <a:endParaRPr lang="en-US" sz="6000" dirty="0">
              <a:solidFill>
                <a:srgbClr val="FF0000"/>
              </a:solidFill>
              <a:latin typeface="Calibri" panose="020F0502020204030204" pitchFamily="34" charset="0"/>
              <a:cs typeface="Calibri" panose="020F0502020204030204" pitchFamily="34" charset="0"/>
            </a:endParaRPr>
          </a:p>
          <a:p>
            <a:pPr marL="0" indent="0">
              <a:buNone/>
            </a:pPr>
            <a:r>
              <a:rPr lang="en-US" sz="6000" dirty="0" smtClean="0">
                <a:solidFill>
                  <a:srgbClr val="FF0000"/>
                </a:solidFill>
                <a:latin typeface="Calibri" panose="020F0502020204030204" pitchFamily="34" charset="0"/>
                <a:cs typeface="Calibri" panose="020F0502020204030204" pitchFamily="34" charset="0"/>
              </a:rPr>
              <a:t>C – </a:t>
            </a:r>
            <a:r>
              <a:rPr lang="en-US" sz="6000" dirty="0" smtClean="0">
                <a:solidFill>
                  <a:srgbClr val="FF0000"/>
                </a:solidFill>
              </a:rPr>
              <a:t>Distractions</a:t>
            </a:r>
            <a:endParaRPr lang="en-US" sz="6000" dirty="0" smtClean="0">
              <a:solidFill>
                <a:srgbClr val="FF0000"/>
              </a:solidFill>
              <a:latin typeface="Calibri" panose="020F0502020204030204" pitchFamily="34" charset="0"/>
              <a:cs typeface="Calibri" panose="020F0502020204030204" pitchFamily="34" charset="0"/>
            </a:endParaRPr>
          </a:p>
          <a:p>
            <a:pPr marL="0" indent="0">
              <a:buNone/>
            </a:pPr>
            <a:endParaRPr lang="en-US" sz="6000" dirty="0">
              <a:solidFill>
                <a:srgbClr val="FF0000"/>
              </a:solidFill>
              <a:latin typeface="Calibri" panose="020F0502020204030204" pitchFamily="34" charset="0"/>
              <a:cs typeface="Calibri" panose="020F0502020204030204" pitchFamily="34" charset="0"/>
            </a:endParaRPr>
          </a:p>
          <a:p>
            <a:pPr marL="0" indent="0">
              <a:buNone/>
            </a:pPr>
            <a:r>
              <a:rPr lang="en-US" sz="6000" dirty="0" smtClean="0">
                <a:solidFill>
                  <a:srgbClr val="FF0000"/>
                </a:solidFill>
                <a:latin typeface="Calibri" panose="020F0502020204030204" pitchFamily="34" charset="0"/>
                <a:cs typeface="Calibri" panose="020F0502020204030204" pitchFamily="34" charset="0"/>
              </a:rPr>
              <a:t>D – Loss of motivation</a:t>
            </a:r>
          </a:p>
          <a:p>
            <a:pPr marL="0" indent="0">
              <a:buNone/>
            </a:pPr>
            <a:endParaRPr lang="en-US" sz="6000" dirty="0">
              <a:solidFill>
                <a:srgbClr val="FF0000"/>
              </a:solidFill>
              <a:latin typeface="Calibri" panose="020F0502020204030204" pitchFamily="34" charset="0"/>
              <a:cs typeface="Calibri" panose="020F0502020204030204" pitchFamily="34" charset="0"/>
            </a:endParaRPr>
          </a:p>
        </p:txBody>
      </p:sp>
      <p:pic>
        <p:nvPicPr>
          <p:cNvPr id="2" name="Picture 1"/>
          <p:cNvPicPr>
            <a:picLocks noChangeAspect="1"/>
          </p:cNvPicPr>
          <p:nvPr/>
        </p:nvPicPr>
        <p:blipFill>
          <a:blip r:embed="rId4"/>
          <a:stretch>
            <a:fillRect/>
          </a:stretch>
        </p:blipFill>
        <p:spPr>
          <a:xfrm>
            <a:off x="5731570" y="8751019"/>
            <a:ext cx="1986639" cy="1987656"/>
          </a:xfrm>
          <a:prstGeom prst="rect">
            <a:avLst/>
          </a:prstGeom>
        </p:spPr>
      </p:pic>
    </p:spTree>
    <p:extLst>
      <p:ext uri="{BB962C8B-B14F-4D97-AF65-F5344CB8AC3E}">
        <p14:creationId xmlns:p14="http://schemas.microsoft.com/office/powerpoint/2010/main" val="1620530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772" y="1997331"/>
            <a:ext cx="9312547" cy="9312547"/>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1137277" y="1716047"/>
            <a:ext cx="838141" cy="52701"/>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457179" rtl="0" eaLnBrk="1" fontAlgn="auto" latinLnBrk="0" hangingPunct="1">
              <a:lnSpc>
                <a:spcPct val="100000"/>
              </a:lnSpc>
              <a:spcBef>
                <a:spcPts val="0"/>
              </a:spcBef>
              <a:spcAft>
                <a:spcPts val="0"/>
              </a:spcAft>
              <a:buClrTx/>
              <a:buSzTx/>
              <a:buFontTx/>
              <a:buNone/>
              <a:tabLst/>
              <a:defRPr/>
            </a:pPr>
            <a:endParaRPr kumimoji="0" sz="1801"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253" y="619972"/>
            <a:ext cx="6512333" cy="996386"/>
          </a:xfrm>
          <a:prstGeom prst="rect">
            <a:avLst/>
          </a:prstGeom>
        </p:spPr>
      </p:pic>
      <p:sp>
        <p:nvSpPr>
          <p:cNvPr id="6" name="Content Placeholder 2"/>
          <p:cNvSpPr>
            <a:spLocks noGrp="1"/>
          </p:cNvSpPr>
          <p:nvPr>
            <p:ph idx="1"/>
          </p:nvPr>
        </p:nvSpPr>
        <p:spPr>
          <a:xfrm>
            <a:off x="1105777" y="2152616"/>
            <a:ext cx="10403389" cy="9591979"/>
          </a:xfrm>
        </p:spPr>
        <p:txBody>
          <a:bodyPr>
            <a:normAutofit/>
          </a:bodyPr>
          <a:lstStyle/>
          <a:p>
            <a:pPr marL="0" indent="0">
              <a:buNone/>
            </a:pPr>
            <a:r>
              <a:rPr lang="en-US" sz="6000" dirty="0" smtClean="0"/>
              <a:t>Goal Setting is…</a:t>
            </a:r>
          </a:p>
          <a:p>
            <a:pPr marL="0" indent="0">
              <a:buNone/>
            </a:pPr>
            <a:endParaRPr lang="en-US" sz="6000" dirty="0"/>
          </a:p>
          <a:p>
            <a:pPr marL="0" indent="0">
              <a:buNone/>
            </a:pPr>
            <a:r>
              <a:rPr lang="en-US" sz="6000" dirty="0" smtClean="0"/>
              <a:t>“a process of deciding what you want to achieve and planning steps to make it happen”</a:t>
            </a:r>
            <a:endParaRPr lang="en-US" sz="6000" dirty="0"/>
          </a:p>
          <a:p>
            <a:pPr marL="0" indent="0">
              <a:buNone/>
            </a:pPr>
            <a:endParaRPr lang="en-US" sz="5999"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1035022" y="934879"/>
            <a:ext cx="9931364" cy="627735"/>
          </a:xfrm>
          <a:prstGeom prst="rect">
            <a:avLst/>
          </a:prstGeom>
        </p:spPr>
        <p:txBody>
          <a:bodyPr vert="horz" wrap="square" lIns="0" tIns="12064" rIns="0" bIns="0" rtlCol="0" anchor="ctr">
            <a:spAutoFit/>
          </a:bodyPr>
          <a:lstStyle/>
          <a:p>
            <a:pPr marL="12699">
              <a:lnSpc>
                <a:spcPct val="100000"/>
              </a:lnSpc>
              <a:spcBef>
                <a:spcPts val="96"/>
              </a:spcBef>
            </a:pPr>
            <a:r>
              <a:rPr lang="en-US" sz="4000" spc="10" dirty="0" smtClean="0"/>
              <a:t>What is goal setting?</a:t>
            </a:r>
            <a:endParaRPr sz="4000" spc="45" dirty="0"/>
          </a:p>
        </p:txBody>
      </p:sp>
      <p:pic>
        <p:nvPicPr>
          <p:cNvPr id="2" name="Picture 1"/>
          <p:cNvPicPr>
            <a:picLocks noChangeAspect="1"/>
          </p:cNvPicPr>
          <p:nvPr/>
        </p:nvPicPr>
        <p:blipFill>
          <a:blip r:embed="rId4"/>
          <a:stretch>
            <a:fillRect/>
          </a:stretch>
        </p:blipFill>
        <p:spPr>
          <a:xfrm>
            <a:off x="12871253" y="2486323"/>
            <a:ext cx="4985354" cy="2232248"/>
          </a:xfrm>
          <a:prstGeom prst="rect">
            <a:avLst/>
          </a:prstGeom>
        </p:spPr>
      </p:pic>
      <p:pic>
        <p:nvPicPr>
          <p:cNvPr id="4" name="Picture 3"/>
          <p:cNvPicPr>
            <a:picLocks noChangeAspect="1"/>
          </p:cNvPicPr>
          <p:nvPr/>
        </p:nvPicPr>
        <p:blipFill>
          <a:blip r:embed="rId5"/>
          <a:stretch>
            <a:fillRect/>
          </a:stretch>
        </p:blipFill>
        <p:spPr>
          <a:xfrm>
            <a:off x="14228514" y="4718571"/>
            <a:ext cx="4371453" cy="2542580"/>
          </a:xfrm>
          <a:prstGeom prst="rect">
            <a:avLst/>
          </a:prstGeom>
        </p:spPr>
      </p:pic>
      <p:pic>
        <p:nvPicPr>
          <p:cNvPr id="5" name="Picture 4"/>
          <p:cNvPicPr>
            <a:picLocks noChangeAspect="1"/>
          </p:cNvPicPr>
          <p:nvPr/>
        </p:nvPicPr>
        <p:blipFill>
          <a:blip r:embed="rId6"/>
          <a:stretch>
            <a:fillRect/>
          </a:stretch>
        </p:blipFill>
        <p:spPr>
          <a:xfrm>
            <a:off x="12866427" y="7261151"/>
            <a:ext cx="4014907" cy="2671738"/>
          </a:xfrm>
          <a:prstGeom prst="rect">
            <a:avLst/>
          </a:prstGeom>
        </p:spPr>
      </p:pic>
    </p:spTree>
    <p:extLst>
      <p:ext uri="{BB962C8B-B14F-4D97-AF65-F5344CB8AC3E}">
        <p14:creationId xmlns:p14="http://schemas.microsoft.com/office/powerpoint/2010/main" val="26097853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5B4D47FF-7603-DEA5-E88A-94F99ADD1097}"/>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554" y="1996407"/>
            <a:ext cx="9312547" cy="9312547"/>
          </a:xfrm>
          <a:prstGeom prst="rect">
            <a:avLst/>
          </a:prstGeom>
        </p:spPr>
      </p:pic>
      <p:pic>
        <p:nvPicPr>
          <p:cNvPr id="11" name="Picture 10"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450" y="619618"/>
            <a:ext cx="6512791" cy="996457"/>
          </a:xfrm>
          <a:prstGeom prst="rect">
            <a:avLst/>
          </a:prstGeom>
        </p:spPr>
      </p:pic>
      <p:sp>
        <p:nvSpPr>
          <p:cNvPr id="12" name="Title 1"/>
          <p:cNvSpPr>
            <a:spLocks noGrp="1"/>
          </p:cNvSpPr>
          <p:nvPr>
            <p:ph type="title"/>
          </p:nvPr>
        </p:nvSpPr>
        <p:spPr>
          <a:xfrm>
            <a:off x="621632" y="671510"/>
            <a:ext cx="11878690" cy="1325563"/>
          </a:xfrm>
        </p:spPr>
        <p:txBody>
          <a:bodyPr>
            <a:normAutofit fontScale="90000"/>
          </a:bodyPr>
          <a:lstStyle/>
          <a:p>
            <a:r>
              <a:rPr lang="en-GB" sz="8000" b="1" dirty="0" smtClean="0"/>
              <a:t>Hinge Questions – whiteboard activity</a:t>
            </a:r>
            <a:endParaRPr lang="en-GB" sz="8000" b="1" dirty="0"/>
          </a:p>
        </p:txBody>
      </p:sp>
      <p:sp>
        <p:nvSpPr>
          <p:cNvPr id="13" name="Content Placeholder 2"/>
          <p:cNvSpPr>
            <a:spLocks noGrp="1"/>
          </p:cNvSpPr>
          <p:nvPr>
            <p:ph idx="1"/>
          </p:nvPr>
        </p:nvSpPr>
        <p:spPr>
          <a:xfrm>
            <a:off x="621631" y="2941638"/>
            <a:ext cx="18762609" cy="8041629"/>
          </a:xfrm>
        </p:spPr>
        <p:txBody>
          <a:bodyPr>
            <a:normAutofit fontScale="70000" lnSpcReduction="20000"/>
          </a:bodyPr>
          <a:lstStyle/>
          <a:p>
            <a:pPr marL="0" indent="0">
              <a:buNone/>
            </a:pPr>
            <a:r>
              <a:rPr lang="en-US" sz="6000" dirty="0" smtClean="0"/>
              <a:t>What type of obstacle/challenge is being described?</a:t>
            </a:r>
          </a:p>
          <a:p>
            <a:pPr marL="0" indent="0">
              <a:buNone/>
            </a:pPr>
            <a:endParaRPr lang="en-US" sz="6000" dirty="0"/>
          </a:p>
          <a:p>
            <a:pPr marL="0" indent="0">
              <a:buNone/>
            </a:pPr>
            <a:r>
              <a:rPr lang="en-US" sz="6000" dirty="0" smtClean="0"/>
              <a:t>“</a:t>
            </a:r>
            <a:r>
              <a:rPr lang="en-US" sz="6000" dirty="0"/>
              <a:t>Sarah didn’t sign up for the school talent show because she was worried she wouldn’t perform well in front of others</a:t>
            </a:r>
            <a:r>
              <a:rPr lang="en-US" sz="6000" dirty="0" smtClean="0"/>
              <a:t>.”</a:t>
            </a:r>
          </a:p>
          <a:p>
            <a:pPr marL="0" indent="0">
              <a:buNone/>
            </a:pPr>
            <a:endParaRPr lang="en-US" sz="6000" dirty="0"/>
          </a:p>
          <a:p>
            <a:pPr marL="0" indent="0">
              <a:buNone/>
            </a:pPr>
            <a:r>
              <a:rPr lang="en-US" sz="6000" dirty="0" smtClean="0">
                <a:solidFill>
                  <a:srgbClr val="FF0000"/>
                </a:solidFill>
                <a:latin typeface="Calibri" panose="020F0502020204030204" pitchFamily="34" charset="0"/>
                <a:cs typeface="Calibri" panose="020F0502020204030204" pitchFamily="34" charset="0"/>
              </a:rPr>
              <a:t>A – </a:t>
            </a:r>
            <a:r>
              <a:rPr lang="en-US" sz="6000" dirty="0" smtClean="0">
                <a:solidFill>
                  <a:srgbClr val="FF0000"/>
                </a:solidFill>
              </a:rPr>
              <a:t>Fear of failure</a:t>
            </a:r>
            <a:endParaRPr lang="en-US" sz="6000" dirty="0" smtClean="0">
              <a:solidFill>
                <a:srgbClr val="FF0000"/>
              </a:solidFill>
              <a:latin typeface="Calibri" panose="020F0502020204030204" pitchFamily="34" charset="0"/>
              <a:cs typeface="Calibri" panose="020F0502020204030204" pitchFamily="34" charset="0"/>
            </a:endParaRPr>
          </a:p>
          <a:p>
            <a:pPr marL="0" indent="0">
              <a:buNone/>
            </a:pPr>
            <a:endParaRPr lang="en-US" sz="6000" dirty="0">
              <a:solidFill>
                <a:srgbClr val="FF0000"/>
              </a:solidFill>
              <a:latin typeface="Calibri" panose="020F0502020204030204" pitchFamily="34" charset="0"/>
              <a:cs typeface="Calibri" panose="020F0502020204030204" pitchFamily="34" charset="0"/>
            </a:endParaRPr>
          </a:p>
          <a:p>
            <a:pPr marL="0" indent="0">
              <a:buNone/>
            </a:pPr>
            <a:r>
              <a:rPr lang="en-US" sz="6000" dirty="0" smtClean="0">
                <a:solidFill>
                  <a:srgbClr val="FF0000"/>
                </a:solidFill>
                <a:latin typeface="Calibri" panose="020F0502020204030204" pitchFamily="34" charset="0"/>
                <a:cs typeface="Calibri" panose="020F0502020204030204" pitchFamily="34" charset="0"/>
              </a:rPr>
              <a:t>B – </a:t>
            </a:r>
            <a:r>
              <a:rPr lang="en-US" sz="6000" dirty="0" smtClean="0">
                <a:solidFill>
                  <a:srgbClr val="FF0000"/>
                </a:solidFill>
              </a:rPr>
              <a:t>Procrastination</a:t>
            </a:r>
            <a:endParaRPr lang="en-US" sz="6000" dirty="0" smtClean="0">
              <a:solidFill>
                <a:srgbClr val="FF0000"/>
              </a:solidFill>
              <a:latin typeface="Calibri" panose="020F0502020204030204" pitchFamily="34" charset="0"/>
              <a:cs typeface="Calibri" panose="020F0502020204030204" pitchFamily="34" charset="0"/>
            </a:endParaRPr>
          </a:p>
          <a:p>
            <a:pPr marL="0" indent="0">
              <a:buNone/>
            </a:pPr>
            <a:endParaRPr lang="en-US" sz="6000" dirty="0">
              <a:solidFill>
                <a:srgbClr val="FF0000"/>
              </a:solidFill>
              <a:latin typeface="Calibri" panose="020F0502020204030204" pitchFamily="34" charset="0"/>
              <a:cs typeface="Calibri" panose="020F0502020204030204" pitchFamily="34" charset="0"/>
            </a:endParaRPr>
          </a:p>
          <a:p>
            <a:pPr marL="0" indent="0">
              <a:buNone/>
            </a:pPr>
            <a:r>
              <a:rPr lang="en-US" sz="6000" dirty="0" smtClean="0">
                <a:solidFill>
                  <a:srgbClr val="FF0000"/>
                </a:solidFill>
                <a:latin typeface="Calibri" panose="020F0502020204030204" pitchFamily="34" charset="0"/>
                <a:cs typeface="Calibri" panose="020F0502020204030204" pitchFamily="34" charset="0"/>
              </a:rPr>
              <a:t>C – </a:t>
            </a:r>
            <a:r>
              <a:rPr lang="en-US" sz="6000" dirty="0" smtClean="0">
                <a:solidFill>
                  <a:srgbClr val="FF0000"/>
                </a:solidFill>
              </a:rPr>
              <a:t>Distractions</a:t>
            </a:r>
            <a:endParaRPr lang="en-US" sz="6000" dirty="0" smtClean="0">
              <a:solidFill>
                <a:srgbClr val="FF0000"/>
              </a:solidFill>
              <a:latin typeface="Calibri" panose="020F0502020204030204" pitchFamily="34" charset="0"/>
              <a:cs typeface="Calibri" panose="020F0502020204030204" pitchFamily="34" charset="0"/>
            </a:endParaRPr>
          </a:p>
          <a:p>
            <a:pPr marL="0" indent="0">
              <a:buNone/>
            </a:pPr>
            <a:endParaRPr lang="en-US" sz="6000" dirty="0">
              <a:solidFill>
                <a:srgbClr val="FF0000"/>
              </a:solidFill>
              <a:latin typeface="Calibri" panose="020F0502020204030204" pitchFamily="34" charset="0"/>
              <a:cs typeface="Calibri" panose="020F0502020204030204" pitchFamily="34" charset="0"/>
            </a:endParaRPr>
          </a:p>
          <a:p>
            <a:pPr marL="0" indent="0">
              <a:buNone/>
            </a:pPr>
            <a:r>
              <a:rPr lang="en-US" sz="6000" dirty="0" smtClean="0">
                <a:solidFill>
                  <a:srgbClr val="FF0000"/>
                </a:solidFill>
                <a:latin typeface="Calibri" panose="020F0502020204030204" pitchFamily="34" charset="0"/>
                <a:cs typeface="Calibri" panose="020F0502020204030204" pitchFamily="34" charset="0"/>
              </a:rPr>
              <a:t>D – Loss of motivation</a:t>
            </a:r>
          </a:p>
          <a:p>
            <a:pPr marL="0" indent="0">
              <a:buNone/>
            </a:pPr>
            <a:endParaRPr lang="en-US" sz="6000" dirty="0">
              <a:solidFill>
                <a:srgbClr val="FF0000"/>
              </a:solidFill>
              <a:latin typeface="Calibri" panose="020F0502020204030204" pitchFamily="34" charset="0"/>
              <a:cs typeface="Calibri" panose="020F0502020204030204" pitchFamily="34" charset="0"/>
            </a:endParaRPr>
          </a:p>
        </p:txBody>
      </p:sp>
      <p:pic>
        <p:nvPicPr>
          <p:cNvPr id="2" name="Picture 1"/>
          <p:cNvPicPr>
            <a:picLocks noChangeAspect="1"/>
          </p:cNvPicPr>
          <p:nvPr/>
        </p:nvPicPr>
        <p:blipFill>
          <a:blip r:embed="rId4"/>
          <a:stretch>
            <a:fillRect/>
          </a:stretch>
        </p:blipFill>
        <p:spPr>
          <a:xfrm>
            <a:off x="4713273" y="4974796"/>
            <a:ext cx="1986639" cy="1987656"/>
          </a:xfrm>
          <a:prstGeom prst="rect">
            <a:avLst/>
          </a:prstGeom>
        </p:spPr>
      </p:pic>
    </p:spTree>
    <p:extLst>
      <p:ext uri="{BB962C8B-B14F-4D97-AF65-F5344CB8AC3E}">
        <p14:creationId xmlns:p14="http://schemas.microsoft.com/office/powerpoint/2010/main" val="479709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5B4D47FF-7603-DEA5-E88A-94F99ADD1097}"/>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554" y="1996407"/>
            <a:ext cx="9312547" cy="9312547"/>
          </a:xfrm>
          <a:prstGeom prst="rect">
            <a:avLst/>
          </a:prstGeom>
        </p:spPr>
      </p:pic>
      <p:pic>
        <p:nvPicPr>
          <p:cNvPr id="11" name="Picture 10"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450" y="619618"/>
            <a:ext cx="6512791" cy="996457"/>
          </a:xfrm>
          <a:prstGeom prst="rect">
            <a:avLst/>
          </a:prstGeom>
        </p:spPr>
      </p:pic>
      <p:sp>
        <p:nvSpPr>
          <p:cNvPr id="12" name="Title 1"/>
          <p:cNvSpPr>
            <a:spLocks noGrp="1"/>
          </p:cNvSpPr>
          <p:nvPr>
            <p:ph type="title"/>
          </p:nvPr>
        </p:nvSpPr>
        <p:spPr>
          <a:xfrm>
            <a:off x="621632" y="671510"/>
            <a:ext cx="11878690" cy="1325563"/>
          </a:xfrm>
        </p:spPr>
        <p:txBody>
          <a:bodyPr>
            <a:normAutofit fontScale="90000"/>
          </a:bodyPr>
          <a:lstStyle/>
          <a:p>
            <a:r>
              <a:rPr lang="en-GB" sz="8000" b="1" dirty="0" smtClean="0"/>
              <a:t>Hinge Questions – whiteboard activity</a:t>
            </a:r>
            <a:endParaRPr lang="en-GB" sz="8000" b="1" dirty="0"/>
          </a:p>
        </p:txBody>
      </p:sp>
      <p:sp>
        <p:nvSpPr>
          <p:cNvPr id="13" name="Content Placeholder 2"/>
          <p:cNvSpPr>
            <a:spLocks noGrp="1"/>
          </p:cNvSpPr>
          <p:nvPr>
            <p:ph idx="1"/>
          </p:nvPr>
        </p:nvSpPr>
        <p:spPr>
          <a:xfrm>
            <a:off x="621631" y="2941638"/>
            <a:ext cx="18762609" cy="8041629"/>
          </a:xfrm>
        </p:spPr>
        <p:txBody>
          <a:bodyPr>
            <a:normAutofit fontScale="70000" lnSpcReduction="20000"/>
          </a:bodyPr>
          <a:lstStyle/>
          <a:p>
            <a:pPr marL="0" indent="0">
              <a:buNone/>
            </a:pPr>
            <a:r>
              <a:rPr lang="en-US" sz="6000" dirty="0" smtClean="0"/>
              <a:t>What type of obstacle/challenge is being described?</a:t>
            </a:r>
          </a:p>
          <a:p>
            <a:pPr marL="0" indent="0">
              <a:buNone/>
            </a:pPr>
            <a:endParaRPr lang="en-US" sz="6000" dirty="0"/>
          </a:p>
          <a:p>
            <a:pPr marL="0" indent="0">
              <a:buNone/>
            </a:pPr>
            <a:r>
              <a:rPr lang="en-US" sz="6000" dirty="0" smtClean="0"/>
              <a:t>“</a:t>
            </a:r>
            <a:r>
              <a:rPr lang="en-US" sz="6000" dirty="0"/>
              <a:t>Mia sits down to study but keeps getting distracted by her phone notifications. She ends up scrolling through social media for an hour</a:t>
            </a:r>
            <a:r>
              <a:rPr lang="en-US" sz="6000" dirty="0" smtClean="0"/>
              <a:t>.”</a:t>
            </a:r>
          </a:p>
          <a:p>
            <a:pPr marL="0" indent="0">
              <a:buNone/>
            </a:pPr>
            <a:endParaRPr lang="en-US" sz="6000" dirty="0"/>
          </a:p>
          <a:p>
            <a:pPr marL="0" indent="0">
              <a:buNone/>
            </a:pPr>
            <a:r>
              <a:rPr lang="en-US" sz="6000" dirty="0" smtClean="0">
                <a:solidFill>
                  <a:srgbClr val="FF0000"/>
                </a:solidFill>
                <a:latin typeface="Calibri" panose="020F0502020204030204" pitchFamily="34" charset="0"/>
                <a:cs typeface="Calibri" panose="020F0502020204030204" pitchFamily="34" charset="0"/>
              </a:rPr>
              <a:t>A – Procrastination </a:t>
            </a:r>
          </a:p>
          <a:p>
            <a:pPr marL="0" indent="0">
              <a:buNone/>
            </a:pPr>
            <a:endParaRPr lang="en-US" sz="6000" dirty="0">
              <a:solidFill>
                <a:srgbClr val="FF0000"/>
              </a:solidFill>
              <a:latin typeface="Calibri" panose="020F0502020204030204" pitchFamily="34" charset="0"/>
              <a:cs typeface="Calibri" panose="020F0502020204030204" pitchFamily="34" charset="0"/>
            </a:endParaRPr>
          </a:p>
          <a:p>
            <a:pPr marL="0" indent="0">
              <a:buNone/>
            </a:pPr>
            <a:r>
              <a:rPr lang="en-US" sz="6000" dirty="0" smtClean="0">
                <a:solidFill>
                  <a:srgbClr val="FF0000"/>
                </a:solidFill>
                <a:latin typeface="Calibri" panose="020F0502020204030204" pitchFamily="34" charset="0"/>
                <a:cs typeface="Calibri" panose="020F0502020204030204" pitchFamily="34" charset="0"/>
              </a:rPr>
              <a:t>B – Distractions</a:t>
            </a:r>
          </a:p>
          <a:p>
            <a:pPr marL="0" indent="0">
              <a:buNone/>
            </a:pPr>
            <a:endParaRPr lang="en-US" sz="6000" dirty="0">
              <a:solidFill>
                <a:srgbClr val="FF0000"/>
              </a:solidFill>
              <a:latin typeface="Calibri" panose="020F0502020204030204" pitchFamily="34" charset="0"/>
              <a:cs typeface="Calibri" panose="020F0502020204030204" pitchFamily="34" charset="0"/>
            </a:endParaRPr>
          </a:p>
          <a:p>
            <a:pPr marL="0" indent="0">
              <a:buNone/>
            </a:pPr>
            <a:r>
              <a:rPr lang="en-US" sz="6000" dirty="0" smtClean="0">
                <a:solidFill>
                  <a:srgbClr val="FF0000"/>
                </a:solidFill>
                <a:latin typeface="Calibri" panose="020F0502020204030204" pitchFamily="34" charset="0"/>
                <a:cs typeface="Calibri" panose="020F0502020204030204" pitchFamily="34" charset="0"/>
              </a:rPr>
              <a:t>C – </a:t>
            </a:r>
            <a:r>
              <a:rPr lang="en-US" sz="6000" dirty="0" smtClean="0">
                <a:solidFill>
                  <a:srgbClr val="FF0000"/>
                </a:solidFill>
              </a:rPr>
              <a:t>Loss of motivation</a:t>
            </a:r>
            <a:endParaRPr lang="en-US" sz="6000" dirty="0" smtClean="0">
              <a:solidFill>
                <a:srgbClr val="FF0000"/>
              </a:solidFill>
              <a:latin typeface="Calibri" panose="020F0502020204030204" pitchFamily="34" charset="0"/>
              <a:cs typeface="Calibri" panose="020F0502020204030204" pitchFamily="34" charset="0"/>
            </a:endParaRPr>
          </a:p>
          <a:p>
            <a:pPr marL="0" indent="0">
              <a:buNone/>
            </a:pPr>
            <a:endParaRPr lang="en-US" sz="6000" dirty="0">
              <a:solidFill>
                <a:srgbClr val="FF0000"/>
              </a:solidFill>
              <a:latin typeface="Calibri" panose="020F0502020204030204" pitchFamily="34" charset="0"/>
              <a:cs typeface="Calibri" panose="020F0502020204030204" pitchFamily="34" charset="0"/>
            </a:endParaRPr>
          </a:p>
          <a:p>
            <a:pPr marL="0" indent="0">
              <a:buNone/>
            </a:pPr>
            <a:r>
              <a:rPr lang="en-US" sz="6000" dirty="0" smtClean="0">
                <a:solidFill>
                  <a:srgbClr val="FF0000"/>
                </a:solidFill>
                <a:latin typeface="Calibri" panose="020F0502020204030204" pitchFamily="34" charset="0"/>
                <a:cs typeface="Calibri" panose="020F0502020204030204" pitchFamily="34" charset="0"/>
              </a:rPr>
              <a:t>D – Fear of Failure</a:t>
            </a:r>
          </a:p>
          <a:p>
            <a:pPr marL="0" indent="0">
              <a:buNone/>
            </a:pPr>
            <a:endParaRPr lang="en-US" sz="6000" dirty="0">
              <a:solidFill>
                <a:srgbClr val="FF0000"/>
              </a:solidFill>
              <a:latin typeface="Calibri" panose="020F0502020204030204" pitchFamily="34" charset="0"/>
              <a:cs typeface="Calibri" panose="020F0502020204030204" pitchFamily="34" charset="0"/>
            </a:endParaRPr>
          </a:p>
        </p:txBody>
      </p:sp>
      <p:pic>
        <p:nvPicPr>
          <p:cNvPr id="2" name="Picture 1"/>
          <p:cNvPicPr>
            <a:picLocks noChangeAspect="1"/>
          </p:cNvPicPr>
          <p:nvPr/>
        </p:nvPicPr>
        <p:blipFill>
          <a:blip r:embed="rId4"/>
          <a:stretch>
            <a:fillRect/>
          </a:stretch>
        </p:blipFill>
        <p:spPr>
          <a:xfrm>
            <a:off x="4147394" y="6230739"/>
            <a:ext cx="1986639" cy="1987656"/>
          </a:xfrm>
          <a:prstGeom prst="rect">
            <a:avLst/>
          </a:prstGeom>
        </p:spPr>
      </p:pic>
    </p:spTree>
    <p:extLst>
      <p:ext uri="{BB962C8B-B14F-4D97-AF65-F5344CB8AC3E}">
        <p14:creationId xmlns:p14="http://schemas.microsoft.com/office/powerpoint/2010/main" val="2195035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772" y="1997331"/>
            <a:ext cx="9312547" cy="9312547"/>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1137277" y="1716047"/>
            <a:ext cx="838141" cy="52701"/>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457179" rtl="0" eaLnBrk="1" fontAlgn="auto" latinLnBrk="0" hangingPunct="1">
              <a:lnSpc>
                <a:spcPct val="100000"/>
              </a:lnSpc>
              <a:spcBef>
                <a:spcPts val="0"/>
              </a:spcBef>
              <a:spcAft>
                <a:spcPts val="0"/>
              </a:spcAft>
              <a:buClrTx/>
              <a:buSzTx/>
              <a:buFontTx/>
              <a:buNone/>
              <a:tabLst/>
              <a:defRPr/>
            </a:pPr>
            <a:endParaRPr kumimoji="0" sz="1801"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253" y="619972"/>
            <a:ext cx="6512333" cy="996386"/>
          </a:xfrm>
          <a:prstGeom prst="rect">
            <a:avLst/>
          </a:prstGeom>
        </p:spPr>
      </p:pic>
      <p:sp>
        <p:nvSpPr>
          <p:cNvPr id="6" name="Content Placeholder 2"/>
          <p:cNvSpPr>
            <a:spLocks noGrp="1"/>
          </p:cNvSpPr>
          <p:nvPr>
            <p:ph idx="1"/>
          </p:nvPr>
        </p:nvSpPr>
        <p:spPr>
          <a:xfrm>
            <a:off x="1105777" y="2152616"/>
            <a:ext cx="7578121" cy="8830651"/>
          </a:xfrm>
        </p:spPr>
        <p:txBody>
          <a:bodyPr>
            <a:normAutofit fontScale="92500" lnSpcReduction="20000"/>
          </a:bodyPr>
          <a:lstStyle/>
          <a:p>
            <a:pPr marL="0" indent="0" algn="ctr">
              <a:buNone/>
            </a:pPr>
            <a:r>
              <a:rPr lang="en-US" sz="5999" b="1" dirty="0" smtClean="0"/>
              <a:t>Task</a:t>
            </a:r>
          </a:p>
          <a:p>
            <a:pPr marL="0" indent="0" algn="ctr">
              <a:buNone/>
            </a:pPr>
            <a:endParaRPr lang="en-US" sz="5999" b="1" dirty="0"/>
          </a:p>
          <a:p>
            <a:pPr marL="0" indent="0">
              <a:buNone/>
            </a:pPr>
            <a:r>
              <a:rPr lang="en-US" sz="5999" dirty="0" smtClean="0"/>
              <a:t>Choose one of the scenarios on the right and suggest one way that the obstacle could be avoided or overcome.</a:t>
            </a:r>
          </a:p>
          <a:p>
            <a:pPr marL="0" indent="0">
              <a:buNone/>
            </a:pPr>
            <a:endParaRPr lang="en-US" sz="5999" dirty="0"/>
          </a:p>
          <a:p>
            <a:pPr marL="0" indent="0">
              <a:buNone/>
            </a:pPr>
            <a:r>
              <a:rPr lang="en-US" sz="5999" b="1" dirty="0" smtClean="0"/>
              <a:t>Sentence starter</a:t>
            </a:r>
          </a:p>
          <a:p>
            <a:pPr marL="0" indent="0">
              <a:buNone/>
            </a:pPr>
            <a:endParaRPr lang="en-US" sz="5999" dirty="0"/>
          </a:p>
          <a:p>
            <a:pPr marL="0" indent="0">
              <a:buNone/>
            </a:pPr>
            <a:r>
              <a:rPr lang="en-US" sz="5999" dirty="0" smtClean="0"/>
              <a:t>One way of overcoming the obstacle is…</a:t>
            </a:r>
            <a:endParaRPr lang="en-US" sz="5999"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1035022" y="934879"/>
            <a:ext cx="9931364" cy="627735"/>
          </a:xfrm>
          <a:prstGeom prst="rect">
            <a:avLst/>
          </a:prstGeom>
        </p:spPr>
        <p:txBody>
          <a:bodyPr vert="horz" wrap="square" lIns="0" tIns="12064" rIns="0" bIns="0" rtlCol="0" anchor="ctr">
            <a:spAutoFit/>
          </a:bodyPr>
          <a:lstStyle/>
          <a:p>
            <a:pPr marL="12699">
              <a:lnSpc>
                <a:spcPct val="100000"/>
              </a:lnSpc>
              <a:spcBef>
                <a:spcPts val="96"/>
              </a:spcBef>
            </a:pPr>
            <a:r>
              <a:rPr lang="en-US" sz="4000" spc="10" dirty="0" smtClean="0"/>
              <a:t>Types of Obstacles/Challenges </a:t>
            </a:r>
            <a:endParaRPr sz="4000" spc="45" dirty="0"/>
          </a:p>
        </p:txBody>
      </p:sp>
      <p:sp>
        <p:nvSpPr>
          <p:cNvPr id="11" name="Content Placeholder 2"/>
          <p:cNvSpPr txBox="1">
            <a:spLocks/>
          </p:cNvSpPr>
          <p:nvPr/>
        </p:nvSpPr>
        <p:spPr>
          <a:xfrm>
            <a:off x="10124058" y="2185295"/>
            <a:ext cx="9259528" cy="8830651"/>
          </a:xfrm>
          <a:prstGeom prst="rect">
            <a:avLst/>
          </a:prstGeom>
        </p:spPr>
        <p:txBody>
          <a:bodyPr vert="horz" lIns="91440" tIns="45720" rIns="91440" bIns="45720" rtlCol="0">
            <a:normAutofit fontScale="62500" lnSpcReduction="20000"/>
          </a:bodyPr>
          <a:lstStyle>
            <a:lvl1pPr marL="376943" indent="-376943" algn="l" defTabSz="1507776" rtl="0" eaLnBrk="1" latinLnBrk="0" hangingPunct="1">
              <a:lnSpc>
                <a:spcPct val="90000"/>
              </a:lnSpc>
              <a:spcBef>
                <a:spcPts val="1649"/>
              </a:spcBef>
              <a:buFont typeface="Arial" panose="020B0604020202020204" pitchFamily="34" charset="0"/>
              <a:buChar char="•"/>
              <a:defRPr sz="4617"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a:lvl2pPr marL="1130831" indent="-376943" algn="l" defTabSz="1507776" rtl="0" eaLnBrk="1" latinLnBrk="0" hangingPunct="1">
              <a:lnSpc>
                <a:spcPct val="90000"/>
              </a:lnSpc>
              <a:spcBef>
                <a:spcPts val="824"/>
              </a:spcBef>
              <a:buFont typeface="Arial" panose="020B0604020202020204" pitchFamily="34" charset="0"/>
              <a:buChar char="•"/>
              <a:defRPr sz="3958" kern="1200">
                <a:solidFill>
                  <a:srgbClr val="142A33"/>
                </a:solidFill>
                <a:latin typeface="Calibri" panose="020F0502020204030204" pitchFamily="34" charset="0"/>
                <a:ea typeface="Calibri" panose="020F0502020204030204" pitchFamily="34" charset="0"/>
                <a:cs typeface="Calibri" panose="020F0502020204030204" pitchFamily="34" charset="0"/>
              </a:defRPr>
            </a:lvl2pPr>
            <a:lvl3pPr marL="1884720" indent="-376943" algn="l" defTabSz="1507776" rtl="0" eaLnBrk="1" latinLnBrk="0" hangingPunct="1">
              <a:lnSpc>
                <a:spcPct val="90000"/>
              </a:lnSpc>
              <a:spcBef>
                <a:spcPts val="824"/>
              </a:spcBef>
              <a:buFont typeface="Arial" panose="020B0604020202020204" pitchFamily="34" charset="0"/>
              <a:buChar char="•"/>
              <a:defRPr sz="3298" kern="1200">
                <a:solidFill>
                  <a:srgbClr val="142A33"/>
                </a:solidFill>
                <a:latin typeface="Calibri" panose="020F0502020204030204" pitchFamily="34" charset="0"/>
                <a:ea typeface="Calibri" panose="020F0502020204030204" pitchFamily="34" charset="0"/>
                <a:cs typeface="Calibri" panose="020F0502020204030204" pitchFamily="34" charset="0"/>
              </a:defRPr>
            </a:lvl3pPr>
            <a:lvl4pPr marL="2638608" indent="-376943" algn="l" defTabSz="1507776" rtl="0" eaLnBrk="1" latinLnBrk="0" hangingPunct="1">
              <a:lnSpc>
                <a:spcPct val="90000"/>
              </a:lnSpc>
              <a:spcBef>
                <a:spcPts val="824"/>
              </a:spcBef>
              <a:buFont typeface="Arial" panose="020B0604020202020204" pitchFamily="34" charset="0"/>
              <a:buChar char="•"/>
              <a:defRPr sz="2968" kern="1200">
                <a:solidFill>
                  <a:srgbClr val="142A33"/>
                </a:solidFill>
                <a:latin typeface="Calibri" panose="020F0502020204030204" pitchFamily="34" charset="0"/>
                <a:ea typeface="Calibri" panose="020F0502020204030204" pitchFamily="34" charset="0"/>
                <a:cs typeface="Calibri" panose="020F0502020204030204" pitchFamily="34" charset="0"/>
              </a:defRPr>
            </a:lvl4pPr>
            <a:lvl5pPr marL="3392496" indent="-376943" algn="l" defTabSz="1507776" rtl="0" eaLnBrk="1" latinLnBrk="0" hangingPunct="1">
              <a:lnSpc>
                <a:spcPct val="90000"/>
              </a:lnSpc>
              <a:spcBef>
                <a:spcPts val="824"/>
              </a:spcBef>
              <a:buFont typeface="Arial" panose="020B0604020202020204" pitchFamily="34" charset="0"/>
              <a:buChar char="•"/>
              <a:defRPr sz="2968" kern="1200">
                <a:solidFill>
                  <a:srgbClr val="142A33"/>
                </a:solidFill>
                <a:latin typeface="Calibri" panose="020F0502020204030204" pitchFamily="34" charset="0"/>
                <a:ea typeface="Calibri" panose="020F0502020204030204" pitchFamily="34" charset="0"/>
                <a:cs typeface="Calibri" panose="020F0502020204030204" pitchFamily="34" charset="0"/>
              </a:defRPr>
            </a:lvl5pPr>
            <a:lvl6pPr marL="4146382" indent="-376943" algn="l" defTabSz="150777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6pPr>
            <a:lvl7pPr marL="4900271" indent="-376943" algn="l" defTabSz="150777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7pPr>
            <a:lvl8pPr marL="5654159" indent="-376943" algn="l" defTabSz="150777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8pPr>
            <a:lvl9pPr marL="6408047" indent="-376943" algn="l" defTabSz="150777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9pPr>
          </a:lstStyle>
          <a:p>
            <a:pPr marL="0" indent="0" algn="ctr">
              <a:buFont typeface="Arial" panose="020B0604020202020204" pitchFamily="34" charset="0"/>
              <a:buNone/>
            </a:pPr>
            <a:r>
              <a:rPr lang="en-US" sz="5999" b="1" dirty="0" smtClean="0"/>
              <a:t>Scenarios</a:t>
            </a:r>
          </a:p>
          <a:p>
            <a:pPr marL="0" indent="0" algn="ctr">
              <a:buFont typeface="Arial" panose="020B0604020202020204" pitchFamily="34" charset="0"/>
              <a:buNone/>
            </a:pPr>
            <a:endParaRPr lang="en-US" sz="5999" b="1" dirty="0" smtClean="0"/>
          </a:p>
          <a:p>
            <a:pPr marL="1143000" indent="-1143000">
              <a:buAutoNum type="arabicPeriod"/>
            </a:pPr>
            <a:r>
              <a:rPr lang="en-US" sz="6000" dirty="0" smtClean="0"/>
              <a:t>Jamie </a:t>
            </a:r>
            <a:r>
              <a:rPr lang="en-US" sz="6000" dirty="0"/>
              <a:t>has been meaning to start a school project but keeps putting it off, saying, "I’ll do it tomorrow." The deadline is now only two days </a:t>
            </a:r>
            <a:r>
              <a:rPr lang="en-US" sz="6000" dirty="0" smtClean="0"/>
              <a:t>away</a:t>
            </a:r>
          </a:p>
          <a:p>
            <a:pPr marL="1143000" indent="-1143000">
              <a:buAutoNum type="arabicPeriod"/>
            </a:pPr>
            <a:r>
              <a:rPr lang="en-US" sz="6000" dirty="0"/>
              <a:t>Alex wanted to learn to play the piano but stopped practicing after a week because they didn’t feel they were improving fast enough</a:t>
            </a:r>
            <a:r>
              <a:rPr lang="en-US" sz="6000" dirty="0" smtClean="0"/>
              <a:t>.</a:t>
            </a:r>
          </a:p>
          <a:p>
            <a:pPr marL="1143000" indent="-1143000">
              <a:buAutoNum type="arabicPeriod"/>
            </a:pPr>
            <a:r>
              <a:rPr lang="en-US" sz="6000" dirty="0"/>
              <a:t>Sarah didn’t sign up for the school talent show because she was worried she wouldn’t perform well in front of </a:t>
            </a:r>
            <a:r>
              <a:rPr lang="en-US" sz="6000" dirty="0" smtClean="0"/>
              <a:t>others</a:t>
            </a:r>
          </a:p>
          <a:p>
            <a:pPr marL="1143000" indent="-1143000">
              <a:buAutoNum type="arabicPeriod"/>
            </a:pPr>
            <a:r>
              <a:rPr lang="en-US" sz="6000" dirty="0"/>
              <a:t>Mia sits down to study but keeps getting distracted by her phone notifications. She ends up scrolling through social media for an hour</a:t>
            </a:r>
            <a:r>
              <a:rPr lang="en-US" sz="6000" dirty="0" smtClean="0"/>
              <a:t>.</a:t>
            </a:r>
          </a:p>
          <a:p>
            <a:pPr marL="1143000" indent="-1143000">
              <a:buAutoNum type="arabicPeriod"/>
            </a:pPr>
            <a:endParaRPr lang="en-US" sz="6000" dirty="0" smtClean="0"/>
          </a:p>
          <a:p>
            <a:pPr marL="1143000" indent="-1143000">
              <a:buAutoNum type="arabicPeriod"/>
            </a:pPr>
            <a:endParaRPr lang="en-US" sz="5999" b="1" dirty="0" smtClean="0"/>
          </a:p>
        </p:txBody>
      </p:sp>
    </p:spTree>
    <p:extLst>
      <p:ext uri="{BB962C8B-B14F-4D97-AF65-F5344CB8AC3E}">
        <p14:creationId xmlns:p14="http://schemas.microsoft.com/office/powerpoint/2010/main" val="27729598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772" y="1997331"/>
            <a:ext cx="9312547" cy="9312547"/>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1137277" y="1716047"/>
            <a:ext cx="838141" cy="52701"/>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457179"/>
            <a:endParaRPr sz="1801"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253" y="619972"/>
            <a:ext cx="6512333" cy="996386"/>
          </a:xfrm>
          <a:prstGeom prst="rect">
            <a:avLst/>
          </a:prstGeom>
        </p:spPr>
      </p:pic>
      <p:sp>
        <p:nvSpPr>
          <p:cNvPr id="6" name="Content Placeholder 2"/>
          <p:cNvSpPr>
            <a:spLocks noGrp="1"/>
          </p:cNvSpPr>
          <p:nvPr>
            <p:ph idx="1"/>
          </p:nvPr>
        </p:nvSpPr>
        <p:spPr>
          <a:xfrm>
            <a:off x="1105777" y="2081378"/>
            <a:ext cx="9685994" cy="8424345"/>
          </a:xfrm>
        </p:spPr>
        <p:txBody>
          <a:bodyPr>
            <a:normAutofit fontScale="85000" lnSpcReduction="20000"/>
          </a:bodyPr>
          <a:lstStyle/>
          <a:p>
            <a:pPr marL="0" indent="0">
              <a:buNone/>
            </a:pPr>
            <a:r>
              <a:rPr lang="en-US" sz="5999" dirty="0"/>
              <a:t>Using your </a:t>
            </a:r>
            <a:r>
              <a:rPr lang="en-US" sz="5999" dirty="0" err="1"/>
              <a:t>oracy</a:t>
            </a:r>
            <a:r>
              <a:rPr lang="en-US" sz="5999" dirty="0"/>
              <a:t> </a:t>
            </a:r>
            <a:r>
              <a:rPr lang="en-US" sz="5999" dirty="0" err="1"/>
              <a:t>helpsheet</a:t>
            </a:r>
            <a:r>
              <a:rPr lang="en-US" sz="5999" dirty="0"/>
              <a:t>, discuss with the person next to </a:t>
            </a:r>
            <a:r>
              <a:rPr lang="en-US" sz="5999" dirty="0" smtClean="0"/>
              <a:t>you:</a:t>
            </a:r>
          </a:p>
          <a:p>
            <a:pPr marL="0" indent="0">
              <a:buNone/>
            </a:pPr>
            <a:endParaRPr lang="en-US" sz="5999" dirty="0"/>
          </a:p>
          <a:p>
            <a:pPr marL="0" indent="0">
              <a:buNone/>
            </a:pPr>
            <a:r>
              <a:rPr lang="en-US" sz="5999" b="1" dirty="0" smtClean="0"/>
              <a:t>“How could the person in the scenario avoid or overcome the obstacle/challenge?”</a:t>
            </a:r>
            <a:endParaRPr lang="en-US" sz="5999" b="1" dirty="0"/>
          </a:p>
          <a:p>
            <a:pPr marL="0" indent="0">
              <a:buNone/>
            </a:pPr>
            <a:endParaRPr lang="en-US" sz="5999" dirty="0"/>
          </a:p>
          <a:p>
            <a:pPr marL="0" indent="0">
              <a:buNone/>
            </a:pPr>
            <a:r>
              <a:rPr lang="en-US" sz="5999" dirty="0" smtClean="0"/>
              <a:t>Remember to add, build or challenge what your partner says</a:t>
            </a:r>
            <a:endParaRPr lang="en-US" sz="5999" dirty="0"/>
          </a:p>
          <a:p>
            <a:pPr marL="0" indent="0">
              <a:buNone/>
            </a:pPr>
            <a:endParaRPr lang="en-US" sz="5999" dirty="0"/>
          </a:p>
          <a:p>
            <a:pPr marL="0" indent="0">
              <a:buNone/>
            </a:pPr>
            <a:r>
              <a:rPr lang="en-US" sz="5999" dirty="0"/>
              <a:t>Be ready to share your discussion with the class</a:t>
            </a:r>
          </a:p>
          <a:p>
            <a:pPr marL="0" indent="0">
              <a:buNone/>
            </a:pPr>
            <a:endParaRPr lang="en-US" sz="5999" dirty="0" smtClean="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1035022" y="934879"/>
            <a:ext cx="9931364" cy="627735"/>
          </a:xfrm>
          <a:prstGeom prst="rect">
            <a:avLst/>
          </a:prstGeom>
        </p:spPr>
        <p:txBody>
          <a:bodyPr vert="horz" wrap="square" lIns="0" tIns="12064" rIns="0" bIns="0" rtlCol="0" anchor="ctr">
            <a:spAutoFit/>
          </a:bodyPr>
          <a:lstStyle/>
          <a:p>
            <a:pPr marL="12699">
              <a:lnSpc>
                <a:spcPct val="100000"/>
              </a:lnSpc>
              <a:spcBef>
                <a:spcPts val="96"/>
              </a:spcBef>
            </a:pPr>
            <a:r>
              <a:rPr lang="en-US" sz="4000" spc="10" dirty="0" smtClean="0"/>
              <a:t>Obstacles/challenges</a:t>
            </a:r>
            <a:endParaRPr sz="4000" spc="45" dirty="0"/>
          </a:p>
        </p:txBody>
      </p:sp>
      <p:pic>
        <p:nvPicPr>
          <p:cNvPr id="11" name="Picture 10"/>
          <p:cNvPicPr>
            <a:picLocks noChangeAspect="1"/>
          </p:cNvPicPr>
          <p:nvPr/>
        </p:nvPicPr>
        <p:blipFill>
          <a:blip r:embed="rId4"/>
          <a:stretch>
            <a:fillRect/>
          </a:stretch>
        </p:blipFill>
        <p:spPr>
          <a:xfrm>
            <a:off x="12644338" y="1816511"/>
            <a:ext cx="6343346" cy="8954077"/>
          </a:xfrm>
          <a:prstGeom prst="rect">
            <a:avLst/>
          </a:prstGeom>
        </p:spPr>
      </p:pic>
    </p:spTree>
    <p:extLst>
      <p:ext uri="{BB962C8B-B14F-4D97-AF65-F5344CB8AC3E}">
        <p14:creationId xmlns:p14="http://schemas.microsoft.com/office/powerpoint/2010/main" val="8158756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772" y="1997331"/>
            <a:ext cx="9312547" cy="9312547"/>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1137277" y="1716047"/>
            <a:ext cx="838141" cy="52701"/>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457179" rtl="0" eaLnBrk="1" fontAlgn="auto" latinLnBrk="0" hangingPunct="1">
              <a:lnSpc>
                <a:spcPct val="100000"/>
              </a:lnSpc>
              <a:spcBef>
                <a:spcPts val="0"/>
              </a:spcBef>
              <a:spcAft>
                <a:spcPts val="0"/>
              </a:spcAft>
              <a:buClrTx/>
              <a:buSzTx/>
              <a:buFontTx/>
              <a:buNone/>
              <a:tabLst/>
              <a:defRPr/>
            </a:pPr>
            <a:endParaRPr kumimoji="0" sz="1801"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253" y="619972"/>
            <a:ext cx="6512333" cy="996386"/>
          </a:xfrm>
          <a:prstGeom prst="rect">
            <a:avLst/>
          </a:prstGeom>
        </p:spPr>
      </p:pic>
      <p:sp>
        <p:nvSpPr>
          <p:cNvPr id="6" name="Content Placeholder 2"/>
          <p:cNvSpPr>
            <a:spLocks noGrp="1"/>
          </p:cNvSpPr>
          <p:nvPr>
            <p:ph idx="1"/>
          </p:nvPr>
        </p:nvSpPr>
        <p:spPr>
          <a:xfrm>
            <a:off x="1105777" y="2152616"/>
            <a:ext cx="10403389" cy="8830651"/>
          </a:xfrm>
        </p:spPr>
        <p:txBody>
          <a:bodyPr>
            <a:normAutofit lnSpcReduction="10000"/>
          </a:bodyPr>
          <a:lstStyle/>
          <a:p>
            <a:pPr marL="0" indent="0">
              <a:buNone/>
            </a:pPr>
            <a:r>
              <a:rPr lang="en-US" sz="6000" dirty="0" smtClean="0"/>
              <a:t>Look at your SMART goal.</a:t>
            </a:r>
          </a:p>
          <a:p>
            <a:pPr marL="0" indent="0">
              <a:buNone/>
            </a:pPr>
            <a:endParaRPr lang="en-US" sz="6000" dirty="0"/>
          </a:p>
          <a:p>
            <a:pPr marL="0" indent="0">
              <a:buNone/>
            </a:pPr>
            <a:r>
              <a:rPr lang="en-US" sz="6000" dirty="0" smtClean="0"/>
              <a:t>Now complete the following sentences about how you can avoid or overcome obstacles/challenge</a:t>
            </a:r>
          </a:p>
          <a:p>
            <a:pPr marL="0" indent="0">
              <a:buNone/>
            </a:pPr>
            <a:endParaRPr lang="en-US" sz="6000" dirty="0"/>
          </a:p>
          <a:p>
            <a:pPr marL="1143000" indent="-1143000">
              <a:buAutoNum type="arabicPeriod"/>
            </a:pPr>
            <a:r>
              <a:rPr lang="en-US" sz="6000" dirty="0" smtClean="0"/>
              <a:t>A obstacle I might have is…</a:t>
            </a:r>
          </a:p>
          <a:p>
            <a:pPr marL="1143000" indent="-1143000">
              <a:buAutoNum type="arabicPeriod"/>
            </a:pPr>
            <a:r>
              <a:rPr lang="en-US" sz="6000" dirty="0" smtClean="0"/>
              <a:t>One way of overcoming this obstacle is…</a:t>
            </a:r>
            <a:endParaRPr lang="en-US" sz="6000" dirty="0"/>
          </a:p>
          <a:p>
            <a:pPr marL="0" indent="0">
              <a:buNone/>
            </a:pPr>
            <a:endParaRPr lang="en-US" sz="5999"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1035022" y="934879"/>
            <a:ext cx="9931364" cy="627735"/>
          </a:xfrm>
          <a:prstGeom prst="rect">
            <a:avLst/>
          </a:prstGeom>
        </p:spPr>
        <p:txBody>
          <a:bodyPr vert="horz" wrap="square" lIns="0" tIns="12064" rIns="0" bIns="0" rtlCol="0" anchor="ctr">
            <a:spAutoFit/>
          </a:bodyPr>
          <a:lstStyle/>
          <a:p>
            <a:pPr marL="12699">
              <a:lnSpc>
                <a:spcPct val="100000"/>
              </a:lnSpc>
              <a:spcBef>
                <a:spcPts val="96"/>
              </a:spcBef>
            </a:pPr>
            <a:r>
              <a:rPr lang="en-US" sz="4000" spc="10" dirty="0" smtClean="0"/>
              <a:t>Obstacles/Challenges </a:t>
            </a:r>
            <a:endParaRPr sz="4000" spc="45" dirty="0"/>
          </a:p>
        </p:txBody>
      </p:sp>
      <p:pic>
        <p:nvPicPr>
          <p:cNvPr id="2" name="Picture 1"/>
          <p:cNvPicPr>
            <a:picLocks noChangeAspect="1"/>
          </p:cNvPicPr>
          <p:nvPr/>
        </p:nvPicPr>
        <p:blipFill>
          <a:blip r:embed="rId4"/>
          <a:stretch>
            <a:fillRect/>
          </a:stretch>
        </p:blipFill>
        <p:spPr>
          <a:xfrm>
            <a:off x="12871253" y="2486323"/>
            <a:ext cx="4985354" cy="2232248"/>
          </a:xfrm>
          <a:prstGeom prst="rect">
            <a:avLst/>
          </a:prstGeom>
        </p:spPr>
      </p:pic>
      <p:pic>
        <p:nvPicPr>
          <p:cNvPr id="4" name="Picture 3"/>
          <p:cNvPicPr>
            <a:picLocks noChangeAspect="1"/>
          </p:cNvPicPr>
          <p:nvPr/>
        </p:nvPicPr>
        <p:blipFill>
          <a:blip r:embed="rId5"/>
          <a:stretch>
            <a:fillRect/>
          </a:stretch>
        </p:blipFill>
        <p:spPr>
          <a:xfrm>
            <a:off x="14228514" y="4718571"/>
            <a:ext cx="4371453" cy="2542580"/>
          </a:xfrm>
          <a:prstGeom prst="rect">
            <a:avLst/>
          </a:prstGeom>
        </p:spPr>
      </p:pic>
      <p:pic>
        <p:nvPicPr>
          <p:cNvPr id="5" name="Picture 4"/>
          <p:cNvPicPr>
            <a:picLocks noChangeAspect="1"/>
          </p:cNvPicPr>
          <p:nvPr/>
        </p:nvPicPr>
        <p:blipFill>
          <a:blip r:embed="rId6"/>
          <a:stretch>
            <a:fillRect/>
          </a:stretch>
        </p:blipFill>
        <p:spPr>
          <a:xfrm>
            <a:off x="12866427" y="7261151"/>
            <a:ext cx="4014907" cy="2671738"/>
          </a:xfrm>
          <a:prstGeom prst="rect">
            <a:avLst/>
          </a:prstGeom>
        </p:spPr>
      </p:pic>
    </p:spTree>
    <p:extLst>
      <p:ext uri="{BB962C8B-B14F-4D97-AF65-F5344CB8AC3E}">
        <p14:creationId xmlns:p14="http://schemas.microsoft.com/office/powerpoint/2010/main" val="32746227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772" y="1997331"/>
            <a:ext cx="9312547" cy="9312547"/>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1137277" y="1716047"/>
            <a:ext cx="838141" cy="52701"/>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457179" rtl="0" eaLnBrk="1" fontAlgn="auto" latinLnBrk="0" hangingPunct="1">
              <a:lnSpc>
                <a:spcPct val="100000"/>
              </a:lnSpc>
              <a:spcBef>
                <a:spcPts val="0"/>
              </a:spcBef>
              <a:spcAft>
                <a:spcPts val="0"/>
              </a:spcAft>
              <a:buClrTx/>
              <a:buSzTx/>
              <a:buFontTx/>
              <a:buNone/>
              <a:tabLst/>
              <a:defRPr/>
            </a:pPr>
            <a:endParaRPr kumimoji="0" sz="1801"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253" y="619972"/>
            <a:ext cx="6512333" cy="996386"/>
          </a:xfrm>
          <a:prstGeom prst="rect">
            <a:avLst/>
          </a:prstGeom>
        </p:spPr>
      </p:pic>
      <p:sp>
        <p:nvSpPr>
          <p:cNvPr id="6" name="Content Placeholder 2"/>
          <p:cNvSpPr>
            <a:spLocks noGrp="1"/>
          </p:cNvSpPr>
          <p:nvPr>
            <p:ph idx="1"/>
          </p:nvPr>
        </p:nvSpPr>
        <p:spPr>
          <a:xfrm>
            <a:off x="1105777" y="2152616"/>
            <a:ext cx="10403389" cy="8830651"/>
          </a:xfrm>
        </p:spPr>
        <p:txBody>
          <a:bodyPr>
            <a:normAutofit lnSpcReduction="10000"/>
          </a:bodyPr>
          <a:lstStyle/>
          <a:p>
            <a:pPr marL="0" indent="0">
              <a:buNone/>
            </a:pPr>
            <a:r>
              <a:rPr lang="en-US" sz="6000" dirty="0" smtClean="0"/>
              <a:t>Setting goal is important to your personal development.</a:t>
            </a:r>
          </a:p>
          <a:p>
            <a:pPr marL="0" indent="0">
              <a:buNone/>
            </a:pPr>
            <a:endParaRPr lang="en-US" sz="6000" dirty="0"/>
          </a:p>
          <a:p>
            <a:pPr marL="0" indent="0">
              <a:buNone/>
            </a:pPr>
            <a:r>
              <a:rPr lang="en-US" sz="6000" dirty="0" smtClean="0"/>
              <a:t>Goals are not meant to be easy and there will be many obstacles and challenges along the way. However remember:</a:t>
            </a:r>
          </a:p>
          <a:p>
            <a:pPr marL="0" indent="0">
              <a:buNone/>
            </a:pPr>
            <a:endParaRPr lang="en-US" sz="6000" dirty="0"/>
          </a:p>
          <a:p>
            <a:pPr marL="0" indent="0">
              <a:buNone/>
            </a:pPr>
            <a:r>
              <a:rPr lang="en-US" sz="6000" dirty="0" smtClean="0"/>
              <a:t>“dream big, start small but most of all, start”</a:t>
            </a:r>
            <a:endParaRPr lang="en-US" sz="6000" dirty="0"/>
          </a:p>
          <a:p>
            <a:pPr marL="0" indent="0">
              <a:buNone/>
            </a:pPr>
            <a:endParaRPr lang="en-US" sz="5999"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1035022" y="934879"/>
            <a:ext cx="9931364" cy="627735"/>
          </a:xfrm>
          <a:prstGeom prst="rect">
            <a:avLst/>
          </a:prstGeom>
        </p:spPr>
        <p:txBody>
          <a:bodyPr vert="horz" wrap="square" lIns="0" tIns="12064" rIns="0" bIns="0" rtlCol="0" anchor="ctr">
            <a:spAutoFit/>
          </a:bodyPr>
          <a:lstStyle/>
          <a:p>
            <a:pPr marL="12699">
              <a:lnSpc>
                <a:spcPct val="100000"/>
              </a:lnSpc>
              <a:spcBef>
                <a:spcPts val="96"/>
              </a:spcBef>
            </a:pPr>
            <a:r>
              <a:rPr lang="en-US" sz="4000" spc="10" dirty="0" smtClean="0"/>
              <a:t>Reflection </a:t>
            </a:r>
            <a:endParaRPr sz="4000" spc="45" dirty="0"/>
          </a:p>
        </p:txBody>
      </p:sp>
      <p:pic>
        <p:nvPicPr>
          <p:cNvPr id="2" name="Picture 1"/>
          <p:cNvPicPr>
            <a:picLocks noChangeAspect="1"/>
          </p:cNvPicPr>
          <p:nvPr/>
        </p:nvPicPr>
        <p:blipFill>
          <a:blip r:embed="rId4"/>
          <a:stretch>
            <a:fillRect/>
          </a:stretch>
        </p:blipFill>
        <p:spPr>
          <a:xfrm>
            <a:off x="12871253" y="2486323"/>
            <a:ext cx="4985354" cy="2232248"/>
          </a:xfrm>
          <a:prstGeom prst="rect">
            <a:avLst/>
          </a:prstGeom>
        </p:spPr>
      </p:pic>
      <p:pic>
        <p:nvPicPr>
          <p:cNvPr id="4" name="Picture 3"/>
          <p:cNvPicPr>
            <a:picLocks noChangeAspect="1"/>
          </p:cNvPicPr>
          <p:nvPr/>
        </p:nvPicPr>
        <p:blipFill>
          <a:blip r:embed="rId5"/>
          <a:stretch>
            <a:fillRect/>
          </a:stretch>
        </p:blipFill>
        <p:spPr>
          <a:xfrm>
            <a:off x="14228514" y="4718571"/>
            <a:ext cx="4371453" cy="2542580"/>
          </a:xfrm>
          <a:prstGeom prst="rect">
            <a:avLst/>
          </a:prstGeom>
        </p:spPr>
      </p:pic>
      <p:pic>
        <p:nvPicPr>
          <p:cNvPr id="5" name="Picture 4"/>
          <p:cNvPicPr>
            <a:picLocks noChangeAspect="1"/>
          </p:cNvPicPr>
          <p:nvPr/>
        </p:nvPicPr>
        <p:blipFill>
          <a:blip r:embed="rId6"/>
          <a:stretch>
            <a:fillRect/>
          </a:stretch>
        </p:blipFill>
        <p:spPr>
          <a:xfrm>
            <a:off x="12866427" y="7261151"/>
            <a:ext cx="4014907" cy="2671738"/>
          </a:xfrm>
          <a:prstGeom prst="rect">
            <a:avLst/>
          </a:prstGeom>
        </p:spPr>
      </p:pic>
    </p:spTree>
    <p:extLst>
      <p:ext uri="{BB962C8B-B14F-4D97-AF65-F5344CB8AC3E}">
        <p14:creationId xmlns:p14="http://schemas.microsoft.com/office/powerpoint/2010/main" val="28627392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97"/>
            <a:ext cx="20104100" cy="11308556"/>
          </a:xfrm>
          <a:prstGeom prst="rect">
            <a:avLst/>
          </a:prstGeom>
        </p:spPr>
      </p:pic>
    </p:spTree>
    <p:extLst>
      <p:ext uri="{BB962C8B-B14F-4D97-AF65-F5344CB8AC3E}">
        <p14:creationId xmlns:p14="http://schemas.microsoft.com/office/powerpoint/2010/main" val="130175121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772" y="1997331"/>
            <a:ext cx="9312547" cy="9312547"/>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1137277" y="1716047"/>
            <a:ext cx="838141" cy="52701"/>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457179" rtl="0" eaLnBrk="1" fontAlgn="auto" latinLnBrk="0" hangingPunct="1">
              <a:lnSpc>
                <a:spcPct val="100000"/>
              </a:lnSpc>
              <a:spcBef>
                <a:spcPts val="0"/>
              </a:spcBef>
              <a:spcAft>
                <a:spcPts val="0"/>
              </a:spcAft>
              <a:buClrTx/>
              <a:buSzTx/>
              <a:buFontTx/>
              <a:buNone/>
              <a:tabLst/>
              <a:defRPr/>
            </a:pPr>
            <a:endParaRPr kumimoji="0" sz="1801"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253" y="619972"/>
            <a:ext cx="6512333" cy="996386"/>
          </a:xfrm>
          <a:prstGeom prst="rect">
            <a:avLst/>
          </a:prstGeom>
        </p:spPr>
      </p:pic>
      <p:sp>
        <p:nvSpPr>
          <p:cNvPr id="6" name="Content Placeholder 2"/>
          <p:cNvSpPr>
            <a:spLocks noGrp="1"/>
          </p:cNvSpPr>
          <p:nvPr>
            <p:ph idx="1"/>
          </p:nvPr>
        </p:nvSpPr>
        <p:spPr>
          <a:xfrm>
            <a:off x="1105777" y="2152616"/>
            <a:ext cx="10403389" cy="8974667"/>
          </a:xfrm>
        </p:spPr>
        <p:txBody>
          <a:bodyPr>
            <a:normAutofit fontScale="70000" lnSpcReduction="20000"/>
          </a:bodyPr>
          <a:lstStyle/>
          <a:p>
            <a:pPr marL="0" indent="0">
              <a:buNone/>
            </a:pPr>
            <a:r>
              <a:rPr lang="en-US" sz="6000" dirty="0" smtClean="0"/>
              <a:t>We are learning this because:</a:t>
            </a:r>
          </a:p>
          <a:p>
            <a:pPr marL="0" indent="0">
              <a:buNone/>
            </a:pPr>
            <a:endParaRPr lang="en-US" sz="6000" dirty="0"/>
          </a:p>
          <a:p>
            <a:pPr marL="1143000" indent="-1143000">
              <a:buAutoNum type="arabicPeriod"/>
            </a:pPr>
            <a:r>
              <a:rPr lang="en-US" sz="6000" dirty="0" smtClean="0"/>
              <a:t>Links to the Golden Thread of “</a:t>
            </a:r>
            <a:r>
              <a:rPr lang="en-US" sz="6000" b="1" dirty="0" smtClean="0"/>
              <a:t>Secure your relationships, future and wellbeing</a:t>
            </a:r>
            <a:r>
              <a:rPr lang="en-US" sz="6000" dirty="0" smtClean="0"/>
              <a:t>” as depending on what goals people set it can impact them differently such as improving physical and/or mental health, how they interact with family and friends, teachers or colleagues and what they decide to do after Year 11 or finding their first or new job.</a:t>
            </a:r>
          </a:p>
          <a:p>
            <a:pPr marL="1143000" indent="-1143000">
              <a:buAutoNum type="arabicPeriod"/>
            </a:pPr>
            <a:r>
              <a:rPr lang="en-US" sz="6000" b="1" dirty="0" smtClean="0"/>
              <a:t>Individual Liberty</a:t>
            </a:r>
            <a:r>
              <a:rPr lang="en-US" sz="6000" dirty="0" smtClean="0"/>
              <a:t> is a British Value. This means everyone has the right to “believe, act and express oneself freely”. Goal setting is very personal and should reflect the individual and not be influenced by other people.</a:t>
            </a:r>
            <a:endParaRPr lang="en-US" sz="6000" b="1" dirty="0" smtClean="0"/>
          </a:p>
          <a:p>
            <a:pPr marL="1143000" indent="-1143000">
              <a:buAutoNum type="arabicPeriod"/>
            </a:pPr>
            <a:endParaRPr lang="en-US" sz="5999"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1035022" y="934879"/>
            <a:ext cx="9931364" cy="627735"/>
          </a:xfrm>
          <a:prstGeom prst="rect">
            <a:avLst/>
          </a:prstGeom>
        </p:spPr>
        <p:txBody>
          <a:bodyPr vert="horz" wrap="square" lIns="0" tIns="12064" rIns="0" bIns="0" rtlCol="0" anchor="ctr">
            <a:spAutoFit/>
          </a:bodyPr>
          <a:lstStyle/>
          <a:p>
            <a:pPr marL="12699">
              <a:lnSpc>
                <a:spcPct val="100000"/>
              </a:lnSpc>
              <a:spcBef>
                <a:spcPts val="96"/>
              </a:spcBef>
            </a:pPr>
            <a:r>
              <a:rPr lang="en-US" sz="4000" spc="10" dirty="0" smtClean="0"/>
              <a:t>Why this is important</a:t>
            </a:r>
            <a:endParaRPr sz="4000" spc="45" dirty="0"/>
          </a:p>
        </p:txBody>
      </p:sp>
      <p:pic>
        <p:nvPicPr>
          <p:cNvPr id="2" name="Picture 1"/>
          <p:cNvPicPr>
            <a:picLocks noChangeAspect="1"/>
          </p:cNvPicPr>
          <p:nvPr/>
        </p:nvPicPr>
        <p:blipFill rotWithShape="1">
          <a:blip r:embed="rId4"/>
          <a:srcRect l="60631" t="44400" r="6295" b="36700"/>
          <a:stretch/>
        </p:blipFill>
        <p:spPr>
          <a:xfrm>
            <a:off x="12423709" y="1801640"/>
            <a:ext cx="6048672" cy="1944216"/>
          </a:xfrm>
          <a:prstGeom prst="rect">
            <a:avLst/>
          </a:prstGeom>
        </p:spPr>
      </p:pic>
      <p:pic>
        <p:nvPicPr>
          <p:cNvPr id="9" name="Picture 8"/>
          <p:cNvPicPr>
            <a:picLocks noChangeAspect="1"/>
          </p:cNvPicPr>
          <p:nvPr/>
        </p:nvPicPr>
        <p:blipFill rotWithShape="1">
          <a:blip r:embed="rId5"/>
          <a:srcRect l="49213" t="20601" r="36219" b="59099"/>
          <a:stretch/>
        </p:blipFill>
        <p:spPr>
          <a:xfrm>
            <a:off x="13220402" y="6374755"/>
            <a:ext cx="4675915" cy="3664907"/>
          </a:xfrm>
          <a:prstGeom prst="rect">
            <a:avLst/>
          </a:prstGeom>
        </p:spPr>
      </p:pic>
      <p:pic>
        <p:nvPicPr>
          <p:cNvPr id="3" name="Picture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2864975" y="3644831"/>
            <a:ext cx="4675907" cy="676867"/>
          </a:xfrm>
          <a:prstGeom prst="rect">
            <a:avLst/>
          </a:prstGeom>
        </p:spPr>
      </p:pic>
      <p:pic>
        <p:nvPicPr>
          <p:cNvPr id="4" name="Picture 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2850858" y="4517389"/>
            <a:ext cx="5266088" cy="677002"/>
          </a:xfrm>
          <a:prstGeom prst="rect">
            <a:avLst/>
          </a:prstGeom>
        </p:spPr>
      </p:pic>
    </p:spTree>
    <p:extLst>
      <p:ext uri="{BB962C8B-B14F-4D97-AF65-F5344CB8AC3E}">
        <p14:creationId xmlns:p14="http://schemas.microsoft.com/office/powerpoint/2010/main" val="14302624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772" y="1997331"/>
            <a:ext cx="9312547" cy="9312547"/>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1137277" y="1716047"/>
            <a:ext cx="838141" cy="52701"/>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457179" rtl="0" eaLnBrk="1" fontAlgn="auto" latinLnBrk="0" hangingPunct="1">
              <a:lnSpc>
                <a:spcPct val="100000"/>
              </a:lnSpc>
              <a:spcBef>
                <a:spcPts val="0"/>
              </a:spcBef>
              <a:spcAft>
                <a:spcPts val="0"/>
              </a:spcAft>
              <a:buClrTx/>
              <a:buSzTx/>
              <a:buFontTx/>
              <a:buNone/>
              <a:tabLst/>
              <a:defRPr/>
            </a:pPr>
            <a:endParaRPr kumimoji="0" sz="1801"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253" y="619972"/>
            <a:ext cx="6512333" cy="996386"/>
          </a:xfrm>
          <a:prstGeom prst="rect">
            <a:avLst/>
          </a:prstGeom>
        </p:spPr>
      </p:pic>
      <p:sp>
        <p:nvSpPr>
          <p:cNvPr id="6" name="Content Placeholder 2"/>
          <p:cNvSpPr>
            <a:spLocks noGrp="1"/>
          </p:cNvSpPr>
          <p:nvPr>
            <p:ph idx="1"/>
          </p:nvPr>
        </p:nvSpPr>
        <p:spPr>
          <a:xfrm>
            <a:off x="1105777" y="2152616"/>
            <a:ext cx="10403389" cy="9591979"/>
          </a:xfrm>
        </p:spPr>
        <p:txBody>
          <a:bodyPr>
            <a:normAutofit fontScale="92500" lnSpcReduction="10000"/>
          </a:bodyPr>
          <a:lstStyle/>
          <a:p>
            <a:pPr marL="0" indent="0">
              <a:buNone/>
            </a:pPr>
            <a:r>
              <a:rPr lang="en-US" sz="6000" dirty="0" smtClean="0"/>
              <a:t>There are different types of goals:</a:t>
            </a:r>
          </a:p>
          <a:p>
            <a:pPr marL="0" indent="0">
              <a:buNone/>
            </a:pPr>
            <a:endParaRPr lang="en-US" sz="6000" dirty="0"/>
          </a:p>
          <a:p>
            <a:pPr>
              <a:buFontTx/>
              <a:buChar char="-"/>
            </a:pPr>
            <a:r>
              <a:rPr lang="en-US" sz="6000" b="1" dirty="0" smtClean="0"/>
              <a:t>Academic</a:t>
            </a:r>
            <a:r>
              <a:rPr lang="en-US" sz="6000" dirty="0" smtClean="0"/>
              <a:t> – wanting to improve grades in school</a:t>
            </a:r>
          </a:p>
          <a:p>
            <a:pPr>
              <a:buFontTx/>
              <a:buChar char="-"/>
            </a:pPr>
            <a:r>
              <a:rPr lang="en-US" sz="6000" b="1" dirty="0" smtClean="0"/>
              <a:t>Health</a:t>
            </a:r>
            <a:r>
              <a:rPr lang="en-US" sz="6000" dirty="0" smtClean="0"/>
              <a:t> – wanting to exercise more or eat more healthy food</a:t>
            </a:r>
          </a:p>
          <a:p>
            <a:pPr>
              <a:buFontTx/>
              <a:buChar char="-"/>
            </a:pPr>
            <a:r>
              <a:rPr lang="en-US" sz="6000" b="1" dirty="0" smtClean="0"/>
              <a:t>Financial </a:t>
            </a:r>
            <a:r>
              <a:rPr lang="en-US" sz="6000" dirty="0" smtClean="0"/>
              <a:t>– save money or stop spending money on needless items</a:t>
            </a:r>
          </a:p>
          <a:p>
            <a:pPr>
              <a:buFontTx/>
              <a:buChar char="-"/>
            </a:pPr>
            <a:r>
              <a:rPr lang="en-US" sz="6000" b="1" dirty="0" smtClean="0"/>
              <a:t>Community </a:t>
            </a:r>
            <a:r>
              <a:rPr lang="en-US" sz="6000" dirty="0" smtClean="0"/>
              <a:t>– doing something for others in the community or for a charity.</a:t>
            </a:r>
            <a:endParaRPr lang="en-US" sz="6000" b="1" dirty="0"/>
          </a:p>
          <a:p>
            <a:pPr marL="0" indent="0">
              <a:buNone/>
            </a:pPr>
            <a:endParaRPr lang="en-US" sz="5999"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1035022" y="934879"/>
            <a:ext cx="9931364" cy="627735"/>
          </a:xfrm>
          <a:prstGeom prst="rect">
            <a:avLst/>
          </a:prstGeom>
        </p:spPr>
        <p:txBody>
          <a:bodyPr vert="horz" wrap="square" lIns="0" tIns="12064" rIns="0" bIns="0" rtlCol="0" anchor="ctr">
            <a:spAutoFit/>
          </a:bodyPr>
          <a:lstStyle/>
          <a:p>
            <a:pPr marL="12699">
              <a:lnSpc>
                <a:spcPct val="100000"/>
              </a:lnSpc>
              <a:spcBef>
                <a:spcPts val="96"/>
              </a:spcBef>
            </a:pPr>
            <a:r>
              <a:rPr lang="en-US" sz="4000" spc="10" dirty="0" smtClean="0"/>
              <a:t>Types of Goals</a:t>
            </a:r>
            <a:endParaRPr sz="4000" spc="45" dirty="0"/>
          </a:p>
        </p:txBody>
      </p:sp>
      <p:pic>
        <p:nvPicPr>
          <p:cNvPr id="2" name="Picture 1"/>
          <p:cNvPicPr>
            <a:picLocks noChangeAspect="1"/>
          </p:cNvPicPr>
          <p:nvPr/>
        </p:nvPicPr>
        <p:blipFill>
          <a:blip r:embed="rId4"/>
          <a:stretch>
            <a:fillRect/>
          </a:stretch>
        </p:blipFill>
        <p:spPr>
          <a:xfrm>
            <a:off x="12871253" y="2486323"/>
            <a:ext cx="4985354" cy="2232248"/>
          </a:xfrm>
          <a:prstGeom prst="rect">
            <a:avLst/>
          </a:prstGeom>
        </p:spPr>
      </p:pic>
      <p:pic>
        <p:nvPicPr>
          <p:cNvPr id="4" name="Picture 3"/>
          <p:cNvPicPr>
            <a:picLocks noChangeAspect="1"/>
          </p:cNvPicPr>
          <p:nvPr/>
        </p:nvPicPr>
        <p:blipFill>
          <a:blip r:embed="rId5"/>
          <a:stretch>
            <a:fillRect/>
          </a:stretch>
        </p:blipFill>
        <p:spPr>
          <a:xfrm>
            <a:off x="14228514" y="4718571"/>
            <a:ext cx="4371453" cy="2542580"/>
          </a:xfrm>
          <a:prstGeom prst="rect">
            <a:avLst/>
          </a:prstGeom>
        </p:spPr>
      </p:pic>
      <p:pic>
        <p:nvPicPr>
          <p:cNvPr id="5" name="Picture 4"/>
          <p:cNvPicPr>
            <a:picLocks noChangeAspect="1"/>
          </p:cNvPicPr>
          <p:nvPr/>
        </p:nvPicPr>
        <p:blipFill>
          <a:blip r:embed="rId6"/>
          <a:stretch>
            <a:fillRect/>
          </a:stretch>
        </p:blipFill>
        <p:spPr>
          <a:xfrm>
            <a:off x="12866427" y="7261151"/>
            <a:ext cx="4014907" cy="2671738"/>
          </a:xfrm>
          <a:prstGeom prst="rect">
            <a:avLst/>
          </a:prstGeom>
        </p:spPr>
      </p:pic>
    </p:spTree>
    <p:extLst>
      <p:ext uri="{BB962C8B-B14F-4D97-AF65-F5344CB8AC3E}">
        <p14:creationId xmlns:p14="http://schemas.microsoft.com/office/powerpoint/2010/main" val="701336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772" y="1997331"/>
            <a:ext cx="9312547" cy="9312547"/>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1137277" y="1716047"/>
            <a:ext cx="838141" cy="52701"/>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457179" rtl="0" eaLnBrk="1" fontAlgn="auto" latinLnBrk="0" hangingPunct="1">
              <a:lnSpc>
                <a:spcPct val="100000"/>
              </a:lnSpc>
              <a:spcBef>
                <a:spcPts val="0"/>
              </a:spcBef>
              <a:spcAft>
                <a:spcPts val="0"/>
              </a:spcAft>
              <a:buClrTx/>
              <a:buSzTx/>
              <a:buFontTx/>
              <a:buNone/>
              <a:tabLst/>
              <a:defRPr/>
            </a:pPr>
            <a:endParaRPr kumimoji="0" sz="1801"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253" y="619972"/>
            <a:ext cx="6512333" cy="996386"/>
          </a:xfrm>
          <a:prstGeom prst="rect">
            <a:avLst/>
          </a:prstGeom>
        </p:spPr>
      </p:pic>
      <p:sp>
        <p:nvSpPr>
          <p:cNvPr id="6" name="Content Placeholder 2"/>
          <p:cNvSpPr>
            <a:spLocks noGrp="1"/>
          </p:cNvSpPr>
          <p:nvPr>
            <p:ph idx="1"/>
          </p:nvPr>
        </p:nvSpPr>
        <p:spPr>
          <a:xfrm>
            <a:off x="1105777" y="2152616"/>
            <a:ext cx="10403389" cy="9591979"/>
          </a:xfrm>
        </p:spPr>
        <p:txBody>
          <a:bodyPr>
            <a:normAutofit fontScale="92500" lnSpcReduction="10000"/>
          </a:bodyPr>
          <a:lstStyle/>
          <a:p>
            <a:pPr marL="0" indent="0">
              <a:buNone/>
            </a:pPr>
            <a:r>
              <a:rPr lang="en-US" sz="6000" dirty="0" smtClean="0"/>
              <a:t>There are different types of goals:</a:t>
            </a:r>
          </a:p>
          <a:p>
            <a:pPr marL="0" indent="0">
              <a:buNone/>
            </a:pPr>
            <a:endParaRPr lang="en-US" sz="6000" dirty="0"/>
          </a:p>
          <a:p>
            <a:pPr>
              <a:buFontTx/>
              <a:buChar char="-"/>
            </a:pPr>
            <a:r>
              <a:rPr lang="en-US" sz="6000" b="1" dirty="0" smtClean="0"/>
              <a:t>Academic</a:t>
            </a:r>
            <a:r>
              <a:rPr lang="en-US" sz="6000" dirty="0" smtClean="0"/>
              <a:t> – wanting to improve grades in school</a:t>
            </a:r>
          </a:p>
          <a:p>
            <a:pPr>
              <a:buFontTx/>
              <a:buChar char="-"/>
            </a:pPr>
            <a:r>
              <a:rPr lang="en-US" sz="6000" b="1" dirty="0" smtClean="0"/>
              <a:t>Health</a:t>
            </a:r>
            <a:r>
              <a:rPr lang="en-US" sz="6000" dirty="0" smtClean="0"/>
              <a:t> – wanting to exercise more or eat more healthy food</a:t>
            </a:r>
          </a:p>
          <a:p>
            <a:pPr>
              <a:buFontTx/>
              <a:buChar char="-"/>
            </a:pPr>
            <a:r>
              <a:rPr lang="en-US" sz="6000" b="1" dirty="0" smtClean="0"/>
              <a:t>Financial </a:t>
            </a:r>
            <a:r>
              <a:rPr lang="en-US" sz="6000" dirty="0" smtClean="0"/>
              <a:t>– save money or stop spending money on needless items</a:t>
            </a:r>
          </a:p>
          <a:p>
            <a:pPr>
              <a:buFontTx/>
              <a:buChar char="-"/>
            </a:pPr>
            <a:r>
              <a:rPr lang="en-US" sz="6000" b="1" dirty="0" smtClean="0"/>
              <a:t>Community </a:t>
            </a:r>
            <a:r>
              <a:rPr lang="en-US" sz="6000" dirty="0" smtClean="0"/>
              <a:t>– doing something for others in the community or for a charity.</a:t>
            </a:r>
            <a:endParaRPr lang="en-US" sz="6000" b="1" dirty="0"/>
          </a:p>
          <a:p>
            <a:pPr marL="0" indent="0">
              <a:buNone/>
            </a:pPr>
            <a:endParaRPr lang="en-US" sz="5999"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1035022" y="934879"/>
            <a:ext cx="9931364" cy="627735"/>
          </a:xfrm>
          <a:prstGeom prst="rect">
            <a:avLst/>
          </a:prstGeom>
        </p:spPr>
        <p:txBody>
          <a:bodyPr vert="horz" wrap="square" lIns="0" tIns="12064" rIns="0" bIns="0" rtlCol="0" anchor="ctr">
            <a:spAutoFit/>
          </a:bodyPr>
          <a:lstStyle/>
          <a:p>
            <a:pPr marL="12699">
              <a:lnSpc>
                <a:spcPct val="100000"/>
              </a:lnSpc>
              <a:spcBef>
                <a:spcPts val="96"/>
              </a:spcBef>
            </a:pPr>
            <a:r>
              <a:rPr lang="en-US" sz="4000" spc="10" dirty="0" smtClean="0"/>
              <a:t>Types of Goals</a:t>
            </a:r>
            <a:endParaRPr sz="4000" spc="45" dirty="0"/>
          </a:p>
        </p:txBody>
      </p:sp>
      <p:sp>
        <p:nvSpPr>
          <p:cNvPr id="11" name="Content Placeholder 2"/>
          <p:cNvSpPr txBox="1">
            <a:spLocks/>
          </p:cNvSpPr>
          <p:nvPr/>
        </p:nvSpPr>
        <p:spPr>
          <a:xfrm>
            <a:off x="11901192" y="2414316"/>
            <a:ext cx="7811101" cy="8280920"/>
          </a:xfrm>
          <a:prstGeom prst="rect">
            <a:avLst/>
          </a:prstGeom>
        </p:spPr>
        <p:txBody>
          <a:bodyPr vert="horz" lIns="91440" tIns="45720" rIns="91440" bIns="45720" rtlCol="0">
            <a:normAutofit/>
          </a:bodyPr>
          <a:lstStyle>
            <a:lvl1pPr marL="376943" indent="-376943" algn="l" defTabSz="1507776" rtl="0" eaLnBrk="1" latinLnBrk="0" hangingPunct="1">
              <a:lnSpc>
                <a:spcPct val="90000"/>
              </a:lnSpc>
              <a:spcBef>
                <a:spcPts val="1649"/>
              </a:spcBef>
              <a:buFont typeface="Arial" panose="020B0604020202020204" pitchFamily="34" charset="0"/>
              <a:buChar char="•"/>
              <a:defRPr sz="4617"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a:lvl2pPr marL="1130831" indent="-376943" algn="l" defTabSz="1507776" rtl="0" eaLnBrk="1" latinLnBrk="0" hangingPunct="1">
              <a:lnSpc>
                <a:spcPct val="90000"/>
              </a:lnSpc>
              <a:spcBef>
                <a:spcPts val="824"/>
              </a:spcBef>
              <a:buFont typeface="Arial" panose="020B0604020202020204" pitchFamily="34" charset="0"/>
              <a:buChar char="•"/>
              <a:defRPr sz="3958" kern="1200">
                <a:solidFill>
                  <a:srgbClr val="142A33"/>
                </a:solidFill>
                <a:latin typeface="Calibri" panose="020F0502020204030204" pitchFamily="34" charset="0"/>
                <a:ea typeface="Calibri" panose="020F0502020204030204" pitchFamily="34" charset="0"/>
                <a:cs typeface="Calibri" panose="020F0502020204030204" pitchFamily="34" charset="0"/>
              </a:defRPr>
            </a:lvl2pPr>
            <a:lvl3pPr marL="1884720" indent="-376943" algn="l" defTabSz="1507776" rtl="0" eaLnBrk="1" latinLnBrk="0" hangingPunct="1">
              <a:lnSpc>
                <a:spcPct val="90000"/>
              </a:lnSpc>
              <a:spcBef>
                <a:spcPts val="824"/>
              </a:spcBef>
              <a:buFont typeface="Arial" panose="020B0604020202020204" pitchFamily="34" charset="0"/>
              <a:buChar char="•"/>
              <a:defRPr sz="3298" kern="1200">
                <a:solidFill>
                  <a:srgbClr val="142A33"/>
                </a:solidFill>
                <a:latin typeface="Calibri" panose="020F0502020204030204" pitchFamily="34" charset="0"/>
                <a:ea typeface="Calibri" panose="020F0502020204030204" pitchFamily="34" charset="0"/>
                <a:cs typeface="Calibri" panose="020F0502020204030204" pitchFamily="34" charset="0"/>
              </a:defRPr>
            </a:lvl3pPr>
            <a:lvl4pPr marL="2638608" indent="-376943" algn="l" defTabSz="1507776" rtl="0" eaLnBrk="1" latinLnBrk="0" hangingPunct="1">
              <a:lnSpc>
                <a:spcPct val="90000"/>
              </a:lnSpc>
              <a:spcBef>
                <a:spcPts val="824"/>
              </a:spcBef>
              <a:buFont typeface="Arial" panose="020B0604020202020204" pitchFamily="34" charset="0"/>
              <a:buChar char="•"/>
              <a:defRPr sz="2968" kern="1200">
                <a:solidFill>
                  <a:srgbClr val="142A33"/>
                </a:solidFill>
                <a:latin typeface="Calibri" panose="020F0502020204030204" pitchFamily="34" charset="0"/>
                <a:ea typeface="Calibri" panose="020F0502020204030204" pitchFamily="34" charset="0"/>
                <a:cs typeface="Calibri" panose="020F0502020204030204" pitchFamily="34" charset="0"/>
              </a:defRPr>
            </a:lvl4pPr>
            <a:lvl5pPr marL="3392496" indent="-376943" algn="l" defTabSz="1507776" rtl="0" eaLnBrk="1" latinLnBrk="0" hangingPunct="1">
              <a:lnSpc>
                <a:spcPct val="90000"/>
              </a:lnSpc>
              <a:spcBef>
                <a:spcPts val="824"/>
              </a:spcBef>
              <a:buFont typeface="Arial" panose="020B0604020202020204" pitchFamily="34" charset="0"/>
              <a:buChar char="•"/>
              <a:defRPr sz="2968" kern="1200">
                <a:solidFill>
                  <a:srgbClr val="142A33"/>
                </a:solidFill>
                <a:latin typeface="Calibri" panose="020F0502020204030204" pitchFamily="34" charset="0"/>
                <a:ea typeface="Calibri" panose="020F0502020204030204" pitchFamily="34" charset="0"/>
                <a:cs typeface="Calibri" panose="020F0502020204030204" pitchFamily="34" charset="0"/>
              </a:defRPr>
            </a:lvl5pPr>
            <a:lvl6pPr marL="4146382" indent="-376943" algn="l" defTabSz="150777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6pPr>
            <a:lvl7pPr marL="4900271" indent="-376943" algn="l" defTabSz="150777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7pPr>
            <a:lvl8pPr marL="5654159" indent="-376943" algn="l" defTabSz="150777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8pPr>
            <a:lvl9pPr marL="6408047" indent="-376943" algn="l" defTabSz="150777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9pPr>
          </a:lstStyle>
          <a:p>
            <a:pPr marL="0" indent="0" algn="ctr">
              <a:buFont typeface="Arial" panose="020B0604020202020204" pitchFamily="34" charset="0"/>
              <a:buNone/>
            </a:pPr>
            <a:r>
              <a:rPr lang="en-US" sz="6000" b="1" dirty="0" smtClean="0"/>
              <a:t>Task</a:t>
            </a:r>
            <a:endParaRPr lang="en-US" sz="6000" dirty="0" smtClean="0"/>
          </a:p>
          <a:p>
            <a:pPr marL="0" indent="0" algn="ctr">
              <a:buFont typeface="Arial" panose="020B0604020202020204" pitchFamily="34" charset="0"/>
              <a:buNone/>
            </a:pPr>
            <a:endParaRPr lang="en-US" sz="6000" b="1" dirty="0"/>
          </a:p>
          <a:p>
            <a:pPr marL="0" indent="0">
              <a:buFont typeface="Arial" panose="020B0604020202020204" pitchFamily="34" charset="0"/>
              <a:buNone/>
            </a:pPr>
            <a:r>
              <a:rPr lang="en-US" sz="6000" dirty="0" smtClean="0"/>
              <a:t>In your books rank the different types of goals in order of most importance for you.</a:t>
            </a:r>
          </a:p>
          <a:p>
            <a:pPr marL="0" indent="0">
              <a:buFont typeface="Arial" panose="020B0604020202020204" pitchFamily="34" charset="0"/>
              <a:buNone/>
            </a:pPr>
            <a:endParaRPr lang="en-US" sz="5999" dirty="0"/>
          </a:p>
        </p:txBody>
      </p:sp>
    </p:spTree>
    <p:extLst>
      <p:ext uri="{BB962C8B-B14F-4D97-AF65-F5344CB8AC3E}">
        <p14:creationId xmlns:p14="http://schemas.microsoft.com/office/powerpoint/2010/main" val="20367644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772" y="1997331"/>
            <a:ext cx="9312547" cy="9312547"/>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1137277" y="1716047"/>
            <a:ext cx="838141" cy="52701"/>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457179"/>
            <a:endParaRPr sz="1801"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253" y="619972"/>
            <a:ext cx="6512333" cy="996386"/>
          </a:xfrm>
          <a:prstGeom prst="rect">
            <a:avLst/>
          </a:prstGeom>
        </p:spPr>
      </p:pic>
      <p:sp>
        <p:nvSpPr>
          <p:cNvPr id="6" name="Content Placeholder 2"/>
          <p:cNvSpPr>
            <a:spLocks noGrp="1"/>
          </p:cNvSpPr>
          <p:nvPr>
            <p:ph idx="1"/>
          </p:nvPr>
        </p:nvSpPr>
        <p:spPr>
          <a:xfrm>
            <a:off x="1105777" y="2081378"/>
            <a:ext cx="9685994" cy="8424345"/>
          </a:xfrm>
        </p:spPr>
        <p:txBody>
          <a:bodyPr>
            <a:normAutofit fontScale="85000" lnSpcReduction="20000"/>
          </a:bodyPr>
          <a:lstStyle/>
          <a:p>
            <a:pPr marL="0" indent="0">
              <a:buNone/>
            </a:pPr>
            <a:r>
              <a:rPr lang="en-US" sz="5999" dirty="0"/>
              <a:t>Using your </a:t>
            </a:r>
            <a:r>
              <a:rPr lang="en-US" sz="5999" dirty="0" err="1"/>
              <a:t>oracy</a:t>
            </a:r>
            <a:r>
              <a:rPr lang="en-US" sz="5999" dirty="0"/>
              <a:t> </a:t>
            </a:r>
            <a:r>
              <a:rPr lang="en-US" sz="5999" dirty="0" err="1"/>
              <a:t>helpsheet</a:t>
            </a:r>
            <a:r>
              <a:rPr lang="en-US" sz="5999" dirty="0"/>
              <a:t>, discuss with the person next to </a:t>
            </a:r>
            <a:r>
              <a:rPr lang="en-US" sz="5999" dirty="0" smtClean="0"/>
              <a:t>you:</a:t>
            </a:r>
          </a:p>
          <a:p>
            <a:pPr marL="0" indent="0">
              <a:buNone/>
            </a:pPr>
            <a:endParaRPr lang="en-US" sz="5999" dirty="0"/>
          </a:p>
          <a:p>
            <a:pPr marL="0" indent="0">
              <a:buNone/>
            </a:pPr>
            <a:r>
              <a:rPr lang="en-US" sz="5999" b="1" dirty="0" smtClean="0"/>
              <a:t>“What type of goal did you rank as the most important?”</a:t>
            </a:r>
            <a:endParaRPr lang="en-US" sz="5999" b="1" dirty="0"/>
          </a:p>
          <a:p>
            <a:pPr marL="0" indent="0">
              <a:buNone/>
            </a:pPr>
            <a:endParaRPr lang="en-US" sz="5999" dirty="0"/>
          </a:p>
          <a:p>
            <a:pPr marL="0" indent="0">
              <a:buNone/>
            </a:pPr>
            <a:r>
              <a:rPr lang="en-US" sz="5999" dirty="0"/>
              <a:t>Remember to use the sentence starters to add, build or challenge what your partner has said.</a:t>
            </a:r>
          </a:p>
          <a:p>
            <a:pPr marL="0" indent="0">
              <a:buNone/>
            </a:pPr>
            <a:endParaRPr lang="en-US" sz="5999" dirty="0"/>
          </a:p>
          <a:p>
            <a:pPr marL="0" indent="0">
              <a:buNone/>
            </a:pPr>
            <a:r>
              <a:rPr lang="en-US" sz="5999" dirty="0"/>
              <a:t>Be ready to share your discussion with the class</a:t>
            </a:r>
          </a:p>
          <a:p>
            <a:pPr marL="0" indent="0">
              <a:buNone/>
            </a:pPr>
            <a:endParaRPr lang="en-US" sz="5999" dirty="0" smtClean="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1035022" y="934879"/>
            <a:ext cx="9931364" cy="627735"/>
          </a:xfrm>
          <a:prstGeom prst="rect">
            <a:avLst/>
          </a:prstGeom>
        </p:spPr>
        <p:txBody>
          <a:bodyPr vert="horz" wrap="square" lIns="0" tIns="12064" rIns="0" bIns="0" rtlCol="0" anchor="ctr">
            <a:spAutoFit/>
          </a:bodyPr>
          <a:lstStyle/>
          <a:p>
            <a:pPr marL="12699">
              <a:lnSpc>
                <a:spcPct val="100000"/>
              </a:lnSpc>
              <a:spcBef>
                <a:spcPts val="96"/>
              </a:spcBef>
            </a:pPr>
            <a:r>
              <a:rPr lang="en-US" sz="4000" spc="10" dirty="0" smtClean="0"/>
              <a:t>Types of goals</a:t>
            </a:r>
            <a:endParaRPr sz="4000" spc="45" dirty="0"/>
          </a:p>
        </p:txBody>
      </p:sp>
      <p:pic>
        <p:nvPicPr>
          <p:cNvPr id="11" name="Picture 10"/>
          <p:cNvPicPr>
            <a:picLocks noChangeAspect="1"/>
          </p:cNvPicPr>
          <p:nvPr/>
        </p:nvPicPr>
        <p:blipFill>
          <a:blip r:embed="rId4"/>
          <a:stretch>
            <a:fillRect/>
          </a:stretch>
        </p:blipFill>
        <p:spPr>
          <a:xfrm>
            <a:off x="12644338" y="1816511"/>
            <a:ext cx="6343346" cy="8954077"/>
          </a:xfrm>
          <a:prstGeom prst="rect">
            <a:avLst/>
          </a:prstGeom>
        </p:spPr>
      </p:pic>
    </p:spTree>
    <p:extLst>
      <p:ext uri="{BB962C8B-B14F-4D97-AF65-F5344CB8AC3E}">
        <p14:creationId xmlns:p14="http://schemas.microsoft.com/office/powerpoint/2010/main" val="39281676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5B4D47FF-7603-DEA5-E88A-94F99ADD1097}"/>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554" y="1996407"/>
            <a:ext cx="9312547" cy="9312547"/>
          </a:xfrm>
          <a:prstGeom prst="rect">
            <a:avLst/>
          </a:prstGeom>
        </p:spPr>
      </p:pic>
      <p:sp>
        <p:nvSpPr>
          <p:cNvPr id="3" name="Rounded Rectangle 2"/>
          <p:cNvSpPr/>
          <p:nvPr/>
        </p:nvSpPr>
        <p:spPr>
          <a:xfrm>
            <a:off x="2106534" y="3582623"/>
            <a:ext cx="11886981" cy="7131145"/>
          </a:xfrm>
          <a:prstGeom prst="roundRect">
            <a:avLst/>
          </a:prstGeom>
          <a:effectLst>
            <a:glow rad="101600">
              <a:srgbClr val="FF0000">
                <a:alpha val="60000"/>
              </a:srgbClr>
            </a:glow>
          </a:effectLst>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1507846" rtl="0" eaLnBrk="1" fontAlgn="auto" latinLnBrk="0" hangingPunct="1">
              <a:lnSpc>
                <a:spcPct val="100000"/>
              </a:lnSpc>
              <a:spcBef>
                <a:spcPts val="0"/>
              </a:spcBef>
              <a:spcAft>
                <a:spcPts val="0"/>
              </a:spcAft>
              <a:buClrTx/>
              <a:buSzTx/>
              <a:buFontTx/>
              <a:buNone/>
              <a:tabLst/>
              <a:defRPr/>
            </a:pPr>
            <a:r>
              <a:rPr kumimoji="0" lang="en-US" sz="2968"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Rules!</a:t>
            </a:r>
          </a:p>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n-US" sz="2968"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endParaRPr>
          </a:p>
          <a:p>
            <a:pPr marL="0" marR="0" lvl="0" indent="0" algn="ctr" defTabSz="1507846" rtl="0" eaLnBrk="1" fontAlgn="auto" latinLnBrk="0" hangingPunct="1">
              <a:lnSpc>
                <a:spcPct val="100000"/>
              </a:lnSpc>
              <a:spcBef>
                <a:spcPts val="0"/>
              </a:spcBef>
              <a:spcAft>
                <a:spcPts val="0"/>
              </a:spcAft>
              <a:buClrTx/>
              <a:buSzTx/>
              <a:buFontTx/>
              <a:buNone/>
              <a:tabLst/>
              <a:defRPr/>
            </a:pPr>
            <a:r>
              <a:rPr kumimoji="0" lang="en-US" sz="2968"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I will ask the question and give you some thinking time. (no more than 10 seconds)</a:t>
            </a:r>
          </a:p>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n-US" sz="2968"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endParaRPr>
          </a:p>
          <a:p>
            <a:pPr marL="0" marR="0" lvl="0" indent="0" algn="ctr" defTabSz="1507846" rtl="0" eaLnBrk="1" fontAlgn="auto" latinLnBrk="0" hangingPunct="1">
              <a:lnSpc>
                <a:spcPct val="100000"/>
              </a:lnSpc>
              <a:spcBef>
                <a:spcPts val="0"/>
              </a:spcBef>
              <a:spcAft>
                <a:spcPts val="0"/>
              </a:spcAft>
              <a:buClrTx/>
              <a:buSzTx/>
              <a:buFontTx/>
              <a:buNone/>
              <a:tabLst/>
              <a:defRPr/>
            </a:pPr>
            <a:r>
              <a:rPr kumimoji="0" lang="en-US" sz="2968"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Write the answer and turn your whiteboard over so nobody can see it.</a:t>
            </a:r>
          </a:p>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n-US" sz="2968"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endParaRPr>
          </a:p>
          <a:p>
            <a:pPr marL="0" marR="0" lvl="0" indent="0" algn="ctr" defTabSz="1507846" rtl="0" eaLnBrk="1" fontAlgn="auto" latinLnBrk="0" hangingPunct="1">
              <a:lnSpc>
                <a:spcPct val="100000"/>
              </a:lnSpc>
              <a:spcBef>
                <a:spcPts val="0"/>
              </a:spcBef>
              <a:spcAft>
                <a:spcPts val="0"/>
              </a:spcAft>
              <a:buClrTx/>
              <a:buSzTx/>
              <a:buFontTx/>
              <a:buNone/>
              <a:tabLst/>
              <a:defRPr/>
            </a:pPr>
            <a:r>
              <a:rPr kumimoji="0" lang="en-US" sz="2968"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When I am ready I will put on the 3 to 1 counter.</a:t>
            </a:r>
          </a:p>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n-US" sz="2968"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endParaRPr>
          </a:p>
          <a:p>
            <a:pPr marL="0" marR="0" lvl="0" indent="0" algn="ctr" defTabSz="1507846" rtl="0" eaLnBrk="1" fontAlgn="auto" latinLnBrk="0" hangingPunct="1">
              <a:lnSpc>
                <a:spcPct val="100000"/>
              </a:lnSpc>
              <a:spcBef>
                <a:spcPts val="0"/>
              </a:spcBef>
              <a:spcAft>
                <a:spcPts val="0"/>
              </a:spcAft>
              <a:buClrTx/>
              <a:buSzTx/>
              <a:buFontTx/>
              <a:buNone/>
              <a:tabLst/>
              <a:defRPr/>
            </a:pPr>
            <a:r>
              <a:rPr kumimoji="0" lang="en-US" sz="2968"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When ‘Show me’ appears on the board you must hold up your whiteboard (even if you don’t know the answer and there is nothing on your board)</a:t>
            </a:r>
          </a:p>
        </p:txBody>
      </p:sp>
      <p:sp>
        <p:nvSpPr>
          <p:cNvPr id="6" name="Rounded Rectangle 5"/>
          <p:cNvSpPr/>
          <p:nvPr/>
        </p:nvSpPr>
        <p:spPr>
          <a:xfrm>
            <a:off x="2106534" y="3510938"/>
            <a:ext cx="11886981" cy="7131145"/>
          </a:xfrm>
          <a:prstGeom prst="roundRect">
            <a:avLst/>
          </a:prstGeom>
          <a:effectLst>
            <a:glow rad="101600">
              <a:srgbClr val="FF0000">
                <a:alpha val="60000"/>
              </a:srgbClr>
            </a:glow>
          </a:effectLst>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1507846" rtl="0" eaLnBrk="1" fontAlgn="auto" latinLnBrk="0" hangingPunct="1">
              <a:lnSpc>
                <a:spcPct val="100000"/>
              </a:lnSpc>
              <a:spcBef>
                <a:spcPts val="0"/>
              </a:spcBef>
              <a:spcAft>
                <a:spcPts val="0"/>
              </a:spcAft>
              <a:buClrTx/>
              <a:buSzTx/>
              <a:buFontTx/>
              <a:buNone/>
              <a:tabLst/>
              <a:defRPr/>
            </a:pPr>
            <a:r>
              <a:rPr kumimoji="0" lang="en-US" sz="1583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3</a:t>
            </a:r>
          </a:p>
        </p:txBody>
      </p:sp>
      <p:sp>
        <p:nvSpPr>
          <p:cNvPr id="7" name="Rounded Rectangle 6"/>
          <p:cNvSpPr/>
          <p:nvPr/>
        </p:nvSpPr>
        <p:spPr>
          <a:xfrm>
            <a:off x="2106534" y="3582623"/>
            <a:ext cx="11886981" cy="7131145"/>
          </a:xfrm>
          <a:prstGeom prst="roundRect">
            <a:avLst/>
          </a:prstGeom>
          <a:effectLst>
            <a:glow rad="101600">
              <a:srgbClr val="FF0000">
                <a:alpha val="60000"/>
              </a:srgbClr>
            </a:glow>
          </a:effectLst>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1507846" rtl="0" eaLnBrk="1" fontAlgn="auto" latinLnBrk="0" hangingPunct="1">
              <a:lnSpc>
                <a:spcPct val="100000"/>
              </a:lnSpc>
              <a:spcBef>
                <a:spcPts val="0"/>
              </a:spcBef>
              <a:spcAft>
                <a:spcPts val="0"/>
              </a:spcAft>
              <a:buClrTx/>
              <a:buSzTx/>
              <a:buFontTx/>
              <a:buNone/>
              <a:tabLst/>
              <a:defRPr/>
            </a:pPr>
            <a:r>
              <a:rPr kumimoji="0" lang="en-US" sz="1583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2</a:t>
            </a:r>
          </a:p>
        </p:txBody>
      </p:sp>
      <p:sp>
        <p:nvSpPr>
          <p:cNvPr id="8" name="Rounded Rectangle 7"/>
          <p:cNvSpPr/>
          <p:nvPr/>
        </p:nvSpPr>
        <p:spPr>
          <a:xfrm>
            <a:off x="2106534" y="3582623"/>
            <a:ext cx="11886981" cy="7131145"/>
          </a:xfrm>
          <a:prstGeom prst="roundRect">
            <a:avLst/>
          </a:prstGeom>
          <a:effectLst>
            <a:glow rad="101600">
              <a:srgbClr val="FF0000">
                <a:alpha val="60000"/>
              </a:srgbClr>
            </a:glow>
          </a:effectLst>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1507846" rtl="0" eaLnBrk="1" fontAlgn="auto" latinLnBrk="0" hangingPunct="1">
              <a:lnSpc>
                <a:spcPct val="100000"/>
              </a:lnSpc>
              <a:spcBef>
                <a:spcPts val="0"/>
              </a:spcBef>
              <a:spcAft>
                <a:spcPts val="0"/>
              </a:spcAft>
              <a:buClrTx/>
              <a:buSzTx/>
              <a:buFontTx/>
              <a:buNone/>
              <a:tabLst/>
              <a:defRPr/>
            </a:pPr>
            <a:r>
              <a:rPr kumimoji="0" lang="en-US" sz="1583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1</a:t>
            </a:r>
          </a:p>
        </p:txBody>
      </p:sp>
      <p:sp>
        <p:nvSpPr>
          <p:cNvPr id="9" name="Rounded Rectangle 8"/>
          <p:cNvSpPr/>
          <p:nvPr/>
        </p:nvSpPr>
        <p:spPr>
          <a:xfrm>
            <a:off x="2106534" y="3582623"/>
            <a:ext cx="11886981" cy="7131145"/>
          </a:xfrm>
          <a:prstGeom prst="roundRect">
            <a:avLst/>
          </a:prstGeom>
          <a:effectLst>
            <a:glow rad="101600">
              <a:srgbClr val="FF0000">
                <a:alpha val="60000"/>
              </a:srgbClr>
            </a:glow>
          </a:effectLst>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1507846" rtl="0" eaLnBrk="1" fontAlgn="auto" latinLnBrk="0" hangingPunct="1">
              <a:lnSpc>
                <a:spcPct val="100000"/>
              </a:lnSpc>
              <a:spcBef>
                <a:spcPts val="0"/>
              </a:spcBef>
              <a:spcAft>
                <a:spcPts val="0"/>
              </a:spcAft>
              <a:buClrTx/>
              <a:buSzTx/>
              <a:buFontTx/>
              <a:buNone/>
              <a:tabLst/>
              <a:defRPr/>
            </a:pPr>
            <a:r>
              <a:rPr kumimoji="0" lang="en-US" sz="7915"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Show me! </a:t>
            </a:r>
          </a:p>
          <a:p>
            <a:pPr marL="0" marR="0" lvl="0" indent="0" algn="ctr" defTabSz="1507846" rtl="0" eaLnBrk="1" fontAlgn="auto" latinLnBrk="0" hangingPunct="1">
              <a:lnSpc>
                <a:spcPct val="100000"/>
              </a:lnSpc>
              <a:spcBef>
                <a:spcPts val="0"/>
              </a:spcBef>
              <a:spcAft>
                <a:spcPts val="0"/>
              </a:spcAft>
              <a:buClrTx/>
              <a:buSzTx/>
              <a:buFontTx/>
              <a:buNone/>
              <a:tabLst/>
              <a:defRPr/>
            </a:pPr>
            <a:r>
              <a:rPr kumimoji="0" lang="en-US" sz="5277"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(even if your whiteboard is blank)</a:t>
            </a:r>
          </a:p>
        </p:txBody>
      </p:sp>
      <p:pic>
        <p:nvPicPr>
          <p:cNvPr id="11" name="Picture 10"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450" y="619618"/>
            <a:ext cx="6512791" cy="996457"/>
          </a:xfrm>
          <a:prstGeom prst="rect">
            <a:avLst/>
          </a:prstGeom>
        </p:spPr>
      </p:pic>
      <p:sp>
        <p:nvSpPr>
          <p:cNvPr id="12" name="Title 1"/>
          <p:cNvSpPr>
            <a:spLocks noGrp="1"/>
          </p:cNvSpPr>
          <p:nvPr>
            <p:ph type="title"/>
          </p:nvPr>
        </p:nvSpPr>
        <p:spPr>
          <a:xfrm>
            <a:off x="621632" y="671510"/>
            <a:ext cx="11878690" cy="1325563"/>
          </a:xfrm>
        </p:spPr>
        <p:txBody>
          <a:bodyPr>
            <a:normAutofit fontScale="90000"/>
          </a:bodyPr>
          <a:lstStyle/>
          <a:p>
            <a:r>
              <a:rPr lang="en-GB" sz="8000" b="1" dirty="0" smtClean="0"/>
              <a:t>Hinge Questions – whiteboard activity</a:t>
            </a:r>
            <a:endParaRPr lang="en-GB" sz="8000" b="1" dirty="0"/>
          </a:p>
        </p:txBody>
      </p:sp>
    </p:spTree>
    <p:extLst>
      <p:ext uri="{BB962C8B-B14F-4D97-AF65-F5344CB8AC3E}">
        <p14:creationId xmlns:p14="http://schemas.microsoft.com/office/powerpoint/2010/main" val="1689661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8" end="8"/>
                                            </p:txEl>
                                          </p:spTgt>
                                        </p:tgtEl>
                                        <p:attrNameLst>
                                          <p:attrName>style.visibility</p:attrName>
                                        </p:attrNameLst>
                                      </p:cBhvr>
                                      <p:to>
                                        <p:strVal val="visible"/>
                                      </p:to>
                                    </p:set>
                                    <p:animEffect transition="in" filter="fade">
                                      <p:cBhvr>
                                        <p:cTn id="32" dur="500"/>
                                        <p:tgtEl>
                                          <p:spTgt spid="3">
                                            <p:txEl>
                                              <p:pRg st="8" end="8"/>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fade">
                                      <p:cBhvr>
                                        <p:cTn id="37" dur="500"/>
                                        <p:tgtEl>
                                          <p:spTgt spid="6"/>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fade">
                                      <p:cBhvr>
                                        <p:cTn id="42" dur="500"/>
                                        <p:tgtEl>
                                          <p:spTgt spid="7"/>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fade">
                                      <p:cBhvr>
                                        <p:cTn id="47" dur="500"/>
                                        <p:tgtEl>
                                          <p:spTgt spid="8"/>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9"/>
                                        </p:tgtEl>
                                        <p:attrNameLst>
                                          <p:attrName>style.visibility</p:attrName>
                                        </p:attrNameLst>
                                      </p:cBhvr>
                                      <p:to>
                                        <p:strVal val="visible"/>
                                      </p:to>
                                    </p:set>
                                    <p:animEffect transition="in" filter="fade">
                                      <p:cBhvr>
                                        <p:cTn id="5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6" grpId="0" animBg="1"/>
      <p:bldP spid="7" grpId="0" animBg="1"/>
      <p:bldP spid="8" grpId="0" animBg="1"/>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5B4D47FF-7603-DEA5-E88A-94F99ADD1097}"/>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554" y="1996407"/>
            <a:ext cx="9312547" cy="9312547"/>
          </a:xfrm>
          <a:prstGeom prst="rect">
            <a:avLst/>
          </a:prstGeom>
        </p:spPr>
      </p:pic>
      <p:pic>
        <p:nvPicPr>
          <p:cNvPr id="11" name="Picture 10"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450" y="619618"/>
            <a:ext cx="6512791" cy="996457"/>
          </a:xfrm>
          <a:prstGeom prst="rect">
            <a:avLst/>
          </a:prstGeom>
        </p:spPr>
      </p:pic>
      <p:sp>
        <p:nvSpPr>
          <p:cNvPr id="12" name="Title 1"/>
          <p:cNvSpPr>
            <a:spLocks noGrp="1"/>
          </p:cNvSpPr>
          <p:nvPr>
            <p:ph type="title"/>
          </p:nvPr>
        </p:nvSpPr>
        <p:spPr>
          <a:xfrm>
            <a:off x="621632" y="671510"/>
            <a:ext cx="11878690" cy="1325563"/>
          </a:xfrm>
        </p:spPr>
        <p:txBody>
          <a:bodyPr>
            <a:normAutofit fontScale="90000"/>
          </a:bodyPr>
          <a:lstStyle/>
          <a:p>
            <a:r>
              <a:rPr lang="en-GB" sz="8000" b="1" dirty="0" smtClean="0"/>
              <a:t>Hinge Questions – whiteboard activity</a:t>
            </a:r>
            <a:endParaRPr lang="en-GB" sz="8000" b="1" dirty="0"/>
          </a:p>
        </p:txBody>
      </p:sp>
      <p:sp>
        <p:nvSpPr>
          <p:cNvPr id="13" name="Content Placeholder 2"/>
          <p:cNvSpPr>
            <a:spLocks noGrp="1"/>
          </p:cNvSpPr>
          <p:nvPr>
            <p:ph idx="1"/>
          </p:nvPr>
        </p:nvSpPr>
        <p:spPr>
          <a:xfrm>
            <a:off x="621631" y="2941638"/>
            <a:ext cx="18762609" cy="8041629"/>
          </a:xfrm>
        </p:spPr>
        <p:txBody>
          <a:bodyPr>
            <a:normAutofit/>
          </a:bodyPr>
          <a:lstStyle/>
          <a:p>
            <a:pPr marL="0" indent="0">
              <a:buNone/>
            </a:pPr>
            <a:r>
              <a:rPr lang="en-US" sz="6000" dirty="0" smtClean="0"/>
              <a:t>What is being described?</a:t>
            </a:r>
          </a:p>
          <a:p>
            <a:pPr marL="0" indent="0">
              <a:buNone/>
            </a:pPr>
            <a:endParaRPr lang="en-US" sz="6000" dirty="0"/>
          </a:p>
          <a:p>
            <a:pPr marL="0" indent="0">
              <a:buNone/>
            </a:pPr>
            <a:r>
              <a:rPr lang="en-US" sz="6000" dirty="0" smtClean="0"/>
              <a:t>“a process of deciding what you want to achieve and planning steps to make it happen”</a:t>
            </a:r>
          </a:p>
          <a:p>
            <a:pPr marL="0" indent="0">
              <a:buNone/>
            </a:pPr>
            <a:endParaRPr lang="en-US" sz="6000" dirty="0" smtClean="0"/>
          </a:p>
          <a:p>
            <a:pPr marL="0" indent="0">
              <a:buNone/>
            </a:pPr>
            <a:r>
              <a:rPr lang="en-US" sz="6000" dirty="0" smtClean="0">
                <a:solidFill>
                  <a:srgbClr val="FF0000"/>
                </a:solidFill>
              </a:rPr>
              <a:t>Goal Setting</a:t>
            </a:r>
            <a:endParaRPr lang="en-US" sz="6000" dirty="0">
              <a:solidFill>
                <a:srgbClr val="FF0000"/>
              </a:solidFill>
            </a:endParaRPr>
          </a:p>
        </p:txBody>
      </p:sp>
    </p:spTree>
    <p:extLst>
      <p:ext uri="{BB962C8B-B14F-4D97-AF65-F5344CB8AC3E}">
        <p14:creationId xmlns:p14="http://schemas.microsoft.com/office/powerpoint/2010/main" val="1952294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PKAT">
      <a:dk1>
        <a:srgbClr val="2A2C65"/>
      </a:dk1>
      <a:lt1>
        <a:srgbClr val="FFFFFF"/>
      </a:lt1>
      <a:dk2>
        <a:srgbClr val="44546A"/>
      </a:dk2>
      <a:lt2>
        <a:srgbClr val="E7E6E6"/>
      </a:lt2>
      <a:accent1>
        <a:srgbClr val="00592A"/>
      </a:accent1>
      <a:accent2>
        <a:srgbClr val="E1791D"/>
      </a:accent2>
      <a:accent3>
        <a:srgbClr val="A31A6D"/>
      </a:accent3>
      <a:accent4>
        <a:srgbClr val="C0162C"/>
      </a:accent4>
      <a:accent5>
        <a:srgbClr val="E1791D"/>
      </a:accent5>
      <a:accent6>
        <a:srgbClr val="70AD47"/>
      </a:accent6>
      <a:hlink>
        <a:srgbClr val="2A2B65"/>
      </a:hlink>
      <a:folHlink>
        <a:srgbClr val="A31A6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 - Pupils, Parents and Visitors" id="{E76A054A-A0A8-4045-97AD-971116C46DE3}" vid="{D137112F-9E5D-4757-9DD1-5ADB193BE195}"/>
    </a:ext>
  </a:extLst>
</a:theme>
</file>

<file path=ppt/theme/theme2.xml><?xml version="1.0" encoding="utf-8"?>
<a:theme xmlns:a="http://schemas.openxmlformats.org/drawingml/2006/main" name="4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6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7_Office Theme">
  <a:themeElements>
    <a:clrScheme name="PKAT">
      <a:dk1>
        <a:srgbClr val="2A2C65"/>
      </a:dk1>
      <a:lt1>
        <a:srgbClr val="FFFFFF"/>
      </a:lt1>
      <a:dk2>
        <a:srgbClr val="44546A"/>
      </a:dk2>
      <a:lt2>
        <a:srgbClr val="E7E6E6"/>
      </a:lt2>
      <a:accent1>
        <a:srgbClr val="00592A"/>
      </a:accent1>
      <a:accent2>
        <a:srgbClr val="E1791D"/>
      </a:accent2>
      <a:accent3>
        <a:srgbClr val="A31A6D"/>
      </a:accent3>
      <a:accent4>
        <a:srgbClr val="C0162C"/>
      </a:accent4>
      <a:accent5>
        <a:srgbClr val="E1791D"/>
      </a:accent5>
      <a:accent6>
        <a:srgbClr val="70AD47"/>
      </a:accent6>
      <a:hlink>
        <a:srgbClr val="2A2B65"/>
      </a:hlink>
      <a:folHlink>
        <a:srgbClr val="A31A6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 - Pupils, Parents and Visitors" id="{E76A054A-A0A8-4045-97AD-971116C46DE3}" vid="{D137112F-9E5D-4757-9DD1-5ADB193BE195}"/>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cf23988f-c488-42c3-82cd-5944801df941">
      <Terms xmlns="http://schemas.microsoft.com/office/infopath/2007/PartnerControls"/>
    </lcf76f155ced4ddcb4097134ff3c332f>
    <TaxCatchAll xmlns="aa278816-03e4-4886-8c06-bbee340b154a"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FFE6D389AE74CA48BAB789FD3B0EF217" ma:contentTypeVersion="16" ma:contentTypeDescription="Create a new document." ma:contentTypeScope="" ma:versionID="2b9209dc770627d82a86cd9544522ad1">
  <xsd:schema xmlns:xsd="http://www.w3.org/2001/XMLSchema" xmlns:xs="http://www.w3.org/2001/XMLSchema" xmlns:p="http://schemas.microsoft.com/office/2006/metadata/properties" xmlns:ns2="cf23988f-c488-42c3-82cd-5944801df941" xmlns:ns3="aa278816-03e4-4886-8c06-bbee340b154a" targetNamespace="http://schemas.microsoft.com/office/2006/metadata/properties" ma:root="true" ma:fieldsID="e07caf79529a4949acae1318ea4608a1" ns2:_="" ns3:_="">
    <xsd:import namespace="cf23988f-c488-42c3-82cd-5944801df941"/>
    <xsd:import namespace="aa278816-03e4-4886-8c06-bbee340b154a"/>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Location" minOccurs="0"/>
                <xsd:element ref="ns3:SharedWithUsers" minOccurs="0"/>
                <xsd:element ref="ns3:SharedWithDetails" minOccurs="0"/>
                <xsd:element ref="ns2:MediaServiceAutoKeyPoints" minOccurs="0"/>
                <xsd:element ref="ns2:MediaServiceKeyPoints"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f23988f-c488-42c3-82cd-5944801df94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e51b7ed6-eb14-44a7-b4eb-66219415bb88"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aa278816-03e4-4886-8c06-bbee340b154a"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1f768f7c-9ead-4887-a14a-401757815230}" ma:internalName="TaxCatchAll" ma:showField="CatchAllData" ma:web="aa278816-03e4-4886-8c06-bbee340b154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2D7F81D-E11B-4FAC-BEDD-7BD5D47E0398}">
  <ds:schemaRefs>
    <ds:schemaRef ds:uri="http://schemas.microsoft.com/sharepoint/v3/contenttype/forms"/>
  </ds:schemaRefs>
</ds:datastoreItem>
</file>

<file path=customXml/itemProps2.xml><?xml version="1.0" encoding="utf-8"?>
<ds:datastoreItem xmlns:ds="http://schemas.openxmlformats.org/officeDocument/2006/customXml" ds:itemID="{892F18CE-0664-4747-9A36-DB6272ADADB8}">
  <ds:schemaRefs>
    <ds:schemaRef ds:uri="http://schemas.openxmlformats.org/package/2006/metadata/core-properties"/>
    <ds:schemaRef ds:uri="http://purl.org/dc/terms/"/>
    <ds:schemaRef ds:uri="cf23988f-c488-42c3-82cd-5944801df941"/>
    <ds:schemaRef ds:uri="http://purl.org/dc/dcmitype/"/>
    <ds:schemaRef ds:uri="http://schemas.microsoft.com/office/2006/documentManagement/types"/>
    <ds:schemaRef ds:uri="http://purl.org/dc/elements/1.1/"/>
    <ds:schemaRef ds:uri="http://schemas.microsoft.com/office/2006/metadata/properties"/>
    <ds:schemaRef ds:uri="aa278816-03e4-4886-8c06-bbee340b154a"/>
    <ds:schemaRef ds:uri="http://schemas.microsoft.com/office/infopath/2007/PartnerControls"/>
    <ds:schemaRef ds:uri="http://www.w3.org/XML/1998/namespace"/>
  </ds:schemaRefs>
</ds:datastoreItem>
</file>

<file path=customXml/itemProps3.xml><?xml version="1.0" encoding="utf-8"?>
<ds:datastoreItem xmlns:ds="http://schemas.openxmlformats.org/officeDocument/2006/customXml" ds:itemID="{955426F0-862F-4E9B-A3B4-15963F4F7AC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f23988f-c488-42c3-82cd-5944801df941"/>
    <ds:schemaRef ds:uri="aa278816-03e4-4886-8c06-bbee340b154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PowerPoint - Pupils, Parents and Visitors</Template>
  <TotalTime>3902</TotalTime>
  <Words>1759</Words>
  <Application>Microsoft Office PowerPoint</Application>
  <PresentationFormat>Custom</PresentationFormat>
  <Paragraphs>293</Paragraphs>
  <Slides>36</Slides>
  <Notes>1</Notes>
  <HiddenSlides>0</HiddenSlides>
  <MMClips>1</MMClips>
  <ScaleCrop>false</ScaleCrop>
  <HeadingPairs>
    <vt:vector size="6" baseType="variant">
      <vt:variant>
        <vt:lpstr>Fonts Used</vt:lpstr>
      </vt:variant>
      <vt:variant>
        <vt:i4>6</vt:i4>
      </vt:variant>
      <vt:variant>
        <vt:lpstr>Theme</vt:lpstr>
      </vt:variant>
      <vt:variant>
        <vt:i4>5</vt:i4>
      </vt:variant>
      <vt:variant>
        <vt:lpstr>Slide Titles</vt:lpstr>
      </vt:variant>
      <vt:variant>
        <vt:i4>36</vt:i4>
      </vt:variant>
    </vt:vector>
  </HeadingPairs>
  <TitlesOfParts>
    <vt:vector size="47" baseType="lpstr">
      <vt:lpstr>Arial</vt:lpstr>
      <vt:lpstr>Calibri</vt:lpstr>
      <vt:lpstr>Calibri Light</vt:lpstr>
      <vt:lpstr>Comic Sans MS</vt:lpstr>
      <vt:lpstr>Franklin Gothic Book</vt:lpstr>
      <vt:lpstr>Lato</vt:lpstr>
      <vt:lpstr>Office Theme</vt:lpstr>
      <vt:lpstr>4_Office Theme</vt:lpstr>
      <vt:lpstr>1_Office Theme</vt:lpstr>
      <vt:lpstr>6_Office Theme</vt:lpstr>
      <vt:lpstr>7_Office Theme</vt:lpstr>
      <vt:lpstr>PowerPoint Presentation</vt:lpstr>
      <vt:lpstr>PowerPoint Presentation</vt:lpstr>
      <vt:lpstr>What is goal setting?</vt:lpstr>
      <vt:lpstr>Why this is important</vt:lpstr>
      <vt:lpstr>Types of Goals</vt:lpstr>
      <vt:lpstr>Types of Goals</vt:lpstr>
      <vt:lpstr>Types of goals</vt:lpstr>
      <vt:lpstr>Hinge Questions – whiteboard activity</vt:lpstr>
      <vt:lpstr>Hinge Questions – whiteboard activity</vt:lpstr>
      <vt:lpstr>Hinge Questions – whiteboard activity</vt:lpstr>
      <vt:lpstr>Hinge Questions – whiteboard activity</vt:lpstr>
      <vt:lpstr>Hinge Questions – whiteboard activity</vt:lpstr>
      <vt:lpstr>Hinge Questions – whiteboard activity</vt:lpstr>
      <vt:lpstr>Hinge Questions – whiteboard activity</vt:lpstr>
      <vt:lpstr>SMART Goals</vt:lpstr>
      <vt:lpstr>SMART Goals</vt:lpstr>
      <vt:lpstr>SMART Goals</vt:lpstr>
      <vt:lpstr>SMART Goals</vt:lpstr>
      <vt:lpstr>SMART Goals</vt:lpstr>
      <vt:lpstr>SMART Goals</vt:lpstr>
      <vt:lpstr>SMART Goals</vt:lpstr>
      <vt:lpstr>SMART Goals</vt:lpstr>
      <vt:lpstr>SMART Goals</vt:lpstr>
      <vt:lpstr>SMART Goals</vt:lpstr>
      <vt:lpstr>Obstacles/Challenges </vt:lpstr>
      <vt:lpstr>Types of Obstacles/Challenges </vt:lpstr>
      <vt:lpstr>Hinge Questions – whiteboard activity</vt:lpstr>
      <vt:lpstr>Hinge Questions – whiteboard activity</vt:lpstr>
      <vt:lpstr>Hinge Questions – whiteboard activity</vt:lpstr>
      <vt:lpstr>Hinge Questions – whiteboard activity</vt:lpstr>
      <vt:lpstr>Hinge Questions – whiteboard activity</vt:lpstr>
      <vt:lpstr>Types of Obstacles/Challenges </vt:lpstr>
      <vt:lpstr>Obstacles/challenges</vt:lpstr>
      <vt:lpstr>Obstacles/Challenges </vt:lpstr>
      <vt:lpstr>Reflection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Here’s a Bold Headline.</dc:title>
  <dc:creator>Ryan Stewart</dc:creator>
  <cp:lastModifiedBy>Ryan Stewart</cp:lastModifiedBy>
  <cp:revision>186</cp:revision>
  <cp:lastPrinted>2024-09-26T14:53:48Z</cp:lastPrinted>
  <dcterms:created xsi:type="dcterms:W3CDTF">2023-01-12T15:04:44Z</dcterms:created>
  <dcterms:modified xsi:type="dcterms:W3CDTF">2025-04-14T10:07:14Z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0x010100FFE6D389AE74CA48BAB789FD3B0EF217</vt:lpwstr>
  </property>
  <property fmtid="{D5CDD505-2E9C-101B-9397-08002B2CF9AE}" pid="3" name="_MarkAsFinal">
    <vt:bool>true</vt:bool>
  </property>
</Properties>
</file>