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1"/>
  </p:notesMasterIdLst>
  <p:sldIdLst>
    <p:sldId id="375" r:id="rId5"/>
    <p:sldId id="304" r:id="rId6"/>
    <p:sldId id="288" r:id="rId7"/>
    <p:sldId id="258" r:id="rId8"/>
    <p:sldId id="326" r:id="rId9"/>
    <p:sldId id="366" r:id="rId10"/>
    <p:sldId id="367" r:id="rId11"/>
    <p:sldId id="368" r:id="rId12"/>
    <p:sldId id="369" r:id="rId13"/>
    <p:sldId id="354" r:id="rId14"/>
    <p:sldId id="355" r:id="rId15"/>
    <p:sldId id="370" r:id="rId16"/>
    <p:sldId id="371" r:id="rId17"/>
    <p:sldId id="372" r:id="rId18"/>
    <p:sldId id="373" r:id="rId19"/>
    <p:sldId id="3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zKmy62KXCyyx7rSHvBn9A==" hashData="4HeX8cJSkxdBa4kNMu/4hk5Tdu0UM26xksjTAEeafTJz/w4cTS5NcDV2dGpU5MbMwRZcK07+NQ67yEONyhyT6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62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EEB56-BCA5-684F-88D0-DE52578AC9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9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988376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191381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9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89997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61112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4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8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4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32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96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16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93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34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8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9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62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02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62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8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0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7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8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376" y="2332807"/>
            <a:ext cx="6855595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675" y="542438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745" y="5344318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519" y="2572239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74" y="3729141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1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Y</a:t>
            </a:r>
            <a:r>
              <a:rPr lang="en-US" sz="4000" dirty="0" smtClean="0"/>
              <a:t>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types of relationships are there?”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Types of relationships?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“What types of relationships are there?”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relationships?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04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There are a number of different types of relationships. Some examples are: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Friendships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Romantic relationships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Family relationships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Community relationships (this is with a key person within the community such as a youth worker, faith leader)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Professional relationships (this is between people who work together)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Types of relationships?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61460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936" y="288507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424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0427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All types of relationships are important elements of life. Everyone will experience all of the types of relationships outlined in the previous slide.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Due to this relationships are important as they can: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Make a person happy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Make a person physically healthier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Lead to fewer mental health issues for everyone in the relationship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relationships important?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61460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936" y="288507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424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0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Y</a:t>
            </a:r>
            <a:r>
              <a:rPr lang="en-US" sz="4000" dirty="0" smtClean="0"/>
              <a:t>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“Why do you think relationships are important?”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Importance of relationships?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“Why do you think relationships are important?”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Importance of relationships?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6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04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In your Personal Development lessons this week you will be learning more about relationships, how and why these relationships should be healthy.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Relationships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61460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936" y="288507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424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5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b="1" u="sng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r>
              <a:rPr lang="en-GB" dirty="0" smtClean="0"/>
              <a:t>“</a:t>
            </a:r>
            <a:r>
              <a:rPr lang="en-US" dirty="0" smtClean="0"/>
              <a:t>Surround yourself with people who make you a better person</a:t>
            </a:r>
            <a:r>
              <a:rPr lang="en-GB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4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Relationships: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a healthy relationship look like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an unhealthy relationship look like?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romantic relationships?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Different types of committed relationships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gender identity and sexual orientation?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appropriate/ inappropriate images to send?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does a healthy relationship look like?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Types of relationships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Why relationships are important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A relationship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“the way in which 2 or more people regard and behave towards each other.”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a relationship?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61460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936" y="2885076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5687" y="454242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54" y="2573835"/>
            <a:ext cx="1133633" cy="1143160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links to the Golden Thread of </a:t>
            </a:r>
            <a:r>
              <a:rPr lang="en-US" sz="3638" b="1" dirty="0" smtClean="0"/>
              <a:t>“Secure your Relationships“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People have various relationships with many people. Regardless of the type of relationship, this should be healthy.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It is important to know how to have healthy relationships so you and the other person/people in the relationship feel safe and valued.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62" y="3628486"/>
            <a:ext cx="4428394" cy="6801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920" y="3044808"/>
            <a:ext cx="704948" cy="1543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94" y="2749492"/>
            <a:ext cx="3277057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49213" t="20601" r="36219" b="59099"/>
          <a:stretch/>
        </p:blipFill>
        <p:spPr>
          <a:xfrm>
            <a:off x="7689948" y="2271251"/>
            <a:ext cx="4083018" cy="320020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354551" y="1465007"/>
            <a:ext cx="7335397" cy="5213402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Liberty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 British Value. This means everyone has the right to believe, act and express oneself freely. Each person in a relationship should respect other people for who they are and not force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them to someone they are not.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38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40524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8080438" y="1243282"/>
            <a:ext cx="3788217" cy="2367760"/>
            <a:chOff x="3539766" y="641202"/>
            <a:chExt cx="3708683" cy="1638445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539766" y="765226"/>
              <a:ext cx="3708683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45563" y="1513898"/>
              <a:ext cx="3294375" cy="638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EB93A297-9606-DD29-9D48-26123FE4EA25}"/>
              </a:ext>
            </a:extLst>
          </p:cNvPr>
          <p:cNvSpPr/>
          <p:nvPr/>
        </p:nvSpPr>
        <p:spPr>
          <a:xfrm>
            <a:off x="275303" y="1394153"/>
            <a:ext cx="7481656" cy="5340944"/>
          </a:xfrm>
          <a:custGeom>
            <a:avLst/>
            <a:gdLst>
              <a:gd name="connsiteX0" fmla="*/ 115100 w 5690469"/>
              <a:gd name="connsiteY0" fmla="*/ 792594 h 4128458"/>
              <a:gd name="connsiteX1" fmla="*/ 1069853 w 5690469"/>
              <a:gd name="connsiteY1" fmla="*/ 134175 h 4128458"/>
              <a:gd name="connsiteX2" fmla="*/ 3796412 w 5690469"/>
              <a:gd name="connsiteY2" fmla="*/ 16646 h 4128458"/>
              <a:gd name="connsiteX3" fmla="*/ 4707467 w 5690469"/>
              <a:gd name="connsiteY3" fmla="*/ 218161 h 4128458"/>
              <a:gd name="connsiteX4" fmla="*/ 5509784 w 5690469"/>
              <a:gd name="connsiteY4" fmla="*/ 1047982 h 4128458"/>
              <a:gd name="connsiteX5" fmla="*/ 5686609 w 5690469"/>
              <a:gd name="connsiteY5" fmla="*/ 2968350 h 4128458"/>
              <a:gd name="connsiteX6" fmla="*/ 5006748 w 5690469"/>
              <a:gd name="connsiteY6" fmla="*/ 3833747 h 4128458"/>
              <a:gd name="connsiteX7" fmla="*/ 1209332 w 5690469"/>
              <a:gd name="connsiteY7" fmla="*/ 4097394 h 4128458"/>
              <a:gd name="connsiteX8" fmla="*/ 67083 w 5690469"/>
              <a:gd name="connsiteY8" fmla="*/ 2971272 h 4128458"/>
              <a:gd name="connsiteX9" fmla="*/ 53491 w 5690469"/>
              <a:gd name="connsiteY9" fmla="*/ 1027145 h 4128458"/>
              <a:gd name="connsiteX10" fmla="*/ 115100 w 5690469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37099 w 5712468"/>
              <a:gd name="connsiteY0" fmla="*/ 792594 h 4128458"/>
              <a:gd name="connsiteX1" fmla="*/ 1091852 w 5712468"/>
              <a:gd name="connsiteY1" fmla="*/ 134175 h 4128458"/>
              <a:gd name="connsiteX2" fmla="*/ 3818411 w 5712468"/>
              <a:gd name="connsiteY2" fmla="*/ 16646 h 4128458"/>
              <a:gd name="connsiteX3" fmla="*/ 4729466 w 5712468"/>
              <a:gd name="connsiteY3" fmla="*/ 218161 h 4128458"/>
              <a:gd name="connsiteX4" fmla="*/ 5531783 w 5712468"/>
              <a:gd name="connsiteY4" fmla="*/ 1047982 h 4128458"/>
              <a:gd name="connsiteX5" fmla="*/ 5708608 w 5712468"/>
              <a:gd name="connsiteY5" fmla="*/ 2968350 h 4128458"/>
              <a:gd name="connsiteX6" fmla="*/ 5028747 w 5712468"/>
              <a:gd name="connsiteY6" fmla="*/ 3833747 h 4128458"/>
              <a:gd name="connsiteX7" fmla="*/ 1231331 w 5712468"/>
              <a:gd name="connsiteY7" fmla="*/ 4097394 h 4128458"/>
              <a:gd name="connsiteX8" fmla="*/ 89082 w 5712468"/>
              <a:gd name="connsiteY8" fmla="*/ 2971272 h 4128458"/>
              <a:gd name="connsiteX9" fmla="*/ 75490 w 5712468"/>
              <a:gd name="connsiteY9" fmla="*/ 1027145 h 4128458"/>
              <a:gd name="connsiteX10" fmla="*/ 137099 w 5712468"/>
              <a:gd name="connsiteY10" fmla="*/ 792594 h 4128458"/>
              <a:gd name="connsiteX0" fmla="*/ 101994 w 5677363"/>
              <a:gd name="connsiteY0" fmla="*/ 792594 h 4128458"/>
              <a:gd name="connsiteX1" fmla="*/ 1056747 w 5677363"/>
              <a:gd name="connsiteY1" fmla="*/ 134175 h 4128458"/>
              <a:gd name="connsiteX2" fmla="*/ 3783306 w 5677363"/>
              <a:gd name="connsiteY2" fmla="*/ 16646 h 4128458"/>
              <a:gd name="connsiteX3" fmla="*/ 4694361 w 5677363"/>
              <a:gd name="connsiteY3" fmla="*/ 218161 h 4128458"/>
              <a:gd name="connsiteX4" fmla="*/ 5496678 w 5677363"/>
              <a:gd name="connsiteY4" fmla="*/ 1047982 h 4128458"/>
              <a:gd name="connsiteX5" fmla="*/ 5673503 w 5677363"/>
              <a:gd name="connsiteY5" fmla="*/ 2968350 h 4128458"/>
              <a:gd name="connsiteX6" fmla="*/ 4993642 w 5677363"/>
              <a:gd name="connsiteY6" fmla="*/ 3833747 h 4128458"/>
              <a:gd name="connsiteX7" fmla="*/ 1196226 w 5677363"/>
              <a:gd name="connsiteY7" fmla="*/ 4097394 h 4128458"/>
              <a:gd name="connsiteX8" fmla="*/ 53977 w 5677363"/>
              <a:gd name="connsiteY8" fmla="*/ 2971272 h 4128458"/>
              <a:gd name="connsiteX9" fmla="*/ 40385 w 5677363"/>
              <a:gd name="connsiteY9" fmla="*/ 1027145 h 4128458"/>
              <a:gd name="connsiteX10" fmla="*/ 101994 w 5677363"/>
              <a:gd name="connsiteY10" fmla="*/ 792594 h 41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77363" h="4128458">
                <a:moveTo>
                  <a:pt x="101994" y="792594"/>
                </a:moveTo>
                <a:cubicBezTo>
                  <a:pt x="208953" y="408241"/>
                  <a:pt x="603125" y="137352"/>
                  <a:pt x="1056747" y="134175"/>
                </a:cubicBezTo>
                <a:cubicBezTo>
                  <a:pt x="2412151" y="124900"/>
                  <a:pt x="3252958" y="-54507"/>
                  <a:pt x="3783306" y="16646"/>
                </a:cubicBezTo>
                <a:cubicBezTo>
                  <a:pt x="4313654" y="87799"/>
                  <a:pt x="4354430" y="64039"/>
                  <a:pt x="4694361" y="218161"/>
                </a:cubicBezTo>
                <a:cubicBezTo>
                  <a:pt x="5034291" y="372284"/>
                  <a:pt x="5415126" y="633008"/>
                  <a:pt x="5496678" y="1047982"/>
                </a:cubicBezTo>
                <a:cubicBezTo>
                  <a:pt x="5578231" y="1462957"/>
                  <a:pt x="5700687" y="2340044"/>
                  <a:pt x="5673503" y="2968350"/>
                </a:cubicBezTo>
                <a:cubicBezTo>
                  <a:pt x="5649749" y="3517879"/>
                  <a:pt x="5429988" y="3669715"/>
                  <a:pt x="4993642" y="3833747"/>
                </a:cubicBezTo>
                <a:cubicBezTo>
                  <a:pt x="4055403" y="4186336"/>
                  <a:pt x="1971359" y="4144787"/>
                  <a:pt x="1196226" y="4097394"/>
                </a:cubicBezTo>
                <a:cubicBezTo>
                  <a:pt x="421092" y="4050002"/>
                  <a:pt x="108365" y="3410218"/>
                  <a:pt x="53977" y="2971272"/>
                </a:cubicBezTo>
                <a:cubicBezTo>
                  <a:pt x="769" y="2310651"/>
                  <a:pt x="-28573" y="1767791"/>
                  <a:pt x="40385" y="1027145"/>
                </a:cubicBezTo>
                <a:cubicBezTo>
                  <a:pt x="62107" y="940745"/>
                  <a:pt x="82432" y="862858"/>
                  <a:pt x="101994" y="792594"/>
                </a:cubicBezTo>
                <a:close/>
              </a:path>
            </a:pathLst>
          </a:custGeom>
          <a:solidFill>
            <a:srgbClr val="5ABBC9">
              <a:alpha val="30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323232"/>
                </a:solidFill>
                <a:latin typeface="Calibri" panose="020F0502020204030204"/>
              </a:rPr>
              <a:t>Relationships are throughout the UN Rights of a Child. This includes the right to meet with friends (</a:t>
            </a:r>
            <a:r>
              <a:rPr lang="en-US" sz="3200" b="1" dirty="0" smtClean="0">
                <a:solidFill>
                  <a:srgbClr val="323232"/>
                </a:solidFill>
                <a:latin typeface="Calibri" panose="020F0502020204030204"/>
              </a:rPr>
              <a:t>article 15</a:t>
            </a:r>
            <a:r>
              <a:rPr lang="en-US" sz="3200" dirty="0" smtClean="0">
                <a:solidFill>
                  <a:srgbClr val="323232"/>
                </a:solidFill>
                <a:latin typeface="Calibri" panose="020F0502020204030204"/>
              </a:rPr>
              <a:t>) and responsibility of parents/</a:t>
            </a:r>
            <a:r>
              <a:rPr lang="en-US" sz="3200" dirty="0" err="1" smtClean="0">
                <a:solidFill>
                  <a:srgbClr val="323232"/>
                </a:solidFill>
                <a:latin typeface="Calibri" panose="020F0502020204030204"/>
              </a:rPr>
              <a:t>carers</a:t>
            </a:r>
            <a:r>
              <a:rPr lang="en-US" sz="3200" dirty="0" smtClean="0">
                <a:solidFill>
                  <a:srgbClr val="323232"/>
                </a:solidFill>
                <a:latin typeface="Calibri" panose="020F0502020204030204"/>
              </a:rPr>
              <a:t> to protect children through positive and healthy relationships (</a:t>
            </a:r>
            <a:r>
              <a:rPr lang="en-US" sz="3200" b="1" dirty="0" smtClean="0">
                <a:solidFill>
                  <a:srgbClr val="323232"/>
                </a:solidFill>
                <a:latin typeface="Calibri" panose="020F0502020204030204"/>
              </a:rPr>
              <a:t>article 5)</a:t>
            </a:r>
            <a:r>
              <a:rPr lang="en-US" sz="3200" dirty="0" smtClean="0">
                <a:solidFill>
                  <a:srgbClr val="323232"/>
                </a:solidFill>
                <a:latin typeface="Calibri" panose="020F0502020204030204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267" y="3590216"/>
            <a:ext cx="2433191" cy="326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8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/>
              <a:t>Why are we learning about this?</a:t>
            </a:r>
            <a:endParaRPr sz="2426" spc="27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pic>
        <p:nvPicPr>
          <p:cNvPr id="20" name="Picture 19" descr="A diagram of different characteristics&#10;&#10;Description automatically generated with medium confidence">
            <a:extLst>
              <a:ext uri="{FF2B5EF4-FFF2-40B4-BE49-F238E27FC236}">
                <a16:creationId xmlns:a16="http://schemas.microsoft.com/office/drawing/2014/main" id="{78AC1B33-C1D8-7BE4-4E14-8099DB50F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5715" r="44774" b="69518"/>
          <a:stretch/>
        </p:blipFill>
        <p:spPr>
          <a:xfrm>
            <a:off x="689694" y="1040445"/>
            <a:ext cx="4633962" cy="1606440"/>
          </a:xfrm>
          <a:prstGeom prst="rect">
            <a:avLst/>
          </a:prstGeom>
        </p:spPr>
      </p:pic>
      <p:sp>
        <p:nvSpPr>
          <p:cNvPr id="25" name="Freeform 24">
            <a:extLst>
              <a:ext uri="{FF2B5EF4-FFF2-40B4-BE49-F238E27FC236}">
                <a16:creationId xmlns:a16="http://schemas.microsoft.com/office/drawing/2014/main" id="{100B3622-258B-DE1F-F1C6-17158B493C2C}"/>
              </a:ext>
            </a:extLst>
          </p:cNvPr>
          <p:cNvSpPr/>
          <p:nvPr/>
        </p:nvSpPr>
        <p:spPr>
          <a:xfrm>
            <a:off x="494576" y="2739929"/>
            <a:ext cx="5756934" cy="4118071"/>
          </a:xfrm>
          <a:custGeom>
            <a:avLst/>
            <a:gdLst>
              <a:gd name="connsiteX0" fmla="*/ 107409 w 10026261"/>
              <a:gd name="connsiteY0" fmla="*/ 751881 h 4451752"/>
              <a:gd name="connsiteX1" fmla="*/ 995941 w 10026261"/>
              <a:gd name="connsiteY1" fmla="*/ 24881 h 4451752"/>
              <a:gd name="connsiteX2" fmla="*/ 5011041 w 10026261"/>
              <a:gd name="connsiteY2" fmla="*/ 55374 h 4451752"/>
              <a:gd name="connsiteX3" fmla="*/ 8263615 w 10026261"/>
              <a:gd name="connsiteY3" fmla="*/ 29201 h 4451752"/>
              <a:gd name="connsiteX4" fmla="*/ 9111500 w 10026261"/>
              <a:gd name="connsiteY4" fmla="*/ 251672 h 4451752"/>
              <a:gd name="connsiteX5" fmla="*/ 9858147 w 10026261"/>
              <a:gd name="connsiteY5" fmla="*/ 1167854 h 4451752"/>
              <a:gd name="connsiteX6" fmla="*/ 10022643 w 10026261"/>
              <a:gd name="connsiteY6" fmla="*/ 3288247 h 4451752"/>
              <a:gd name="connsiteX7" fmla="*/ 9389810 w 10026261"/>
              <a:gd name="connsiteY7" fmla="*/ 4243689 h 4451752"/>
              <a:gd name="connsiteX8" fmla="*/ 5631045 w 10026261"/>
              <a:gd name="connsiteY8" fmla="*/ 4367184 h 4451752"/>
              <a:gd name="connsiteX9" fmla="*/ 1125506 w 10026261"/>
              <a:gd name="connsiteY9" fmla="*/ 4400727 h 4451752"/>
              <a:gd name="connsiteX10" fmla="*/ 62442 w 10026261"/>
              <a:gd name="connsiteY10" fmla="*/ 3157255 h 4451752"/>
              <a:gd name="connsiteX11" fmla="*/ 49740 w 10026261"/>
              <a:gd name="connsiteY11" fmla="*/ 1010689 h 4451752"/>
              <a:gd name="connsiteX12" fmla="*/ 107409 w 10026261"/>
              <a:gd name="connsiteY12" fmla="*/ 751881 h 4451752"/>
              <a:gd name="connsiteX0" fmla="*/ 107409 w 10022772"/>
              <a:gd name="connsiteY0" fmla="*/ 751881 h 4419426"/>
              <a:gd name="connsiteX1" fmla="*/ 995941 w 10022772"/>
              <a:gd name="connsiteY1" fmla="*/ 24881 h 4419426"/>
              <a:gd name="connsiteX2" fmla="*/ 5011041 w 10022772"/>
              <a:gd name="connsiteY2" fmla="*/ 55374 h 4419426"/>
              <a:gd name="connsiteX3" fmla="*/ 8263615 w 10022772"/>
              <a:gd name="connsiteY3" fmla="*/ 29201 h 4419426"/>
              <a:gd name="connsiteX4" fmla="*/ 9111500 w 10022772"/>
              <a:gd name="connsiteY4" fmla="*/ 251672 h 4419426"/>
              <a:gd name="connsiteX5" fmla="*/ 9858147 w 10022772"/>
              <a:gd name="connsiteY5" fmla="*/ 1167854 h 4419426"/>
              <a:gd name="connsiteX6" fmla="*/ 10014861 w 10022772"/>
              <a:gd name="connsiteY6" fmla="*/ 3354395 h 4419426"/>
              <a:gd name="connsiteX7" fmla="*/ 9389810 w 10022772"/>
              <a:gd name="connsiteY7" fmla="*/ 4243689 h 4419426"/>
              <a:gd name="connsiteX8" fmla="*/ 5631045 w 10022772"/>
              <a:gd name="connsiteY8" fmla="*/ 4367184 h 4419426"/>
              <a:gd name="connsiteX9" fmla="*/ 1125506 w 10022772"/>
              <a:gd name="connsiteY9" fmla="*/ 4400727 h 4419426"/>
              <a:gd name="connsiteX10" fmla="*/ 62442 w 10022772"/>
              <a:gd name="connsiteY10" fmla="*/ 3157255 h 4419426"/>
              <a:gd name="connsiteX11" fmla="*/ 49740 w 10022772"/>
              <a:gd name="connsiteY11" fmla="*/ 1010689 h 4419426"/>
              <a:gd name="connsiteX12" fmla="*/ 107409 w 10022772"/>
              <a:gd name="connsiteY12" fmla="*/ 751881 h 4419426"/>
              <a:gd name="connsiteX0" fmla="*/ 107409 w 10019239"/>
              <a:gd name="connsiteY0" fmla="*/ 751881 h 4419426"/>
              <a:gd name="connsiteX1" fmla="*/ 995941 w 10019239"/>
              <a:gd name="connsiteY1" fmla="*/ 24881 h 4419426"/>
              <a:gd name="connsiteX2" fmla="*/ 5011041 w 10019239"/>
              <a:gd name="connsiteY2" fmla="*/ 55374 h 4419426"/>
              <a:gd name="connsiteX3" fmla="*/ 8263615 w 10019239"/>
              <a:gd name="connsiteY3" fmla="*/ 29201 h 4419426"/>
              <a:gd name="connsiteX4" fmla="*/ 9111500 w 10019239"/>
              <a:gd name="connsiteY4" fmla="*/ 251672 h 4419426"/>
              <a:gd name="connsiteX5" fmla="*/ 9858147 w 10019239"/>
              <a:gd name="connsiteY5" fmla="*/ 1167854 h 4419426"/>
              <a:gd name="connsiteX6" fmla="*/ 10010970 w 10019239"/>
              <a:gd name="connsiteY6" fmla="*/ 3373850 h 4419426"/>
              <a:gd name="connsiteX7" fmla="*/ 9389810 w 10019239"/>
              <a:gd name="connsiteY7" fmla="*/ 4243689 h 4419426"/>
              <a:gd name="connsiteX8" fmla="*/ 5631045 w 10019239"/>
              <a:gd name="connsiteY8" fmla="*/ 4367184 h 4419426"/>
              <a:gd name="connsiteX9" fmla="*/ 1125506 w 10019239"/>
              <a:gd name="connsiteY9" fmla="*/ 4400727 h 4419426"/>
              <a:gd name="connsiteX10" fmla="*/ 62442 w 10019239"/>
              <a:gd name="connsiteY10" fmla="*/ 3157255 h 4419426"/>
              <a:gd name="connsiteX11" fmla="*/ 49740 w 10019239"/>
              <a:gd name="connsiteY11" fmla="*/ 1010689 h 4419426"/>
              <a:gd name="connsiteX12" fmla="*/ 107409 w 10019239"/>
              <a:gd name="connsiteY12" fmla="*/ 751881 h 4419426"/>
              <a:gd name="connsiteX0" fmla="*/ 107409 w 10014837"/>
              <a:gd name="connsiteY0" fmla="*/ 751881 h 4419426"/>
              <a:gd name="connsiteX1" fmla="*/ 995941 w 10014837"/>
              <a:gd name="connsiteY1" fmla="*/ 24881 h 4419426"/>
              <a:gd name="connsiteX2" fmla="*/ 5011041 w 10014837"/>
              <a:gd name="connsiteY2" fmla="*/ 55374 h 4419426"/>
              <a:gd name="connsiteX3" fmla="*/ 8263615 w 10014837"/>
              <a:gd name="connsiteY3" fmla="*/ 29201 h 4419426"/>
              <a:gd name="connsiteX4" fmla="*/ 9111500 w 10014837"/>
              <a:gd name="connsiteY4" fmla="*/ 251672 h 4419426"/>
              <a:gd name="connsiteX5" fmla="*/ 9858147 w 10014837"/>
              <a:gd name="connsiteY5" fmla="*/ 1167854 h 4419426"/>
              <a:gd name="connsiteX6" fmla="*/ 10010970 w 10014837"/>
              <a:gd name="connsiteY6" fmla="*/ 3373850 h 4419426"/>
              <a:gd name="connsiteX7" fmla="*/ 9389810 w 10014837"/>
              <a:gd name="connsiteY7" fmla="*/ 4243689 h 4419426"/>
              <a:gd name="connsiteX8" fmla="*/ 5631045 w 10014837"/>
              <a:gd name="connsiteY8" fmla="*/ 4367184 h 4419426"/>
              <a:gd name="connsiteX9" fmla="*/ 1125506 w 10014837"/>
              <a:gd name="connsiteY9" fmla="*/ 4400727 h 4419426"/>
              <a:gd name="connsiteX10" fmla="*/ 62442 w 10014837"/>
              <a:gd name="connsiteY10" fmla="*/ 3157255 h 4419426"/>
              <a:gd name="connsiteX11" fmla="*/ 49740 w 10014837"/>
              <a:gd name="connsiteY11" fmla="*/ 1010689 h 4419426"/>
              <a:gd name="connsiteX12" fmla="*/ 107409 w 10014837"/>
              <a:gd name="connsiteY12" fmla="*/ 751881 h 4419426"/>
              <a:gd name="connsiteX0" fmla="*/ 107409 w 10014837"/>
              <a:gd name="connsiteY0" fmla="*/ 751881 h 4438300"/>
              <a:gd name="connsiteX1" fmla="*/ 995941 w 10014837"/>
              <a:gd name="connsiteY1" fmla="*/ 24881 h 4438300"/>
              <a:gd name="connsiteX2" fmla="*/ 5011041 w 10014837"/>
              <a:gd name="connsiteY2" fmla="*/ 55374 h 4438300"/>
              <a:gd name="connsiteX3" fmla="*/ 8263615 w 10014837"/>
              <a:gd name="connsiteY3" fmla="*/ 29201 h 4438300"/>
              <a:gd name="connsiteX4" fmla="*/ 9111500 w 10014837"/>
              <a:gd name="connsiteY4" fmla="*/ 251672 h 4438300"/>
              <a:gd name="connsiteX5" fmla="*/ 9858147 w 10014837"/>
              <a:gd name="connsiteY5" fmla="*/ 1167854 h 4438300"/>
              <a:gd name="connsiteX6" fmla="*/ 10010970 w 10014837"/>
              <a:gd name="connsiteY6" fmla="*/ 3373850 h 4438300"/>
              <a:gd name="connsiteX7" fmla="*/ 8833896 w 10014837"/>
              <a:gd name="connsiteY7" fmla="*/ 3853724 h 4438300"/>
              <a:gd name="connsiteX8" fmla="*/ 5631045 w 10014837"/>
              <a:gd name="connsiteY8" fmla="*/ 4367184 h 4438300"/>
              <a:gd name="connsiteX9" fmla="*/ 1125506 w 10014837"/>
              <a:gd name="connsiteY9" fmla="*/ 4400727 h 4438300"/>
              <a:gd name="connsiteX10" fmla="*/ 62442 w 10014837"/>
              <a:gd name="connsiteY10" fmla="*/ 3157255 h 4438300"/>
              <a:gd name="connsiteX11" fmla="*/ 49740 w 10014837"/>
              <a:gd name="connsiteY11" fmla="*/ 1010689 h 4438300"/>
              <a:gd name="connsiteX12" fmla="*/ 107409 w 10014837"/>
              <a:gd name="connsiteY12" fmla="*/ 751881 h 4438300"/>
              <a:gd name="connsiteX0" fmla="*/ 107409 w 9914524"/>
              <a:gd name="connsiteY0" fmla="*/ 751881 h 4438300"/>
              <a:gd name="connsiteX1" fmla="*/ 995941 w 9914524"/>
              <a:gd name="connsiteY1" fmla="*/ 24881 h 4438300"/>
              <a:gd name="connsiteX2" fmla="*/ 5011041 w 9914524"/>
              <a:gd name="connsiteY2" fmla="*/ 55374 h 4438300"/>
              <a:gd name="connsiteX3" fmla="*/ 8263615 w 9914524"/>
              <a:gd name="connsiteY3" fmla="*/ 29201 h 4438300"/>
              <a:gd name="connsiteX4" fmla="*/ 9111500 w 9914524"/>
              <a:gd name="connsiteY4" fmla="*/ 251672 h 4438300"/>
              <a:gd name="connsiteX5" fmla="*/ 9858147 w 9914524"/>
              <a:gd name="connsiteY5" fmla="*/ 1167854 h 4438300"/>
              <a:gd name="connsiteX6" fmla="*/ 9852137 w 9914524"/>
              <a:gd name="connsiteY6" fmla="*/ 2567027 h 4438300"/>
              <a:gd name="connsiteX7" fmla="*/ 8833896 w 9914524"/>
              <a:gd name="connsiteY7" fmla="*/ 3853724 h 4438300"/>
              <a:gd name="connsiteX8" fmla="*/ 5631045 w 9914524"/>
              <a:gd name="connsiteY8" fmla="*/ 4367184 h 4438300"/>
              <a:gd name="connsiteX9" fmla="*/ 1125506 w 9914524"/>
              <a:gd name="connsiteY9" fmla="*/ 4400727 h 4438300"/>
              <a:gd name="connsiteX10" fmla="*/ 62442 w 9914524"/>
              <a:gd name="connsiteY10" fmla="*/ 3157255 h 4438300"/>
              <a:gd name="connsiteX11" fmla="*/ 49740 w 9914524"/>
              <a:gd name="connsiteY11" fmla="*/ 1010689 h 4438300"/>
              <a:gd name="connsiteX12" fmla="*/ 107409 w 9914524"/>
              <a:gd name="connsiteY12" fmla="*/ 751881 h 4438300"/>
              <a:gd name="connsiteX0" fmla="*/ 107409 w 9914524"/>
              <a:gd name="connsiteY0" fmla="*/ 751881 h 4385857"/>
              <a:gd name="connsiteX1" fmla="*/ 995941 w 9914524"/>
              <a:gd name="connsiteY1" fmla="*/ 24881 h 4385857"/>
              <a:gd name="connsiteX2" fmla="*/ 5011041 w 9914524"/>
              <a:gd name="connsiteY2" fmla="*/ 55374 h 4385857"/>
              <a:gd name="connsiteX3" fmla="*/ 8263615 w 9914524"/>
              <a:gd name="connsiteY3" fmla="*/ 29201 h 4385857"/>
              <a:gd name="connsiteX4" fmla="*/ 9111500 w 9914524"/>
              <a:gd name="connsiteY4" fmla="*/ 251672 h 4385857"/>
              <a:gd name="connsiteX5" fmla="*/ 9858147 w 9914524"/>
              <a:gd name="connsiteY5" fmla="*/ 1167854 h 4385857"/>
              <a:gd name="connsiteX6" fmla="*/ 9852137 w 9914524"/>
              <a:gd name="connsiteY6" fmla="*/ 2567027 h 4385857"/>
              <a:gd name="connsiteX7" fmla="*/ 8833896 w 9914524"/>
              <a:gd name="connsiteY7" fmla="*/ 3853724 h 4385857"/>
              <a:gd name="connsiteX8" fmla="*/ 5631045 w 9914524"/>
              <a:gd name="connsiteY8" fmla="*/ 4367184 h 4385857"/>
              <a:gd name="connsiteX9" fmla="*/ 1077855 w 9914524"/>
              <a:gd name="connsiteY9" fmla="*/ 4252809 h 4385857"/>
              <a:gd name="connsiteX10" fmla="*/ 62442 w 9914524"/>
              <a:gd name="connsiteY10" fmla="*/ 3157255 h 4385857"/>
              <a:gd name="connsiteX11" fmla="*/ 49740 w 9914524"/>
              <a:gd name="connsiteY11" fmla="*/ 1010689 h 4385857"/>
              <a:gd name="connsiteX12" fmla="*/ 107409 w 9914524"/>
              <a:gd name="connsiteY12" fmla="*/ 751881 h 4385857"/>
              <a:gd name="connsiteX0" fmla="*/ 107409 w 9914524"/>
              <a:gd name="connsiteY0" fmla="*/ 751881 h 4426575"/>
              <a:gd name="connsiteX1" fmla="*/ 995941 w 9914524"/>
              <a:gd name="connsiteY1" fmla="*/ 24881 h 4426575"/>
              <a:gd name="connsiteX2" fmla="*/ 5011041 w 9914524"/>
              <a:gd name="connsiteY2" fmla="*/ 55374 h 4426575"/>
              <a:gd name="connsiteX3" fmla="*/ 8263615 w 9914524"/>
              <a:gd name="connsiteY3" fmla="*/ 29201 h 4426575"/>
              <a:gd name="connsiteX4" fmla="*/ 9111500 w 9914524"/>
              <a:gd name="connsiteY4" fmla="*/ 251672 h 4426575"/>
              <a:gd name="connsiteX5" fmla="*/ 9858147 w 9914524"/>
              <a:gd name="connsiteY5" fmla="*/ 1167854 h 4426575"/>
              <a:gd name="connsiteX6" fmla="*/ 9852137 w 9914524"/>
              <a:gd name="connsiteY6" fmla="*/ 2567027 h 4426575"/>
              <a:gd name="connsiteX7" fmla="*/ 8833896 w 9914524"/>
              <a:gd name="connsiteY7" fmla="*/ 3853724 h 4426575"/>
              <a:gd name="connsiteX8" fmla="*/ 5631045 w 9914524"/>
              <a:gd name="connsiteY8" fmla="*/ 4367184 h 4426575"/>
              <a:gd name="connsiteX9" fmla="*/ 1077855 w 9914524"/>
              <a:gd name="connsiteY9" fmla="*/ 4252809 h 4426575"/>
              <a:gd name="connsiteX10" fmla="*/ 62442 w 9914524"/>
              <a:gd name="connsiteY10" fmla="*/ 2915208 h 4426575"/>
              <a:gd name="connsiteX11" fmla="*/ 49740 w 9914524"/>
              <a:gd name="connsiteY11" fmla="*/ 1010689 h 4426575"/>
              <a:gd name="connsiteX12" fmla="*/ 107409 w 9914524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122717 w 9929832"/>
              <a:gd name="connsiteY0" fmla="*/ 751881 h 4426575"/>
              <a:gd name="connsiteX1" fmla="*/ 1011249 w 9929832"/>
              <a:gd name="connsiteY1" fmla="*/ 24881 h 4426575"/>
              <a:gd name="connsiteX2" fmla="*/ 5026349 w 9929832"/>
              <a:gd name="connsiteY2" fmla="*/ 55374 h 4426575"/>
              <a:gd name="connsiteX3" fmla="*/ 8278923 w 9929832"/>
              <a:gd name="connsiteY3" fmla="*/ 29201 h 4426575"/>
              <a:gd name="connsiteX4" fmla="*/ 9126808 w 9929832"/>
              <a:gd name="connsiteY4" fmla="*/ 251672 h 4426575"/>
              <a:gd name="connsiteX5" fmla="*/ 9873455 w 9929832"/>
              <a:gd name="connsiteY5" fmla="*/ 1167854 h 4426575"/>
              <a:gd name="connsiteX6" fmla="*/ 9867445 w 9929832"/>
              <a:gd name="connsiteY6" fmla="*/ 2567027 h 4426575"/>
              <a:gd name="connsiteX7" fmla="*/ 8849204 w 9929832"/>
              <a:gd name="connsiteY7" fmla="*/ 3853724 h 4426575"/>
              <a:gd name="connsiteX8" fmla="*/ 5646353 w 9929832"/>
              <a:gd name="connsiteY8" fmla="*/ 4367184 h 4426575"/>
              <a:gd name="connsiteX9" fmla="*/ 1093163 w 9929832"/>
              <a:gd name="connsiteY9" fmla="*/ 4252809 h 4426575"/>
              <a:gd name="connsiteX10" fmla="*/ 77750 w 9929832"/>
              <a:gd name="connsiteY10" fmla="*/ 2915208 h 4426575"/>
              <a:gd name="connsiteX11" fmla="*/ 65048 w 9929832"/>
              <a:gd name="connsiteY11" fmla="*/ 1010689 h 4426575"/>
              <a:gd name="connsiteX12" fmla="*/ 122717 w 9929832"/>
              <a:gd name="connsiteY12" fmla="*/ 751881 h 4426575"/>
              <a:gd name="connsiteX0" fmla="*/ 66834 w 9873949"/>
              <a:gd name="connsiteY0" fmla="*/ 751881 h 4426575"/>
              <a:gd name="connsiteX1" fmla="*/ 955366 w 9873949"/>
              <a:gd name="connsiteY1" fmla="*/ 24881 h 4426575"/>
              <a:gd name="connsiteX2" fmla="*/ 4970466 w 9873949"/>
              <a:gd name="connsiteY2" fmla="*/ 55374 h 4426575"/>
              <a:gd name="connsiteX3" fmla="*/ 8223040 w 9873949"/>
              <a:gd name="connsiteY3" fmla="*/ 29201 h 4426575"/>
              <a:gd name="connsiteX4" fmla="*/ 9070925 w 9873949"/>
              <a:gd name="connsiteY4" fmla="*/ 251672 h 4426575"/>
              <a:gd name="connsiteX5" fmla="*/ 9817572 w 9873949"/>
              <a:gd name="connsiteY5" fmla="*/ 1167854 h 4426575"/>
              <a:gd name="connsiteX6" fmla="*/ 9811562 w 9873949"/>
              <a:gd name="connsiteY6" fmla="*/ 2567027 h 4426575"/>
              <a:gd name="connsiteX7" fmla="*/ 8793321 w 9873949"/>
              <a:gd name="connsiteY7" fmla="*/ 3853724 h 4426575"/>
              <a:gd name="connsiteX8" fmla="*/ 5590470 w 9873949"/>
              <a:gd name="connsiteY8" fmla="*/ 4367184 h 4426575"/>
              <a:gd name="connsiteX9" fmla="*/ 1037280 w 9873949"/>
              <a:gd name="connsiteY9" fmla="*/ 4252809 h 4426575"/>
              <a:gd name="connsiteX10" fmla="*/ 21867 w 9873949"/>
              <a:gd name="connsiteY10" fmla="*/ 2915208 h 4426575"/>
              <a:gd name="connsiteX11" fmla="*/ 9165 w 9873949"/>
              <a:gd name="connsiteY11" fmla="*/ 1010689 h 4426575"/>
              <a:gd name="connsiteX12" fmla="*/ 66834 w 9873949"/>
              <a:gd name="connsiteY12" fmla="*/ 751881 h 4426575"/>
              <a:gd name="connsiteX0" fmla="*/ 66832 w 9873947"/>
              <a:gd name="connsiteY0" fmla="*/ 751881 h 4371175"/>
              <a:gd name="connsiteX1" fmla="*/ 955364 w 9873947"/>
              <a:gd name="connsiteY1" fmla="*/ 24881 h 4371175"/>
              <a:gd name="connsiteX2" fmla="*/ 4970464 w 9873947"/>
              <a:gd name="connsiteY2" fmla="*/ 55374 h 4371175"/>
              <a:gd name="connsiteX3" fmla="*/ 8223038 w 9873947"/>
              <a:gd name="connsiteY3" fmla="*/ 29201 h 4371175"/>
              <a:gd name="connsiteX4" fmla="*/ 9070923 w 9873947"/>
              <a:gd name="connsiteY4" fmla="*/ 251672 h 4371175"/>
              <a:gd name="connsiteX5" fmla="*/ 9817570 w 9873947"/>
              <a:gd name="connsiteY5" fmla="*/ 1167854 h 4371175"/>
              <a:gd name="connsiteX6" fmla="*/ 9811560 w 9873947"/>
              <a:gd name="connsiteY6" fmla="*/ 2567027 h 4371175"/>
              <a:gd name="connsiteX7" fmla="*/ 8793319 w 9873947"/>
              <a:gd name="connsiteY7" fmla="*/ 3853724 h 4371175"/>
              <a:gd name="connsiteX8" fmla="*/ 5568542 w 9873947"/>
              <a:gd name="connsiteY8" fmla="*/ 4259607 h 4371175"/>
              <a:gd name="connsiteX9" fmla="*/ 1037278 w 9873947"/>
              <a:gd name="connsiteY9" fmla="*/ 4252809 h 4371175"/>
              <a:gd name="connsiteX10" fmla="*/ 21865 w 9873947"/>
              <a:gd name="connsiteY10" fmla="*/ 2915208 h 4371175"/>
              <a:gd name="connsiteX11" fmla="*/ 9163 w 9873947"/>
              <a:gd name="connsiteY11" fmla="*/ 1010689 h 4371175"/>
              <a:gd name="connsiteX12" fmla="*/ 66832 w 9873947"/>
              <a:gd name="connsiteY12" fmla="*/ 751881 h 4371175"/>
              <a:gd name="connsiteX0" fmla="*/ 66832 w 9873947"/>
              <a:gd name="connsiteY0" fmla="*/ 751881 h 4305677"/>
              <a:gd name="connsiteX1" fmla="*/ 955364 w 9873947"/>
              <a:gd name="connsiteY1" fmla="*/ 24881 h 4305677"/>
              <a:gd name="connsiteX2" fmla="*/ 4970464 w 9873947"/>
              <a:gd name="connsiteY2" fmla="*/ 55374 h 4305677"/>
              <a:gd name="connsiteX3" fmla="*/ 8223038 w 9873947"/>
              <a:gd name="connsiteY3" fmla="*/ 29201 h 4305677"/>
              <a:gd name="connsiteX4" fmla="*/ 9070923 w 9873947"/>
              <a:gd name="connsiteY4" fmla="*/ 251672 h 4305677"/>
              <a:gd name="connsiteX5" fmla="*/ 9817570 w 9873947"/>
              <a:gd name="connsiteY5" fmla="*/ 1167854 h 4305677"/>
              <a:gd name="connsiteX6" fmla="*/ 9811560 w 9873947"/>
              <a:gd name="connsiteY6" fmla="*/ 2567027 h 4305677"/>
              <a:gd name="connsiteX7" fmla="*/ 8793319 w 9873947"/>
              <a:gd name="connsiteY7" fmla="*/ 3853724 h 4305677"/>
              <a:gd name="connsiteX8" fmla="*/ 5568542 w 9873947"/>
              <a:gd name="connsiteY8" fmla="*/ 4259607 h 4305677"/>
              <a:gd name="connsiteX9" fmla="*/ 971498 w 9873947"/>
              <a:gd name="connsiteY9" fmla="*/ 4145233 h 4305677"/>
              <a:gd name="connsiteX10" fmla="*/ 21865 w 9873947"/>
              <a:gd name="connsiteY10" fmla="*/ 2915208 h 4305677"/>
              <a:gd name="connsiteX11" fmla="*/ 9163 w 9873947"/>
              <a:gd name="connsiteY11" fmla="*/ 1010689 h 4305677"/>
              <a:gd name="connsiteX12" fmla="*/ 66832 w 9873947"/>
              <a:gd name="connsiteY12" fmla="*/ 751881 h 4305677"/>
              <a:gd name="connsiteX0" fmla="*/ 66832 w 9873947"/>
              <a:gd name="connsiteY0" fmla="*/ 753657 h 4307453"/>
              <a:gd name="connsiteX1" fmla="*/ 955364 w 9873947"/>
              <a:gd name="connsiteY1" fmla="*/ 26657 h 4307453"/>
              <a:gd name="connsiteX2" fmla="*/ 4902480 w 9873947"/>
              <a:gd name="connsiteY2" fmla="*/ 0 h 4307453"/>
              <a:gd name="connsiteX3" fmla="*/ 8223038 w 9873947"/>
              <a:gd name="connsiteY3" fmla="*/ 30977 h 4307453"/>
              <a:gd name="connsiteX4" fmla="*/ 9070923 w 9873947"/>
              <a:gd name="connsiteY4" fmla="*/ 253448 h 4307453"/>
              <a:gd name="connsiteX5" fmla="*/ 9817570 w 9873947"/>
              <a:gd name="connsiteY5" fmla="*/ 1169630 h 4307453"/>
              <a:gd name="connsiteX6" fmla="*/ 9811560 w 9873947"/>
              <a:gd name="connsiteY6" fmla="*/ 2568803 h 4307453"/>
              <a:gd name="connsiteX7" fmla="*/ 8793319 w 9873947"/>
              <a:gd name="connsiteY7" fmla="*/ 3855500 h 4307453"/>
              <a:gd name="connsiteX8" fmla="*/ 5568542 w 9873947"/>
              <a:gd name="connsiteY8" fmla="*/ 4261383 h 4307453"/>
              <a:gd name="connsiteX9" fmla="*/ 971498 w 9873947"/>
              <a:gd name="connsiteY9" fmla="*/ 4147009 h 4307453"/>
              <a:gd name="connsiteX10" fmla="*/ 21865 w 9873947"/>
              <a:gd name="connsiteY10" fmla="*/ 2916984 h 4307453"/>
              <a:gd name="connsiteX11" fmla="*/ 9163 w 9873947"/>
              <a:gd name="connsiteY11" fmla="*/ 1012465 h 4307453"/>
              <a:gd name="connsiteX12" fmla="*/ 66832 w 9873947"/>
              <a:gd name="connsiteY12" fmla="*/ 753657 h 4307453"/>
              <a:gd name="connsiteX0" fmla="*/ 66832 w 9861364"/>
              <a:gd name="connsiteY0" fmla="*/ 753657 h 4307453"/>
              <a:gd name="connsiteX1" fmla="*/ 955364 w 9861364"/>
              <a:gd name="connsiteY1" fmla="*/ 26657 h 4307453"/>
              <a:gd name="connsiteX2" fmla="*/ 4902480 w 9861364"/>
              <a:gd name="connsiteY2" fmla="*/ 0 h 4307453"/>
              <a:gd name="connsiteX3" fmla="*/ 8223038 w 9861364"/>
              <a:gd name="connsiteY3" fmla="*/ 30977 h 4307453"/>
              <a:gd name="connsiteX4" fmla="*/ 9240884 w 9861364"/>
              <a:gd name="connsiteY4" fmla="*/ 276308 h 4307453"/>
              <a:gd name="connsiteX5" fmla="*/ 9817570 w 9861364"/>
              <a:gd name="connsiteY5" fmla="*/ 1169630 h 4307453"/>
              <a:gd name="connsiteX6" fmla="*/ 9811560 w 9861364"/>
              <a:gd name="connsiteY6" fmla="*/ 2568803 h 4307453"/>
              <a:gd name="connsiteX7" fmla="*/ 8793319 w 9861364"/>
              <a:gd name="connsiteY7" fmla="*/ 3855500 h 4307453"/>
              <a:gd name="connsiteX8" fmla="*/ 5568542 w 9861364"/>
              <a:gd name="connsiteY8" fmla="*/ 4261383 h 4307453"/>
              <a:gd name="connsiteX9" fmla="*/ 971498 w 9861364"/>
              <a:gd name="connsiteY9" fmla="*/ 4147009 h 4307453"/>
              <a:gd name="connsiteX10" fmla="*/ 21865 w 9861364"/>
              <a:gd name="connsiteY10" fmla="*/ 2916984 h 4307453"/>
              <a:gd name="connsiteX11" fmla="*/ 9163 w 9861364"/>
              <a:gd name="connsiteY11" fmla="*/ 1012465 h 4307453"/>
              <a:gd name="connsiteX12" fmla="*/ 66832 w 9861364"/>
              <a:gd name="connsiteY12" fmla="*/ 753657 h 430745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  <a:gd name="connsiteX0" fmla="*/ 66832 w 9861364"/>
              <a:gd name="connsiteY0" fmla="*/ 753657 h 4261383"/>
              <a:gd name="connsiteX1" fmla="*/ 955364 w 9861364"/>
              <a:gd name="connsiteY1" fmla="*/ 26657 h 4261383"/>
              <a:gd name="connsiteX2" fmla="*/ 4902480 w 9861364"/>
              <a:gd name="connsiteY2" fmla="*/ 0 h 4261383"/>
              <a:gd name="connsiteX3" fmla="*/ 8223038 w 9861364"/>
              <a:gd name="connsiteY3" fmla="*/ 30977 h 4261383"/>
              <a:gd name="connsiteX4" fmla="*/ 9240884 w 9861364"/>
              <a:gd name="connsiteY4" fmla="*/ 276308 h 4261383"/>
              <a:gd name="connsiteX5" fmla="*/ 9817570 w 9861364"/>
              <a:gd name="connsiteY5" fmla="*/ 1169630 h 4261383"/>
              <a:gd name="connsiteX6" fmla="*/ 9811560 w 9861364"/>
              <a:gd name="connsiteY6" fmla="*/ 2568803 h 4261383"/>
              <a:gd name="connsiteX7" fmla="*/ 8804650 w 9861364"/>
              <a:gd name="connsiteY7" fmla="*/ 3912650 h 4261383"/>
              <a:gd name="connsiteX8" fmla="*/ 5568542 w 9861364"/>
              <a:gd name="connsiteY8" fmla="*/ 4261383 h 4261383"/>
              <a:gd name="connsiteX9" fmla="*/ 971498 w 9861364"/>
              <a:gd name="connsiteY9" fmla="*/ 4147009 h 4261383"/>
              <a:gd name="connsiteX10" fmla="*/ 21865 w 9861364"/>
              <a:gd name="connsiteY10" fmla="*/ 2916984 h 4261383"/>
              <a:gd name="connsiteX11" fmla="*/ 9163 w 9861364"/>
              <a:gd name="connsiteY11" fmla="*/ 1012465 h 4261383"/>
              <a:gd name="connsiteX12" fmla="*/ 66832 w 9861364"/>
              <a:gd name="connsiteY12" fmla="*/ 753657 h 426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861364" h="4261383">
                <a:moveTo>
                  <a:pt x="66832" y="753657"/>
                </a:moveTo>
                <a:cubicBezTo>
                  <a:pt x="166292" y="329299"/>
                  <a:pt x="533137" y="30088"/>
                  <a:pt x="955364" y="26657"/>
                </a:cubicBezTo>
                <a:lnTo>
                  <a:pt x="4902480" y="0"/>
                </a:lnTo>
                <a:lnTo>
                  <a:pt x="8223038" y="30977"/>
                </a:lnTo>
                <a:cubicBezTo>
                  <a:pt x="8946105" y="77028"/>
                  <a:pt x="8924595" y="106183"/>
                  <a:pt x="9240884" y="276308"/>
                </a:cubicBezTo>
                <a:cubicBezTo>
                  <a:pt x="9557174" y="446432"/>
                  <a:pt x="9722457" y="787548"/>
                  <a:pt x="9817570" y="1169630"/>
                </a:cubicBezTo>
                <a:cubicBezTo>
                  <a:pt x="9912683" y="1551713"/>
                  <a:pt x="9825292" y="1886765"/>
                  <a:pt x="9811560" y="2568803"/>
                </a:cubicBezTo>
                <a:cubicBezTo>
                  <a:pt x="9789458" y="3175610"/>
                  <a:pt x="9511820" y="3630553"/>
                  <a:pt x="8804650" y="3912650"/>
                </a:cubicBezTo>
                <a:cubicBezTo>
                  <a:pt x="8097480" y="4194747"/>
                  <a:pt x="6874067" y="4222323"/>
                  <a:pt x="5568542" y="4261383"/>
                </a:cubicBezTo>
                <a:cubicBezTo>
                  <a:pt x="4036194" y="4223258"/>
                  <a:pt x="1756016" y="4253714"/>
                  <a:pt x="971498" y="4147009"/>
                </a:cubicBezTo>
                <a:cubicBezTo>
                  <a:pt x="186980" y="4040304"/>
                  <a:pt x="108659" y="3457709"/>
                  <a:pt x="21865" y="2916984"/>
                </a:cubicBezTo>
                <a:cubicBezTo>
                  <a:pt x="-6868" y="2157840"/>
                  <a:pt x="-2989" y="1908964"/>
                  <a:pt x="9163" y="1012465"/>
                </a:cubicBezTo>
                <a:cubicBezTo>
                  <a:pt x="29741" y="917175"/>
                  <a:pt x="48668" y="831286"/>
                  <a:pt x="66832" y="753657"/>
                </a:cubicBezTo>
                <a:close/>
              </a:path>
            </a:pathLst>
          </a:custGeom>
          <a:solidFill>
            <a:srgbClr val="E85119">
              <a:alpha val="15000"/>
            </a:srgbClr>
          </a:solidFill>
          <a:ln w="126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protected characteristics outline things people should not be discriminated for. Any healthy relationship will celebrate these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characteristics, especially if they are different from how they identify with that characteristic.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30706" t="32500" r="52756" b="29000"/>
          <a:stretch/>
        </p:blipFill>
        <p:spPr>
          <a:xfrm>
            <a:off x="7924407" y="1423004"/>
            <a:ext cx="3830642" cy="50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741</Words>
  <Application>Microsoft Office PowerPoint</Application>
  <PresentationFormat>Widescreen</PresentationFormat>
  <Paragraphs>91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Comic Sans MS</vt:lpstr>
      <vt:lpstr>Lato</vt:lpstr>
      <vt:lpstr>LondrinaSolid-Black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What is a relationship?</vt:lpstr>
      <vt:lpstr>Why are we learning about this?</vt:lpstr>
      <vt:lpstr>Why are we learning about this?</vt:lpstr>
      <vt:lpstr>Why are we learning about this?</vt:lpstr>
      <vt:lpstr>Why are we learning about this?</vt:lpstr>
      <vt:lpstr>Types of relationships?</vt:lpstr>
      <vt:lpstr>Types of relationships?</vt:lpstr>
      <vt:lpstr>Types of relationships?</vt:lpstr>
      <vt:lpstr>Why are relationships important?</vt:lpstr>
      <vt:lpstr>Importance of relationships?</vt:lpstr>
      <vt:lpstr>Importance of relationships?</vt:lpstr>
      <vt:lpstr>Relationships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76</cp:revision>
  <dcterms:created xsi:type="dcterms:W3CDTF">2024-08-15T13:31:51Z</dcterms:created>
  <dcterms:modified xsi:type="dcterms:W3CDTF">2025-04-14T10:55:37Z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