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Lst>
  <p:notesMasterIdLst>
    <p:notesMasterId r:id="rId25"/>
  </p:notesMasterIdLst>
  <p:sldIdLst>
    <p:sldId id="352" r:id="rId5"/>
    <p:sldId id="343" r:id="rId6"/>
    <p:sldId id="304" r:id="rId7"/>
    <p:sldId id="288" r:id="rId8"/>
    <p:sldId id="258" r:id="rId9"/>
    <p:sldId id="326" r:id="rId10"/>
    <p:sldId id="344" r:id="rId11"/>
    <p:sldId id="327" r:id="rId12"/>
    <p:sldId id="322" r:id="rId13"/>
    <p:sldId id="323" r:id="rId14"/>
    <p:sldId id="324" r:id="rId15"/>
    <p:sldId id="345" r:id="rId16"/>
    <p:sldId id="346" r:id="rId17"/>
    <p:sldId id="337" r:id="rId18"/>
    <p:sldId id="338" r:id="rId19"/>
    <p:sldId id="347" r:id="rId20"/>
    <p:sldId id="348" r:id="rId21"/>
    <p:sldId id="349" r:id="rId22"/>
    <p:sldId id="350" r:id="rId23"/>
    <p:sldId id="35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8gmK3FBfdQU2ItUoZTGNgg==" hashData="bONmLaJ1V4RTgAygYKFOePPfbF24hD42LSvRk+Rbl7apDXzNllLjVBnAkhHHsdeND/wGSzjIVL6iGmQowMk4eg=="/>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09" d="100"/>
          <a:sy n="109" d="100"/>
        </p:scale>
        <p:origin x="6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B1D147-4513-4AB8-B851-3CDD42F819E6}" type="datetimeFigureOut">
              <a:rPr lang="en-GB" smtClean="0"/>
              <a:t>14/04/2025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75363B-810C-4065-AEF7-90C1F8936BA4}" type="slidenum">
              <a:rPr lang="en-GB" smtClean="0"/>
              <a:t>‹#›</a:t>
            </a:fld>
            <a:endParaRPr lang="en-GB"/>
          </a:p>
        </p:txBody>
      </p:sp>
    </p:spTree>
    <p:extLst>
      <p:ext uri="{BB962C8B-B14F-4D97-AF65-F5344CB8AC3E}">
        <p14:creationId xmlns:p14="http://schemas.microsoft.com/office/powerpoint/2010/main" val="1880482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Please give time for the students to produce answers for themselves before showing answers.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3D6A70-63EA-426D-B8D5-D5B61176F00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16346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Please give time for the students to produce answers for themselves before showing answers.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3D6A70-63EA-426D-B8D5-D5B61176F00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772279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4.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85" indent="0" algn="ctr">
              <a:buNone/>
              <a:defRPr sz="2000"/>
            </a:lvl2pPr>
            <a:lvl3pPr marL="914369" indent="0" algn="ctr">
              <a:buNone/>
              <a:defRPr sz="1801"/>
            </a:lvl3pPr>
            <a:lvl4pPr marL="1371553" indent="0" algn="ctr">
              <a:buNone/>
              <a:defRPr sz="1600"/>
            </a:lvl4pPr>
            <a:lvl5pPr marL="1828738" indent="0" algn="ctr">
              <a:buNone/>
              <a:defRPr sz="1600"/>
            </a:lvl5pPr>
            <a:lvl6pPr marL="2285923" indent="0" algn="ctr">
              <a:buNone/>
              <a:defRPr sz="1600"/>
            </a:lvl6pPr>
            <a:lvl7pPr marL="2743107" indent="0" algn="ctr">
              <a:buNone/>
              <a:defRPr sz="1600"/>
            </a:lvl7pPr>
            <a:lvl8pPr marL="3200292" indent="0" algn="ctr">
              <a:buNone/>
              <a:defRPr sz="1600"/>
            </a:lvl8pPr>
            <a:lvl9pPr marL="3657476"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313570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940768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476484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37941970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85" indent="0" algn="ctr">
              <a:buNone/>
              <a:defRPr sz="2000"/>
            </a:lvl2pPr>
            <a:lvl3pPr marL="914369" indent="0" algn="ctr">
              <a:buNone/>
              <a:defRPr sz="1801"/>
            </a:lvl3pPr>
            <a:lvl4pPr marL="1371553" indent="0" algn="ctr">
              <a:buNone/>
              <a:defRPr sz="1600"/>
            </a:lvl4pPr>
            <a:lvl5pPr marL="1828738" indent="0" algn="ctr">
              <a:buNone/>
              <a:defRPr sz="1600"/>
            </a:lvl5pPr>
            <a:lvl6pPr marL="2285923" indent="0" algn="ctr">
              <a:buNone/>
              <a:defRPr sz="1600"/>
            </a:lvl6pPr>
            <a:lvl7pPr marL="2743107" indent="0" algn="ctr">
              <a:buNone/>
              <a:defRPr sz="1600"/>
            </a:lvl7pPr>
            <a:lvl8pPr marL="3200292" indent="0" algn="ctr">
              <a:buNone/>
              <a:defRPr sz="1600"/>
            </a:lvl8pPr>
            <a:lvl9pPr marL="3657476"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7177447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5748781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2" y="4589465"/>
            <a:ext cx="10515600" cy="1500187"/>
          </a:xfrm>
        </p:spPr>
        <p:txBody>
          <a:bodyPr/>
          <a:lstStyle>
            <a:lvl1pPr marL="0" indent="0">
              <a:buNone/>
              <a:defRPr sz="2400">
                <a:solidFill>
                  <a:schemeClr val="tx1">
                    <a:tint val="75000"/>
                  </a:schemeClr>
                </a:solidFill>
              </a:defRPr>
            </a:lvl1pPr>
            <a:lvl2pPr marL="457185" indent="0">
              <a:buNone/>
              <a:defRPr sz="2000">
                <a:solidFill>
                  <a:schemeClr val="tx1">
                    <a:tint val="75000"/>
                  </a:schemeClr>
                </a:solidFill>
              </a:defRPr>
            </a:lvl2pPr>
            <a:lvl3pPr marL="914369" indent="0">
              <a:buNone/>
              <a:defRPr sz="1801">
                <a:solidFill>
                  <a:schemeClr val="tx1">
                    <a:tint val="75000"/>
                  </a:schemeClr>
                </a:solidFill>
              </a:defRPr>
            </a:lvl3pPr>
            <a:lvl4pPr marL="1371553" indent="0">
              <a:buNone/>
              <a:defRPr sz="1600">
                <a:solidFill>
                  <a:schemeClr val="tx1">
                    <a:tint val="75000"/>
                  </a:schemeClr>
                </a:solidFill>
              </a:defRPr>
            </a:lvl4pPr>
            <a:lvl5pPr marL="1828738" indent="0">
              <a:buNone/>
              <a:defRPr sz="1600">
                <a:solidFill>
                  <a:schemeClr val="tx1">
                    <a:tint val="75000"/>
                  </a:schemeClr>
                </a:solidFill>
              </a:defRPr>
            </a:lvl5pPr>
            <a:lvl6pPr marL="2285923" indent="0">
              <a:buNone/>
              <a:defRPr sz="1600">
                <a:solidFill>
                  <a:schemeClr val="tx1">
                    <a:tint val="75000"/>
                  </a:schemeClr>
                </a:solidFill>
              </a:defRPr>
            </a:lvl6pPr>
            <a:lvl7pPr marL="2743107" indent="0">
              <a:buNone/>
              <a:defRPr sz="1600">
                <a:solidFill>
                  <a:schemeClr val="tx1">
                    <a:tint val="75000"/>
                  </a:schemeClr>
                </a:solidFill>
              </a:defRPr>
            </a:lvl7pPr>
            <a:lvl8pPr marL="3200292" indent="0">
              <a:buNone/>
              <a:defRPr sz="1600">
                <a:solidFill>
                  <a:schemeClr val="tx1">
                    <a:tint val="75000"/>
                  </a:schemeClr>
                </a:solidFill>
              </a:defRPr>
            </a:lvl8pPr>
            <a:lvl9pPr marL="3657476"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792928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6605000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90" y="2505077"/>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2" y="2505077"/>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6307500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5397617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141874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1913920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6"/>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9610560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6"/>
            <a:ext cx="6172201" cy="4873625"/>
          </a:xfrm>
        </p:spPr>
        <p:txBody>
          <a:bodyPr/>
          <a:lstStyle>
            <a:lvl1pPr marL="0" indent="0">
              <a:buNone/>
              <a:defRPr sz="3200"/>
            </a:lvl1pPr>
            <a:lvl2pPr marL="457185" indent="0">
              <a:buNone/>
              <a:defRPr sz="2800"/>
            </a:lvl2pPr>
            <a:lvl3pPr marL="914369" indent="0">
              <a:buNone/>
              <a:defRPr sz="2400"/>
            </a:lvl3pPr>
            <a:lvl4pPr marL="1371553" indent="0">
              <a:buNone/>
              <a:defRPr sz="2000"/>
            </a:lvl4pPr>
            <a:lvl5pPr marL="1828738" indent="0">
              <a:buNone/>
              <a:defRPr sz="2000"/>
            </a:lvl5pPr>
            <a:lvl6pPr marL="2285923" indent="0">
              <a:buNone/>
              <a:defRPr sz="2000"/>
            </a:lvl6pPr>
            <a:lvl7pPr marL="2743107" indent="0">
              <a:buNone/>
              <a:defRPr sz="2000"/>
            </a:lvl7pPr>
            <a:lvl8pPr marL="3200292" indent="0">
              <a:buNone/>
              <a:defRPr sz="2000"/>
            </a:lvl8pPr>
            <a:lvl9pPr marL="3657476" indent="0">
              <a:buNone/>
              <a:defRPr sz="2000"/>
            </a:lvl9pPr>
          </a:lstStyle>
          <a:p>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0611128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8268828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7905034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79" indent="0" algn="ctr">
              <a:buNone/>
              <a:defRPr sz="2000"/>
            </a:lvl2pPr>
            <a:lvl3pPr marL="914358" indent="0" algn="ctr">
              <a:buNone/>
              <a:defRPr sz="1800"/>
            </a:lvl3pPr>
            <a:lvl4pPr marL="1371536" indent="0" algn="ctr">
              <a:buNone/>
              <a:defRPr sz="1600"/>
            </a:lvl4pPr>
            <a:lvl5pPr marL="1828715" indent="0" algn="ctr">
              <a:buNone/>
              <a:defRPr sz="1600"/>
            </a:lvl5pPr>
            <a:lvl6pPr marL="2285894" indent="0" algn="ctr">
              <a:buNone/>
              <a:defRPr sz="1600"/>
            </a:lvl6pPr>
            <a:lvl7pPr marL="2743073" indent="0" algn="ctr">
              <a:buNone/>
              <a:defRPr sz="1600"/>
            </a:lvl7pPr>
            <a:lvl8pPr marL="3200252" indent="0" algn="ctr">
              <a:buNone/>
              <a:defRPr sz="1600"/>
            </a:lvl8pPr>
            <a:lvl9pPr marL="365743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588147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1433249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79" indent="0">
              <a:buNone/>
              <a:defRPr sz="2000">
                <a:solidFill>
                  <a:schemeClr val="tx1">
                    <a:tint val="75000"/>
                  </a:schemeClr>
                </a:solidFill>
              </a:defRPr>
            </a:lvl2pPr>
            <a:lvl3pPr marL="914358" indent="0">
              <a:buNone/>
              <a:defRPr sz="1800">
                <a:solidFill>
                  <a:schemeClr val="tx1">
                    <a:tint val="75000"/>
                  </a:schemeClr>
                </a:solidFill>
              </a:defRPr>
            </a:lvl3pPr>
            <a:lvl4pPr marL="1371536" indent="0">
              <a:buNone/>
              <a:defRPr sz="1600">
                <a:solidFill>
                  <a:schemeClr val="tx1">
                    <a:tint val="75000"/>
                  </a:schemeClr>
                </a:solidFill>
              </a:defRPr>
            </a:lvl4pPr>
            <a:lvl5pPr marL="1828715" indent="0">
              <a:buNone/>
              <a:defRPr sz="1600">
                <a:solidFill>
                  <a:schemeClr val="tx1">
                    <a:tint val="75000"/>
                  </a:schemeClr>
                </a:solidFill>
              </a:defRPr>
            </a:lvl5pPr>
            <a:lvl6pPr marL="2285894" indent="0">
              <a:buNone/>
              <a:defRPr sz="1600">
                <a:solidFill>
                  <a:schemeClr val="tx1">
                    <a:tint val="75000"/>
                  </a:schemeClr>
                </a:solidFill>
              </a:defRPr>
            </a:lvl6pPr>
            <a:lvl7pPr marL="2743073" indent="0">
              <a:buNone/>
              <a:defRPr sz="1600">
                <a:solidFill>
                  <a:schemeClr val="tx1">
                    <a:tint val="75000"/>
                  </a:schemeClr>
                </a:solidFill>
              </a:defRPr>
            </a:lvl7pPr>
            <a:lvl8pPr marL="3200252" indent="0">
              <a:buNone/>
              <a:defRPr sz="1600">
                <a:solidFill>
                  <a:schemeClr val="tx1">
                    <a:tint val="75000"/>
                  </a:schemeClr>
                </a:solidFill>
              </a:defRPr>
            </a:lvl8pPr>
            <a:lvl9pPr marL="365743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spTree>
    <p:extLst>
      <p:ext uri="{BB962C8B-B14F-4D97-AF65-F5344CB8AC3E}">
        <p14:creationId xmlns:p14="http://schemas.microsoft.com/office/powerpoint/2010/main" val="35981377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3308322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2388108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10341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2" y="4589465"/>
            <a:ext cx="10515600" cy="1500187"/>
          </a:xfrm>
        </p:spPr>
        <p:txBody>
          <a:bodyPr/>
          <a:lstStyle>
            <a:lvl1pPr marL="0" indent="0">
              <a:buNone/>
              <a:defRPr sz="2400">
                <a:solidFill>
                  <a:schemeClr val="tx1">
                    <a:tint val="75000"/>
                  </a:schemeClr>
                </a:solidFill>
              </a:defRPr>
            </a:lvl1pPr>
            <a:lvl2pPr marL="457185" indent="0">
              <a:buNone/>
              <a:defRPr sz="2000">
                <a:solidFill>
                  <a:schemeClr val="tx1">
                    <a:tint val="75000"/>
                  </a:schemeClr>
                </a:solidFill>
              </a:defRPr>
            </a:lvl2pPr>
            <a:lvl3pPr marL="914369" indent="0">
              <a:buNone/>
              <a:defRPr sz="1801">
                <a:solidFill>
                  <a:schemeClr val="tx1">
                    <a:tint val="75000"/>
                  </a:schemeClr>
                </a:solidFill>
              </a:defRPr>
            </a:lvl3pPr>
            <a:lvl4pPr marL="1371553" indent="0">
              <a:buNone/>
              <a:defRPr sz="1600">
                <a:solidFill>
                  <a:schemeClr val="tx1">
                    <a:tint val="75000"/>
                  </a:schemeClr>
                </a:solidFill>
              </a:defRPr>
            </a:lvl4pPr>
            <a:lvl5pPr marL="1828738" indent="0">
              <a:buNone/>
              <a:defRPr sz="1600">
                <a:solidFill>
                  <a:schemeClr val="tx1">
                    <a:tint val="75000"/>
                  </a:schemeClr>
                </a:solidFill>
              </a:defRPr>
            </a:lvl5pPr>
            <a:lvl6pPr marL="2285923" indent="0">
              <a:buNone/>
              <a:defRPr sz="1600">
                <a:solidFill>
                  <a:schemeClr val="tx1">
                    <a:tint val="75000"/>
                  </a:schemeClr>
                </a:solidFill>
              </a:defRPr>
            </a:lvl6pPr>
            <a:lvl7pPr marL="2743107" indent="0">
              <a:buNone/>
              <a:defRPr sz="1600">
                <a:solidFill>
                  <a:schemeClr val="tx1">
                    <a:tint val="75000"/>
                  </a:schemeClr>
                </a:solidFill>
              </a:defRPr>
            </a:lvl7pPr>
            <a:lvl8pPr marL="3200292" indent="0">
              <a:buNone/>
              <a:defRPr sz="1600">
                <a:solidFill>
                  <a:schemeClr val="tx1">
                    <a:tint val="75000"/>
                  </a:schemeClr>
                </a:solidFill>
              </a:defRPr>
            </a:lvl8pPr>
            <a:lvl9pPr marL="3657476"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3890480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576059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9659999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79" indent="0">
              <a:buNone/>
              <a:defRPr sz="2800"/>
            </a:lvl2pPr>
            <a:lvl3pPr marL="914358" indent="0">
              <a:buNone/>
              <a:defRPr sz="2400"/>
            </a:lvl3pPr>
            <a:lvl4pPr marL="1371536" indent="0">
              <a:buNone/>
              <a:defRPr sz="2000"/>
            </a:lvl4pPr>
            <a:lvl5pPr marL="1828715" indent="0">
              <a:buNone/>
              <a:defRPr sz="2000"/>
            </a:lvl5pPr>
            <a:lvl6pPr marL="2285894" indent="0">
              <a:buNone/>
              <a:defRPr sz="2000"/>
            </a:lvl6pPr>
            <a:lvl7pPr marL="2743073" indent="0">
              <a:buNone/>
              <a:defRPr sz="2000"/>
            </a:lvl7pPr>
            <a:lvl8pPr marL="3200252" indent="0">
              <a:buNone/>
              <a:defRPr sz="2000"/>
            </a:lvl8pPr>
            <a:lvl9pPr marL="365743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094442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6162658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8386110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hought for the day">
    <p:bg>
      <p:bgPr>
        <a:solidFill>
          <a:srgbClr val="142A33"/>
        </a:solidFill>
        <a:effectLst/>
      </p:bgPr>
    </p:bg>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7" y="722977"/>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white"/>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lvl1pP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white"/>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6" name="Content Placeholder 5">
            <a:extLst>
              <a:ext uri="{FF2B5EF4-FFF2-40B4-BE49-F238E27FC236}">
                <a16:creationId xmlns:a16="http://schemas.microsoft.com/office/drawing/2014/main" id="{8F5FD7A6-CF27-D0FC-CD3E-D9ABE71A69BF}"/>
              </a:ext>
            </a:extLst>
          </p:cNvPr>
          <p:cNvSpPr>
            <a:spLocks noGrp="1"/>
          </p:cNvSpPr>
          <p:nvPr>
            <p:ph sz="quarter" idx="13"/>
          </p:nvPr>
        </p:nvSpPr>
        <p:spPr>
          <a:xfrm>
            <a:off x="1524000" y="885365"/>
            <a:ext cx="9144000" cy="5087270"/>
          </a:xfrm>
        </p:spPr>
        <p:txBody>
          <a:bodyPr>
            <a:normAutofit/>
          </a:bodyPr>
          <a:lstStyle>
            <a:lvl1pPr marL="0" indent="0">
              <a:buNone/>
              <a:defRPr sz="5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8" name="Content Placeholder 7">
            <a:extLst>
              <a:ext uri="{FF2B5EF4-FFF2-40B4-BE49-F238E27FC236}">
                <a16:creationId xmlns:a16="http://schemas.microsoft.com/office/drawing/2014/main" id="{7E61F2BF-9724-2BA9-43FC-90F9E1C2EE40}"/>
              </a:ext>
            </a:extLst>
          </p:cNvPr>
          <p:cNvSpPr>
            <a:spLocks noGrp="1"/>
          </p:cNvSpPr>
          <p:nvPr>
            <p:ph sz="quarter" idx="14" hasCustomPrompt="1"/>
          </p:nvPr>
        </p:nvSpPr>
        <p:spPr>
          <a:xfrm>
            <a:off x="4495966" y="219073"/>
            <a:ext cx="4480560" cy="565150"/>
          </a:xfrm>
        </p:spPr>
        <p:txBody>
          <a:bodyPr/>
          <a:lstStyle>
            <a:lvl1pPr marL="0" indent="0">
              <a:buNone/>
              <a:defRPr>
                <a:solidFill>
                  <a:schemeClr val="bg1"/>
                </a:solidFill>
              </a:defRPr>
            </a:lvl1pPr>
          </a:lstStyle>
          <a:p>
            <a:pPr lvl="0"/>
            <a:r>
              <a:rPr lang="en-US" dirty="0"/>
              <a:t>Thought for the Day</a:t>
            </a:r>
          </a:p>
        </p:txBody>
      </p:sp>
    </p:spTree>
    <p:extLst>
      <p:ext uri="{BB962C8B-B14F-4D97-AF65-F5344CB8AC3E}">
        <p14:creationId xmlns:p14="http://schemas.microsoft.com/office/powerpoint/2010/main" val="39883761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ormNotices">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7" y="722977"/>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6" name="Content Placeholder 5">
            <a:extLst>
              <a:ext uri="{FF2B5EF4-FFF2-40B4-BE49-F238E27FC236}">
                <a16:creationId xmlns:a16="http://schemas.microsoft.com/office/drawing/2014/main" id="{8F5FD7A6-CF27-D0FC-CD3E-D9ABE71A69BF}"/>
              </a:ext>
            </a:extLst>
          </p:cNvPr>
          <p:cNvSpPr>
            <a:spLocks noGrp="1"/>
          </p:cNvSpPr>
          <p:nvPr>
            <p:ph sz="quarter" idx="13"/>
          </p:nvPr>
        </p:nvSpPr>
        <p:spPr>
          <a:xfrm>
            <a:off x="1524000" y="885365"/>
            <a:ext cx="9144000" cy="5087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Box 4">
            <a:extLst>
              <a:ext uri="{FF2B5EF4-FFF2-40B4-BE49-F238E27FC236}">
                <a16:creationId xmlns:a16="http://schemas.microsoft.com/office/drawing/2014/main" id="{53766D18-996A-0B47-AEC7-4F6DBEFDFC51}"/>
              </a:ext>
            </a:extLst>
          </p:cNvPr>
          <p:cNvSpPr txBox="1"/>
          <p:nvPr userDrawn="1"/>
        </p:nvSpPr>
        <p:spPr>
          <a:xfrm>
            <a:off x="254000" y="170287"/>
            <a:ext cx="213378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rPr>
              <a:t>Tutor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Notices</a:t>
            </a:r>
          </a:p>
        </p:txBody>
      </p:sp>
    </p:spTree>
    <p:extLst>
      <p:ext uri="{BB962C8B-B14F-4D97-AF65-F5344CB8AC3E}">
        <p14:creationId xmlns:p14="http://schemas.microsoft.com/office/powerpoint/2010/main" val="41913819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Introduction Slide">
    <p:bg>
      <p:bgPr>
        <a:gradFill>
          <a:gsLst>
            <a:gs pos="0">
              <a:srgbClr val="142A33"/>
            </a:gs>
            <a:gs pos="100000">
              <a:srgbClr val="A1A1A1"/>
            </a:gs>
          </a:gsLst>
          <a:lin ang="0" scaled="0"/>
        </a:gra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2F2D0FF-C91E-0662-D95B-3739CDBA7F31}"/>
              </a:ext>
            </a:extLst>
          </p:cNvPr>
          <p:cNvPicPr>
            <a:picLocks noGrp="1" noRot="1" noChangeAspect="1" noMove="1" noResize="1" noEditPoints="1" noAdjustHandles="1" noChangeArrowheads="1" noChangeShapeType="1" noCrop="1"/>
          </p:cNvPicPr>
          <p:nvPr userDrawn="1"/>
        </p:nvPicPr>
        <p:blipFill>
          <a:blip r:embed="rId2" cstate="print">
            <a:alphaModFix amt="50000"/>
            <a:extLst>
              <a:ext uri="{28A0092B-C50C-407E-A947-70E740481C1C}">
                <a14:useLocalDpi xmlns:a14="http://schemas.microsoft.com/office/drawing/2010/main" val="0"/>
              </a:ext>
            </a:extLst>
          </a:blip>
          <a:srcRect t="8336" b="8336"/>
          <a:stretch/>
        </p:blipFill>
        <p:spPr>
          <a:xfrm>
            <a:off x="-4568" y="107209"/>
            <a:ext cx="12192000" cy="6783027"/>
          </a:xfrm>
          <a:prstGeom prst="rect">
            <a:avLst/>
          </a:prstGeom>
        </p:spPr>
      </p:pic>
      <p:sp>
        <p:nvSpPr>
          <p:cNvPr id="2" name="Title 1">
            <a:extLst>
              <a:ext uri="{FF2B5EF4-FFF2-40B4-BE49-F238E27FC236}">
                <a16:creationId xmlns:a16="http://schemas.microsoft.com/office/drawing/2014/main" id="{DE757D89-E675-74AB-2442-713E256C99D7}"/>
              </a:ext>
            </a:extLst>
          </p:cNvPr>
          <p:cNvSpPr>
            <a:spLocks noGrp="1" noRot="1" noMove="1" noResize="1" noEditPoints="1" noAdjustHandles="1" noChangeArrowheads="1" noChangeShapeType="1"/>
          </p:cNvSpPr>
          <p:nvPr>
            <p:ph type="ctrTitle"/>
          </p:nvPr>
        </p:nvSpPr>
        <p:spPr>
          <a:xfrm>
            <a:off x="1524000" y="1122363"/>
            <a:ext cx="9144000" cy="2387600"/>
          </a:xfrm>
        </p:spPr>
        <p:txBody>
          <a:bodyPr anchor="b"/>
          <a:lstStyle>
            <a:lvl1pPr algn="ctr">
              <a:defRPr sz="6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4B46DF7-E730-3808-DFE6-E8A7219A2DFF}"/>
              </a:ext>
            </a:extLst>
          </p:cNvPr>
          <p:cNvSpPr>
            <a:spLocks noGrp="1" noRot="1" noMove="1" noResize="1" noEditPoints="1" noAdjustHandles="1" noChangeArrowheads="1" noChangeShapeType="1"/>
          </p:cNvSpPr>
          <p:nvPr>
            <p:ph type="subTitle" idx="1"/>
          </p:nvPr>
        </p:nvSpPr>
        <p:spPr>
          <a:xfrm>
            <a:off x="1524000" y="3602038"/>
            <a:ext cx="9144000" cy="1655762"/>
          </a:xfrm>
        </p:spPr>
        <p:txBody>
          <a:bodyPr/>
          <a:lstStyle>
            <a:lvl1pPr marL="0" indent="0" algn="ctr">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088F665-49CD-59A9-11DE-BB09A5CAF89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7" name="Picture 6" descr="Background pattern">
            <a:extLst>
              <a:ext uri="{FF2B5EF4-FFF2-40B4-BE49-F238E27FC236}">
                <a16:creationId xmlns:a16="http://schemas.microsoft.com/office/drawing/2014/main" id="{C3958AE2-3799-2F27-3269-EF0C5C46C07A}"/>
              </a:ext>
            </a:extLst>
          </p:cNvPr>
          <p:cNvPicPr>
            <a:picLocks noGrp="1" noRot="1" noChangeAspec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tretch>
            <a:fillRect/>
          </a:stretch>
        </p:blipFill>
        <p:spPr>
          <a:xfrm>
            <a:off x="6741857" y="1412426"/>
            <a:ext cx="5445575" cy="5445574"/>
          </a:xfrm>
          <a:prstGeom prst="rect">
            <a:avLst/>
          </a:prstGeom>
        </p:spPr>
      </p:pic>
      <p:sp>
        <p:nvSpPr>
          <p:cNvPr id="5" name="Footer Placeholder 4">
            <a:extLst>
              <a:ext uri="{FF2B5EF4-FFF2-40B4-BE49-F238E27FC236}">
                <a16:creationId xmlns:a16="http://schemas.microsoft.com/office/drawing/2014/main" id="{507507A6-6F0B-A5D0-C545-B8EFB514FE1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6" name="Slide Number Placeholder 5">
            <a:extLst>
              <a:ext uri="{FF2B5EF4-FFF2-40B4-BE49-F238E27FC236}">
                <a16:creationId xmlns:a16="http://schemas.microsoft.com/office/drawing/2014/main" id="{3969F593-5F6F-8FC6-1767-422676EB4E8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9" name="Picture 8">
            <a:extLst>
              <a:ext uri="{FF2B5EF4-FFF2-40B4-BE49-F238E27FC236}">
                <a16:creationId xmlns:a16="http://schemas.microsoft.com/office/drawing/2014/main" id="{2C54C6E0-A10F-DABD-9464-B83AD0447048}"/>
              </a:ext>
            </a:extLst>
          </p:cNvPr>
          <p:cNvPicPr>
            <a:picLocks noChangeAspect="1"/>
          </p:cNvPicPr>
          <p:nvPr userDrawn="1"/>
        </p:nvPicPr>
        <p:blipFill>
          <a:blip r:embed="rId4"/>
          <a:stretch>
            <a:fillRect/>
          </a:stretch>
        </p:blipFill>
        <p:spPr>
          <a:xfrm>
            <a:off x="0" y="2"/>
            <a:ext cx="12192000" cy="107207"/>
          </a:xfrm>
          <a:prstGeom prst="rect">
            <a:avLst/>
          </a:prstGeom>
        </p:spPr>
      </p:pic>
      <p:pic>
        <p:nvPicPr>
          <p:cNvPr id="11" name="Picture 10" descr="Logo&#10;&#10;Description automatically generated">
            <a:extLst>
              <a:ext uri="{FF2B5EF4-FFF2-40B4-BE49-F238E27FC236}">
                <a16:creationId xmlns:a16="http://schemas.microsoft.com/office/drawing/2014/main" id="{E431FA24-8845-15E2-44E2-D772E2718F4C}"/>
              </a:ext>
            </a:extLst>
          </p:cNvPr>
          <p:cNvPicPr>
            <a:picLocks noGrp="1" noRot="1" noMove="1" noResize="1" noEditPoints="1" noAdjustHandles="1" noChangeArrowheads="1" noChangeShapeType="1" noCrop="1"/>
          </p:cNvPicPr>
          <p:nvPr userDrawn="1"/>
        </p:nvPicPr>
        <p:blipFill>
          <a:blip r:embed="rId5" cstate="print">
            <a:extLst>
              <a:ext uri="{28A0092B-C50C-407E-A947-70E740481C1C}">
                <a14:useLocalDpi xmlns:a14="http://schemas.microsoft.com/office/drawing/2010/main" val="0"/>
              </a:ext>
            </a:extLst>
          </a:blip>
          <a:stretch>
            <a:fillRect/>
          </a:stretch>
        </p:blipFill>
        <p:spPr>
          <a:xfrm>
            <a:off x="9194051" y="212897"/>
            <a:ext cx="2804391" cy="429072"/>
          </a:xfrm>
          <a:prstGeom prst="rect">
            <a:avLst/>
          </a:prstGeom>
        </p:spPr>
      </p:pic>
    </p:spTree>
    <p:extLst>
      <p:ext uri="{BB962C8B-B14F-4D97-AF65-F5344CB8AC3E}">
        <p14:creationId xmlns:p14="http://schemas.microsoft.com/office/powerpoint/2010/main" val="40002396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WeeklyTopics">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A491EEC0-558D-6ACB-E084-6414A1220195}"/>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252633" y="956734"/>
            <a:ext cx="5901266" cy="5901266"/>
          </a:xfrm>
          <a:prstGeom prst="rect">
            <a:avLst/>
          </a:prstGeom>
        </p:spPr>
      </p:pic>
      <p:sp>
        <p:nvSpPr>
          <p:cNvPr id="4" name="Date Placeholder 3">
            <a:extLst>
              <a:ext uri="{FF2B5EF4-FFF2-40B4-BE49-F238E27FC236}">
                <a16:creationId xmlns:a16="http://schemas.microsoft.com/office/drawing/2014/main" id="{E0A6B650-8229-F355-0AA7-1AC2F404267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Footer Placeholder 4">
            <a:extLst>
              <a:ext uri="{FF2B5EF4-FFF2-40B4-BE49-F238E27FC236}">
                <a16:creationId xmlns:a16="http://schemas.microsoft.com/office/drawing/2014/main" id="{D4690A8E-F23E-1D68-56F8-CC814F56457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6" name="Slide Number Placeholder 5">
            <a:extLst>
              <a:ext uri="{FF2B5EF4-FFF2-40B4-BE49-F238E27FC236}">
                <a16:creationId xmlns:a16="http://schemas.microsoft.com/office/drawing/2014/main" id="{FAD4EB72-E43E-DCD9-F87A-3F10F1933D2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9" name="Picture 8">
            <a:extLst>
              <a:ext uri="{FF2B5EF4-FFF2-40B4-BE49-F238E27FC236}">
                <a16:creationId xmlns:a16="http://schemas.microsoft.com/office/drawing/2014/main" id="{E39044E1-3B00-7662-C79A-987CD8B7FEE0}"/>
              </a:ext>
            </a:extLst>
          </p:cNvPr>
          <p:cNvPicPr>
            <a:picLocks noChangeAspect="1"/>
          </p:cNvPicPr>
          <p:nvPr userDrawn="1"/>
        </p:nvPicPr>
        <p:blipFill>
          <a:blip r:embed="rId3"/>
          <a:stretch>
            <a:fillRect/>
          </a:stretch>
        </p:blipFill>
        <p:spPr>
          <a:xfrm>
            <a:off x="0" y="2"/>
            <a:ext cx="12192000" cy="107207"/>
          </a:xfrm>
          <a:prstGeom prst="rect">
            <a:avLst/>
          </a:prstGeom>
        </p:spPr>
      </p:pic>
      <p:sp>
        <p:nvSpPr>
          <p:cNvPr id="10" name="Content Placeholder 2">
            <a:extLst>
              <a:ext uri="{FF2B5EF4-FFF2-40B4-BE49-F238E27FC236}">
                <a16:creationId xmlns:a16="http://schemas.microsoft.com/office/drawing/2014/main" id="{7EA06688-325F-1275-B49F-9CC255BE871F}"/>
              </a:ext>
            </a:extLst>
          </p:cNvPr>
          <p:cNvSpPr>
            <a:spLocks noGrp="1"/>
          </p:cNvSpPr>
          <p:nvPr>
            <p:ph idx="13"/>
          </p:nvPr>
        </p:nvSpPr>
        <p:spPr>
          <a:xfrm>
            <a:off x="2264833" y="1780113"/>
            <a:ext cx="3530600" cy="1146175"/>
          </a:xfrm>
        </p:spPr>
        <p:txBody>
          <a:bodyPr>
            <a:noAutofit/>
          </a:bodyPr>
          <a:lstStyle>
            <a:lvl1pPr marL="0" indent="0">
              <a:buNone/>
              <a:defRPr sz="3200"/>
            </a:lvl1pPr>
          </a:lstStyle>
          <a:p>
            <a:pPr lvl="0"/>
            <a:r>
              <a:rPr lang="en-US"/>
              <a:t>Click to edit Master text styles</a:t>
            </a:r>
          </a:p>
        </p:txBody>
      </p:sp>
      <p:sp>
        <p:nvSpPr>
          <p:cNvPr id="12" name="Content Placeholder 2">
            <a:extLst>
              <a:ext uri="{FF2B5EF4-FFF2-40B4-BE49-F238E27FC236}">
                <a16:creationId xmlns:a16="http://schemas.microsoft.com/office/drawing/2014/main" id="{140D572E-EEA5-59D9-7FEE-D99B6630BBE7}"/>
              </a:ext>
            </a:extLst>
          </p:cNvPr>
          <p:cNvSpPr>
            <a:spLocks noGrp="1"/>
          </p:cNvSpPr>
          <p:nvPr>
            <p:ph idx="15"/>
          </p:nvPr>
        </p:nvSpPr>
        <p:spPr>
          <a:xfrm>
            <a:off x="8140701" y="1780113"/>
            <a:ext cx="3530600" cy="1146175"/>
          </a:xfrm>
        </p:spPr>
        <p:txBody>
          <a:bodyPr>
            <a:noAutofit/>
          </a:bodyPr>
          <a:lstStyle>
            <a:lvl1pPr marL="0" indent="0">
              <a:buNone/>
              <a:defRPr sz="3200"/>
            </a:lvl1pPr>
          </a:lstStyle>
          <a:p>
            <a:pPr lvl="0"/>
            <a:r>
              <a:rPr lang="en-US"/>
              <a:t>Click to edit Master text styles</a:t>
            </a:r>
          </a:p>
        </p:txBody>
      </p:sp>
      <p:sp>
        <p:nvSpPr>
          <p:cNvPr id="8" name="TextBox 7">
            <a:extLst>
              <a:ext uri="{FF2B5EF4-FFF2-40B4-BE49-F238E27FC236}">
                <a16:creationId xmlns:a16="http://schemas.microsoft.com/office/drawing/2014/main" id="{A259BCCC-30E3-CD78-56FF-9C5B73860882}"/>
              </a:ext>
            </a:extLst>
          </p:cNvPr>
          <p:cNvSpPr txBox="1"/>
          <p:nvPr userDrawn="1"/>
        </p:nvSpPr>
        <p:spPr>
          <a:xfrm>
            <a:off x="492369" y="558800"/>
            <a:ext cx="5559151"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This Week’s Tutor Times</a:t>
            </a:r>
          </a:p>
        </p:txBody>
      </p:sp>
      <p:sp>
        <p:nvSpPr>
          <p:cNvPr id="15" name="TextBox 14">
            <a:extLst>
              <a:ext uri="{FF2B5EF4-FFF2-40B4-BE49-F238E27FC236}">
                <a16:creationId xmlns:a16="http://schemas.microsoft.com/office/drawing/2014/main" id="{C19442F8-8DCB-B140-8834-61B3C20C4A2C}"/>
              </a:ext>
            </a:extLst>
          </p:cNvPr>
          <p:cNvSpPr txBox="1"/>
          <p:nvPr userDrawn="1"/>
        </p:nvSpPr>
        <p:spPr>
          <a:xfrm>
            <a:off x="537633" y="1648367"/>
            <a:ext cx="172720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01</a:t>
            </a:r>
          </a:p>
        </p:txBody>
      </p:sp>
      <p:sp>
        <p:nvSpPr>
          <p:cNvPr id="16" name="TextBox 15">
            <a:extLst>
              <a:ext uri="{FF2B5EF4-FFF2-40B4-BE49-F238E27FC236}">
                <a16:creationId xmlns:a16="http://schemas.microsoft.com/office/drawing/2014/main" id="{EEA4DA85-D443-5D84-33A3-A3C9B944791A}"/>
              </a:ext>
            </a:extLst>
          </p:cNvPr>
          <p:cNvSpPr txBox="1"/>
          <p:nvPr userDrawn="1"/>
        </p:nvSpPr>
        <p:spPr>
          <a:xfrm>
            <a:off x="6417694" y="1635519"/>
            <a:ext cx="172720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02</a:t>
            </a:r>
          </a:p>
        </p:txBody>
      </p:sp>
    </p:spTree>
    <p:extLst>
      <p:ext uri="{BB962C8B-B14F-4D97-AF65-F5344CB8AC3E}">
        <p14:creationId xmlns:p14="http://schemas.microsoft.com/office/powerpoint/2010/main" val="12899973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odaysTopics">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A491EEC0-558D-6ACB-E084-6414A1220195}"/>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252633" y="956734"/>
            <a:ext cx="5901266" cy="5901266"/>
          </a:xfrm>
          <a:prstGeom prst="rect">
            <a:avLst/>
          </a:prstGeom>
        </p:spPr>
      </p:pic>
      <p:sp>
        <p:nvSpPr>
          <p:cNvPr id="4" name="Date Placeholder 3">
            <a:extLst>
              <a:ext uri="{FF2B5EF4-FFF2-40B4-BE49-F238E27FC236}">
                <a16:creationId xmlns:a16="http://schemas.microsoft.com/office/drawing/2014/main" id="{E0A6B650-8229-F355-0AA7-1AC2F404267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Footer Placeholder 4">
            <a:extLst>
              <a:ext uri="{FF2B5EF4-FFF2-40B4-BE49-F238E27FC236}">
                <a16:creationId xmlns:a16="http://schemas.microsoft.com/office/drawing/2014/main" id="{D4690A8E-F23E-1D68-56F8-CC814F56457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6" name="Slide Number Placeholder 5">
            <a:extLst>
              <a:ext uri="{FF2B5EF4-FFF2-40B4-BE49-F238E27FC236}">
                <a16:creationId xmlns:a16="http://schemas.microsoft.com/office/drawing/2014/main" id="{FAD4EB72-E43E-DCD9-F87A-3F10F1933D2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9" name="Picture 8">
            <a:extLst>
              <a:ext uri="{FF2B5EF4-FFF2-40B4-BE49-F238E27FC236}">
                <a16:creationId xmlns:a16="http://schemas.microsoft.com/office/drawing/2014/main" id="{E39044E1-3B00-7662-C79A-987CD8B7FEE0}"/>
              </a:ext>
            </a:extLst>
          </p:cNvPr>
          <p:cNvPicPr>
            <a:picLocks noChangeAspect="1"/>
          </p:cNvPicPr>
          <p:nvPr userDrawn="1"/>
        </p:nvPicPr>
        <p:blipFill>
          <a:blip r:embed="rId3"/>
          <a:stretch>
            <a:fillRect/>
          </a:stretch>
        </p:blipFill>
        <p:spPr>
          <a:xfrm>
            <a:off x="0" y="2"/>
            <a:ext cx="12192000" cy="107207"/>
          </a:xfrm>
          <a:prstGeom prst="rect">
            <a:avLst/>
          </a:prstGeom>
        </p:spPr>
      </p:pic>
      <p:sp>
        <p:nvSpPr>
          <p:cNvPr id="10" name="Content Placeholder 2">
            <a:extLst>
              <a:ext uri="{FF2B5EF4-FFF2-40B4-BE49-F238E27FC236}">
                <a16:creationId xmlns:a16="http://schemas.microsoft.com/office/drawing/2014/main" id="{7EA06688-325F-1275-B49F-9CC255BE871F}"/>
              </a:ext>
            </a:extLst>
          </p:cNvPr>
          <p:cNvSpPr>
            <a:spLocks noGrp="1"/>
          </p:cNvSpPr>
          <p:nvPr>
            <p:ph idx="13"/>
          </p:nvPr>
        </p:nvSpPr>
        <p:spPr>
          <a:xfrm>
            <a:off x="2264833" y="1780113"/>
            <a:ext cx="3530600" cy="1146175"/>
          </a:xfrm>
        </p:spPr>
        <p:txBody>
          <a:bodyPr>
            <a:noAutofit/>
          </a:bodyPr>
          <a:lstStyle>
            <a:lvl1pPr marL="0" indent="0">
              <a:buNone/>
              <a:defRPr sz="3200"/>
            </a:lvl1pPr>
          </a:lstStyle>
          <a:p>
            <a:pPr lvl="0"/>
            <a:r>
              <a:rPr lang="en-US"/>
              <a:t>Click to edit Master text styles</a:t>
            </a:r>
          </a:p>
        </p:txBody>
      </p:sp>
      <p:sp>
        <p:nvSpPr>
          <p:cNvPr id="12" name="Content Placeholder 2">
            <a:extLst>
              <a:ext uri="{FF2B5EF4-FFF2-40B4-BE49-F238E27FC236}">
                <a16:creationId xmlns:a16="http://schemas.microsoft.com/office/drawing/2014/main" id="{140D572E-EEA5-59D9-7FEE-D99B6630BBE7}"/>
              </a:ext>
            </a:extLst>
          </p:cNvPr>
          <p:cNvSpPr>
            <a:spLocks noGrp="1"/>
          </p:cNvSpPr>
          <p:nvPr>
            <p:ph idx="15"/>
          </p:nvPr>
        </p:nvSpPr>
        <p:spPr>
          <a:xfrm>
            <a:off x="8140701" y="1780113"/>
            <a:ext cx="3530600" cy="1146175"/>
          </a:xfrm>
        </p:spPr>
        <p:txBody>
          <a:bodyPr>
            <a:noAutofit/>
          </a:bodyPr>
          <a:lstStyle>
            <a:lvl1pPr marL="0" indent="0">
              <a:buNone/>
              <a:defRPr sz="3200"/>
            </a:lvl1pPr>
          </a:lstStyle>
          <a:p>
            <a:pPr lvl="0"/>
            <a:r>
              <a:rPr lang="en-US"/>
              <a:t>Click to edit Master text styles</a:t>
            </a:r>
          </a:p>
        </p:txBody>
      </p:sp>
      <p:sp>
        <p:nvSpPr>
          <p:cNvPr id="8" name="TextBox 7">
            <a:extLst>
              <a:ext uri="{FF2B5EF4-FFF2-40B4-BE49-F238E27FC236}">
                <a16:creationId xmlns:a16="http://schemas.microsoft.com/office/drawing/2014/main" id="{A259BCCC-30E3-CD78-56FF-9C5B73860882}"/>
              </a:ext>
            </a:extLst>
          </p:cNvPr>
          <p:cNvSpPr txBox="1"/>
          <p:nvPr userDrawn="1"/>
        </p:nvSpPr>
        <p:spPr>
          <a:xfrm>
            <a:off x="492369" y="558800"/>
            <a:ext cx="4369209"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Today’s Tutor Time</a:t>
            </a:r>
          </a:p>
        </p:txBody>
      </p:sp>
      <p:sp>
        <p:nvSpPr>
          <p:cNvPr id="15" name="TextBox 14">
            <a:extLst>
              <a:ext uri="{FF2B5EF4-FFF2-40B4-BE49-F238E27FC236}">
                <a16:creationId xmlns:a16="http://schemas.microsoft.com/office/drawing/2014/main" id="{C19442F8-8DCB-B140-8834-61B3C20C4A2C}"/>
              </a:ext>
            </a:extLst>
          </p:cNvPr>
          <p:cNvSpPr txBox="1"/>
          <p:nvPr userDrawn="1"/>
        </p:nvSpPr>
        <p:spPr>
          <a:xfrm>
            <a:off x="537633" y="1648367"/>
            <a:ext cx="172720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01</a:t>
            </a:r>
          </a:p>
        </p:txBody>
      </p:sp>
      <p:sp>
        <p:nvSpPr>
          <p:cNvPr id="16" name="TextBox 15">
            <a:extLst>
              <a:ext uri="{FF2B5EF4-FFF2-40B4-BE49-F238E27FC236}">
                <a16:creationId xmlns:a16="http://schemas.microsoft.com/office/drawing/2014/main" id="{EEA4DA85-D443-5D84-33A3-A3C9B944791A}"/>
              </a:ext>
            </a:extLst>
          </p:cNvPr>
          <p:cNvSpPr txBox="1"/>
          <p:nvPr userDrawn="1"/>
        </p:nvSpPr>
        <p:spPr>
          <a:xfrm>
            <a:off x="6417694" y="1635519"/>
            <a:ext cx="172720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02</a:t>
            </a:r>
          </a:p>
        </p:txBody>
      </p:sp>
    </p:spTree>
    <p:extLst>
      <p:ext uri="{BB962C8B-B14F-4D97-AF65-F5344CB8AC3E}">
        <p14:creationId xmlns:p14="http://schemas.microsoft.com/office/powerpoint/2010/main" val="611125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4266114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142A3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A9A9D-3D5F-6DCB-A52B-94B75E98100D}"/>
              </a:ext>
            </a:extLst>
          </p:cNvPr>
          <p:cNvSpPr>
            <a:spLocks noGrp="1"/>
          </p:cNvSpPr>
          <p:nvPr>
            <p:ph type="title"/>
          </p:nvPr>
        </p:nvSpPr>
        <p:spPr>
          <a:xfrm>
            <a:off x="831850" y="1608667"/>
            <a:ext cx="4673599" cy="1570144"/>
          </a:xfrm>
        </p:spPr>
        <p:txBody>
          <a:bodyPr anchor="b">
            <a:normAutofit/>
          </a:bodyPr>
          <a:lstStyle>
            <a:lvl1pPr>
              <a:defRPr sz="540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39C642E-FEA0-80DD-9825-BFD38B70FF9B}"/>
              </a:ext>
            </a:extLst>
          </p:cNvPr>
          <p:cNvSpPr>
            <a:spLocks noGrp="1"/>
          </p:cNvSpPr>
          <p:nvPr>
            <p:ph type="body" idx="1"/>
          </p:nvPr>
        </p:nvSpPr>
        <p:spPr>
          <a:xfrm>
            <a:off x="831851" y="3429000"/>
            <a:ext cx="4673599" cy="2660653"/>
          </a:xfrm>
        </p:spPr>
        <p:txBody>
          <a:bodyPr>
            <a:normAutofit/>
          </a:bodyPr>
          <a:lstStyle>
            <a:lvl1pPr marL="0" indent="0">
              <a:buNone/>
              <a:defRPr sz="28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EB996C5-AABC-404E-42AB-27336008F1E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Footer Placeholder 4">
            <a:extLst>
              <a:ext uri="{FF2B5EF4-FFF2-40B4-BE49-F238E27FC236}">
                <a16:creationId xmlns:a16="http://schemas.microsoft.com/office/drawing/2014/main" id="{19773A23-4A9E-D57E-86F2-050896E9D68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8" name="Picture 7">
            <a:extLst>
              <a:ext uri="{FF2B5EF4-FFF2-40B4-BE49-F238E27FC236}">
                <a16:creationId xmlns:a16="http://schemas.microsoft.com/office/drawing/2014/main" id="{8C1B47D6-C0F9-432A-0CF2-D50936D65CF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18115" r="18115"/>
          <a:stretch/>
        </p:blipFill>
        <p:spPr>
          <a:xfrm>
            <a:off x="5734050" y="96656"/>
            <a:ext cx="6457950" cy="6761344"/>
          </a:xfrm>
          <a:prstGeom prst="rect">
            <a:avLst/>
          </a:prstGeom>
        </p:spPr>
      </p:pic>
      <p:sp>
        <p:nvSpPr>
          <p:cNvPr id="6" name="Slide Number Placeholder 5">
            <a:extLst>
              <a:ext uri="{FF2B5EF4-FFF2-40B4-BE49-F238E27FC236}">
                <a16:creationId xmlns:a16="http://schemas.microsoft.com/office/drawing/2014/main" id="{4387374E-1070-24D8-20B7-83AC738B5B9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11" name="Picture 10" descr="A picture containing text, clipart&#10;&#10;Description automatically generated">
            <a:extLst>
              <a:ext uri="{FF2B5EF4-FFF2-40B4-BE49-F238E27FC236}">
                <a16:creationId xmlns:a16="http://schemas.microsoft.com/office/drawing/2014/main" id="{082237DE-5398-36FA-98F7-57CCB592B93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60184" y="290288"/>
            <a:ext cx="2804391" cy="429072"/>
          </a:xfrm>
          <a:prstGeom prst="rect">
            <a:avLst/>
          </a:prstGeom>
        </p:spPr>
      </p:pic>
    </p:spTree>
    <p:extLst>
      <p:ext uri="{BB962C8B-B14F-4D97-AF65-F5344CB8AC3E}">
        <p14:creationId xmlns:p14="http://schemas.microsoft.com/office/powerpoint/2010/main" val="15957842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7" y="722977"/>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6" name="Content Placeholder 5">
            <a:extLst>
              <a:ext uri="{FF2B5EF4-FFF2-40B4-BE49-F238E27FC236}">
                <a16:creationId xmlns:a16="http://schemas.microsoft.com/office/drawing/2014/main" id="{8F5FD7A6-CF27-D0FC-CD3E-D9ABE71A69BF}"/>
              </a:ext>
            </a:extLst>
          </p:cNvPr>
          <p:cNvSpPr>
            <a:spLocks noGrp="1"/>
          </p:cNvSpPr>
          <p:nvPr>
            <p:ph sz="quarter" idx="13"/>
          </p:nvPr>
        </p:nvSpPr>
        <p:spPr>
          <a:xfrm>
            <a:off x="1524000" y="885365"/>
            <a:ext cx="9144000" cy="5087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7E61F2BF-9724-2BA9-43FC-90F9E1C2EE40}"/>
              </a:ext>
            </a:extLst>
          </p:cNvPr>
          <p:cNvSpPr>
            <a:spLocks noGrp="1"/>
          </p:cNvSpPr>
          <p:nvPr>
            <p:ph sz="quarter" idx="14"/>
          </p:nvPr>
        </p:nvSpPr>
        <p:spPr>
          <a:xfrm>
            <a:off x="342900" y="234950"/>
            <a:ext cx="5289550" cy="565150"/>
          </a:xfrm>
        </p:spPr>
        <p:txBody>
          <a:bodyPr>
            <a:noAutofit/>
          </a:bodyPr>
          <a:lstStyle>
            <a:lvl1pPr marL="0" indent="0">
              <a:buNone/>
              <a:defRPr sz="2000"/>
            </a:lvl1pPr>
          </a:lstStyle>
          <a:p>
            <a:pPr lvl="0"/>
            <a:r>
              <a:rPr lang="en-US" dirty="0"/>
              <a:t>Click to edit Master text styles</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1703" y="261865"/>
            <a:ext cx="3964881" cy="473614"/>
          </a:xfrm>
          <a:prstGeom prst="rect">
            <a:avLst/>
          </a:prstGeom>
        </p:spPr>
      </p:pic>
    </p:spTree>
    <p:extLst>
      <p:ext uri="{BB962C8B-B14F-4D97-AF65-F5344CB8AC3E}">
        <p14:creationId xmlns:p14="http://schemas.microsoft.com/office/powerpoint/2010/main" val="10609386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7" y="722977"/>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8" name="Content Placeholder 7">
            <a:extLst>
              <a:ext uri="{FF2B5EF4-FFF2-40B4-BE49-F238E27FC236}">
                <a16:creationId xmlns:a16="http://schemas.microsoft.com/office/drawing/2014/main" id="{7E61F2BF-9724-2BA9-43FC-90F9E1C2EE40}"/>
              </a:ext>
            </a:extLst>
          </p:cNvPr>
          <p:cNvSpPr>
            <a:spLocks noGrp="1"/>
          </p:cNvSpPr>
          <p:nvPr>
            <p:ph sz="quarter" idx="14"/>
          </p:nvPr>
        </p:nvSpPr>
        <p:spPr>
          <a:xfrm>
            <a:off x="342900" y="234950"/>
            <a:ext cx="5289550" cy="402048"/>
          </a:xfrm>
        </p:spPr>
        <p:txBody>
          <a:bodyPr>
            <a:noAutofit/>
          </a:bodyPr>
          <a:lstStyle>
            <a:lvl1pPr marL="0" indent="0">
              <a:buNone/>
              <a:defRPr sz="2000"/>
            </a:lvl1pPr>
          </a:lstStyle>
          <a:p>
            <a:pPr lvl="0"/>
            <a:r>
              <a:rPr lang="en-US" dirty="0"/>
              <a:t>Click to edit Master text styles</a:t>
            </a:r>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1"/>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1"/>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8" y="722977"/>
            <a:ext cx="7058025" cy="524678"/>
          </a:xfrm>
        </p:spPr>
        <p:txBody>
          <a:bodyPr/>
          <a:lstStyle>
            <a:lvl1pPr marL="0" indent="0" algn="ctr">
              <a:buNone/>
              <a:defRPr/>
            </a:lvl1pPr>
          </a:lstStyle>
          <a:p>
            <a:pPr lvl="0"/>
            <a:endParaRPr lang="en-GB"/>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1703" y="261865"/>
            <a:ext cx="3964881" cy="473614"/>
          </a:xfrm>
          <a:prstGeom prst="rect">
            <a:avLst/>
          </a:prstGeom>
        </p:spPr>
      </p:pic>
    </p:spTree>
    <p:extLst>
      <p:ext uri="{BB962C8B-B14F-4D97-AF65-F5344CB8AC3E}">
        <p14:creationId xmlns:p14="http://schemas.microsoft.com/office/powerpoint/2010/main" val="5520243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Trip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7" y="722977"/>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8" name="Content Placeholder 7">
            <a:extLst>
              <a:ext uri="{FF2B5EF4-FFF2-40B4-BE49-F238E27FC236}">
                <a16:creationId xmlns:a16="http://schemas.microsoft.com/office/drawing/2014/main" id="{7E61F2BF-9724-2BA9-43FC-90F9E1C2EE40}"/>
              </a:ext>
            </a:extLst>
          </p:cNvPr>
          <p:cNvSpPr>
            <a:spLocks noGrp="1"/>
          </p:cNvSpPr>
          <p:nvPr>
            <p:ph sz="quarter" idx="14"/>
          </p:nvPr>
        </p:nvSpPr>
        <p:spPr>
          <a:xfrm>
            <a:off x="342900" y="234950"/>
            <a:ext cx="5289550" cy="565150"/>
          </a:xfrm>
        </p:spPr>
        <p:txBody>
          <a:bodyPr>
            <a:noAutofit/>
          </a:bodyPr>
          <a:lstStyle>
            <a:lvl1pPr marL="0" indent="0">
              <a:buNone/>
              <a:defRPr sz="2000"/>
            </a:lvl1pPr>
          </a:lstStyle>
          <a:p>
            <a:pPr lvl="0"/>
            <a:r>
              <a:rPr lang="en-US"/>
              <a:t>Click to edit Master text styles</a:t>
            </a:r>
          </a:p>
        </p:txBody>
      </p:sp>
      <p:sp>
        <p:nvSpPr>
          <p:cNvPr id="5" name="Content Placeholder 5">
            <a:extLst>
              <a:ext uri="{FF2B5EF4-FFF2-40B4-BE49-F238E27FC236}">
                <a16:creationId xmlns:a16="http://schemas.microsoft.com/office/drawing/2014/main" id="{0250340C-2EF6-5D1E-7E68-772BB8A3FE89}"/>
              </a:ext>
            </a:extLst>
          </p:cNvPr>
          <p:cNvSpPr>
            <a:spLocks noGrp="1"/>
          </p:cNvSpPr>
          <p:nvPr>
            <p:ph sz="quarter" idx="15"/>
          </p:nvPr>
        </p:nvSpPr>
        <p:spPr>
          <a:xfrm>
            <a:off x="342900" y="887591"/>
            <a:ext cx="3553069" cy="5087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5">
            <a:extLst>
              <a:ext uri="{FF2B5EF4-FFF2-40B4-BE49-F238E27FC236}">
                <a16:creationId xmlns:a16="http://schemas.microsoft.com/office/drawing/2014/main" id="{9F126F01-5742-70B5-17B2-8ABE4CDA2B45}"/>
              </a:ext>
            </a:extLst>
          </p:cNvPr>
          <p:cNvSpPr>
            <a:spLocks noGrp="1"/>
          </p:cNvSpPr>
          <p:nvPr>
            <p:ph sz="quarter" idx="16"/>
          </p:nvPr>
        </p:nvSpPr>
        <p:spPr>
          <a:xfrm>
            <a:off x="4319466" y="885365"/>
            <a:ext cx="3553069" cy="5087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5">
            <a:extLst>
              <a:ext uri="{FF2B5EF4-FFF2-40B4-BE49-F238E27FC236}">
                <a16:creationId xmlns:a16="http://schemas.microsoft.com/office/drawing/2014/main" id="{5EF9BD21-DC60-80CB-1732-0D764CDE3509}"/>
              </a:ext>
            </a:extLst>
          </p:cNvPr>
          <p:cNvSpPr>
            <a:spLocks noGrp="1"/>
          </p:cNvSpPr>
          <p:nvPr>
            <p:ph sz="quarter" idx="17"/>
          </p:nvPr>
        </p:nvSpPr>
        <p:spPr>
          <a:xfrm>
            <a:off x="8296031" y="885365"/>
            <a:ext cx="3553069" cy="5087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757329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13022969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426381620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3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210529392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4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6340345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5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243728878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6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1123297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90" y="2505077"/>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2" y="2505077"/>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00290519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7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112516271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8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29552022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9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246246248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0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394499890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1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349940025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15">
              <a:defRPr/>
            </a:pPr>
            <a:fld id="{B7938270-B965-4555-B3AA-0F5AC3140255}" type="datetimeFigureOut">
              <a:rPr lang="en-GB" smtClean="0">
                <a:solidFill>
                  <a:prstClr val="black">
                    <a:tint val="75000"/>
                  </a:prstClr>
                </a:solidFill>
              </a:rPr>
              <a:pPr defTabSz="914315">
                <a:defRPr/>
              </a:pPr>
              <a:t>14/04/2025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15">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15">
              <a:defRPr/>
            </a:pPr>
            <a:fld id="{3D9341B5-D370-47BD-904A-50E95B2A1933}" type="slidenum">
              <a:rPr lang="en-GB" smtClean="0">
                <a:solidFill>
                  <a:prstClr val="black">
                    <a:tint val="75000"/>
                  </a:prstClr>
                </a:solidFill>
              </a:rPr>
              <a:pPr defTabSz="914315">
                <a:defRPr/>
              </a:pPr>
              <a:t>‹#›</a:t>
            </a:fld>
            <a:endParaRPr lang="en-GB">
              <a:solidFill>
                <a:prstClr val="black">
                  <a:tint val="75000"/>
                </a:prstClr>
              </a:solidFill>
            </a:endParaRPr>
          </a:p>
        </p:txBody>
      </p:sp>
    </p:spTree>
    <p:extLst>
      <p:ext uri="{BB962C8B-B14F-4D97-AF65-F5344CB8AC3E}">
        <p14:creationId xmlns:p14="http://schemas.microsoft.com/office/powerpoint/2010/main" val="935378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102792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748677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6"/>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439358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6"/>
            <a:ext cx="6172201" cy="4873625"/>
          </a:xfrm>
        </p:spPr>
        <p:txBody>
          <a:bodyPr/>
          <a:lstStyle>
            <a:lvl1pPr marL="0" indent="0">
              <a:buNone/>
              <a:defRPr sz="3200"/>
            </a:lvl1pPr>
            <a:lvl2pPr marL="457185" indent="0">
              <a:buNone/>
              <a:defRPr sz="2800"/>
            </a:lvl2pPr>
            <a:lvl3pPr marL="914369" indent="0">
              <a:buNone/>
              <a:defRPr sz="2400"/>
            </a:lvl3pPr>
            <a:lvl4pPr marL="1371553" indent="0">
              <a:buNone/>
              <a:defRPr sz="2000"/>
            </a:lvl4pPr>
            <a:lvl5pPr marL="1828738" indent="0">
              <a:buNone/>
              <a:defRPr sz="2000"/>
            </a:lvl5pPr>
            <a:lvl6pPr marL="2285923" indent="0">
              <a:buNone/>
              <a:defRPr sz="2000"/>
            </a:lvl6pPr>
            <a:lvl7pPr marL="2743107" indent="0">
              <a:buNone/>
              <a:defRPr sz="2000"/>
            </a:lvl7pPr>
            <a:lvl8pPr marL="3200292" indent="0">
              <a:buNone/>
              <a:defRPr sz="2000"/>
            </a:lvl8pPr>
            <a:lvl9pPr marL="3657476" indent="0">
              <a:buNone/>
              <a:defRPr sz="2000"/>
            </a:lvl9pPr>
          </a:lstStyle>
          <a:p>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788155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2.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3" Type="http://schemas.openxmlformats.org/officeDocument/2006/relationships/slideLayout" Target="../slideLayouts/slideLayout37.xml"/><Relationship Id="rId21" Type="http://schemas.openxmlformats.org/officeDocument/2006/relationships/slideLayout" Target="../slideLayouts/slideLayout55.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5" Type="http://schemas.openxmlformats.org/officeDocument/2006/relationships/image" Target="../media/image5.png"/><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image" Target="../media/image4.png"/><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image" Target="../media/image3.png"/><Relationship Id="rId10" Type="http://schemas.openxmlformats.org/officeDocument/2006/relationships/slideLayout" Target="../slideLayouts/slideLayout44.xml"/><Relationship Id="rId19" Type="http://schemas.openxmlformats.org/officeDocument/2006/relationships/slideLayout" Target="../slideLayouts/slideLayout53.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3"/>
          </p:nvPr>
        </p:nvSpPr>
        <p:spPr>
          <a:xfrm>
            <a:off x="4038602"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1256537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18" r:id="rId12"/>
  </p:sldLayoutIdLst>
  <p:txStyles>
    <p:titleStyle>
      <a:lvl1pPr algn="l" defTabSz="91436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3" indent="-228593" algn="l" defTabSz="914369"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77" indent="-228593" algn="l" defTabSz="91436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2" indent="-228593" algn="l" defTabSz="91436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46"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31"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1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00"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88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69"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69" rtl="0" eaLnBrk="1" latinLnBrk="0" hangingPunct="1">
        <a:defRPr sz="1801" kern="1200">
          <a:solidFill>
            <a:schemeClr val="tx1"/>
          </a:solidFill>
          <a:latin typeface="+mn-lt"/>
          <a:ea typeface="+mn-ea"/>
          <a:cs typeface="+mn-cs"/>
        </a:defRPr>
      </a:lvl1pPr>
      <a:lvl2pPr marL="457185" algn="l" defTabSz="914369" rtl="0" eaLnBrk="1" latinLnBrk="0" hangingPunct="1">
        <a:defRPr sz="1801" kern="1200">
          <a:solidFill>
            <a:schemeClr val="tx1"/>
          </a:solidFill>
          <a:latin typeface="+mn-lt"/>
          <a:ea typeface="+mn-ea"/>
          <a:cs typeface="+mn-cs"/>
        </a:defRPr>
      </a:lvl2pPr>
      <a:lvl3pPr marL="914369" algn="l" defTabSz="914369" rtl="0" eaLnBrk="1" latinLnBrk="0" hangingPunct="1">
        <a:defRPr sz="1801" kern="1200">
          <a:solidFill>
            <a:schemeClr val="tx1"/>
          </a:solidFill>
          <a:latin typeface="+mn-lt"/>
          <a:ea typeface="+mn-ea"/>
          <a:cs typeface="+mn-cs"/>
        </a:defRPr>
      </a:lvl3pPr>
      <a:lvl4pPr marL="1371553" algn="l" defTabSz="914369" rtl="0" eaLnBrk="1" latinLnBrk="0" hangingPunct="1">
        <a:defRPr sz="1801" kern="1200">
          <a:solidFill>
            <a:schemeClr val="tx1"/>
          </a:solidFill>
          <a:latin typeface="+mn-lt"/>
          <a:ea typeface="+mn-ea"/>
          <a:cs typeface="+mn-cs"/>
        </a:defRPr>
      </a:lvl4pPr>
      <a:lvl5pPr marL="1828738" algn="l" defTabSz="914369" rtl="0" eaLnBrk="1" latinLnBrk="0" hangingPunct="1">
        <a:defRPr sz="1801" kern="1200">
          <a:solidFill>
            <a:schemeClr val="tx1"/>
          </a:solidFill>
          <a:latin typeface="+mn-lt"/>
          <a:ea typeface="+mn-ea"/>
          <a:cs typeface="+mn-cs"/>
        </a:defRPr>
      </a:lvl5pPr>
      <a:lvl6pPr marL="2285923" algn="l" defTabSz="914369" rtl="0" eaLnBrk="1" latinLnBrk="0" hangingPunct="1">
        <a:defRPr sz="1801" kern="1200">
          <a:solidFill>
            <a:schemeClr val="tx1"/>
          </a:solidFill>
          <a:latin typeface="+mn-lt"/>
          <a:ea typeface="+mn-ea"/>
          <a:cs typeface="+mn-cs"/>
        </a:defRPr>
      </a:lvl6pPr>
      <a:lvl7pPr marL="2743107" algn="l" defTabSz="914369" rtl="0" eaLnBrk="1" latinLnBrk="0" hangingPunct="1">
        <a:defRPr sz="1801" kern="1200">
          <a:solidFill>
            <a:schemeClr val="tx1"/>
          </a:solidFill>
          <a:latin typeface="+mn-lt"/>
          <a:ea typeface="+mn-ea"/>
          <a:cs typeface="+mn-cs"/>
        </a:defRPr>
      </a:lvl7pPr>
      <a:lvl8pPr marL="3200292" algn="l" defTabSz="914369" rtl="0" eaLnBrk="1" latinLnBrk="0" hangingPunct="1">
        <a:defRPr sz="1801" kern="1200">
          <a:solidFill>
            <a:schemeClr val="tx1"/>
          </a:solidFill>
          <a:latin typeface="+mn-lt"/>
          <a:ea typeface="+mn-ea"/>
          <a:cs typeface="+mn-cs"/>
        </a:defRPr>
      </a:lvl8pPr>
      <a:lvl9pPr marL="3657476" algn="l" defTabSz="914369"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3"/>
          </p:nvPr>
        </p:nvSpPr>
        <p:spPr>
          <a:xfrm>
            <a:off x="4038602"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2540098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36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3" indent="-228593" algn="l" defTabSz="914369"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77" indent="-228593" algn="l" defTabSz="91436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2" indent="-228593" algn="l" defTabSz="91436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46"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31"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1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00"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88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69"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69" rtl="0" eaLnBrk="1" latinLnBrk="0" hangingPunct="1">
        <a:defRPr sz="1801" kern="1200">
          <a:solidFill>
            <a:schemeClr val="tx1"/>
          </a:solidFill>
          <a:latin typeface="+mn-lt"/>
          <a:ea typeface="+mn-ea"/>
          <a:cs typeface="+mn-cs"/>
        </a:defRPr>
      </a:lvl1pPr>
      <a:lvl2pPr marL="457185" algn="l" defTabSz="914369" rtl="0" eaLnBrk="1" latinLnBrk="0" hangingPunct="1">
        <a:defRPr sz="1801" kern="1200">
          <a:solidFill>
            <a:schemeClr val="tx1"/>
          </a:solidFill>
          <a:latin typeface="+mn-lt"/>
          <a:ea typeface="+mn-ea"/>
          <a:cs typeface="+mn-cs"/>
        </a:defRPr>
      </a:lvl2pPr>
      <a:lvl3pPr marL="914369" algn="l" defTabSz="914369" rtl="0" eaLnBrk="1" latinLnBrk="0" hangingPunct="1">
        <a:defRPr sz="1801" kern="1200">
          <a:solidFill>
            <a:schemeClr val="tx1"/>
          </a:solidFill>
          <a:latin typeface="+mn-lt"/>
          <a:ea typeface="+mn-ea"/>
          <a:cs typeface="+mn-cs"/>
        </a:defRPr>
      </a:lvl3pPr>
      <a:lvl4pPr marL="1371553" algn="l" defTabSz="914369" rtl="0" eaLnBrk="1" latinLnBrk="0" hangingPunct="1">
        <a:defRPr sz="1801" kern="1200">
          <a:solidFill>
            <a:schemeClr val="tx1"/>
          </a:solidFill>
          <a:latin typeface="+mn-lt"/>
          <a:ea typeface="+mn-ea"/>
          <a:cs typeface="+mn-cs"/>
        </a:defRPr>
      </a:lvl4pPr>
      <a:lvl5pPr marL="1828738" algn="l" defTabSz="914369" rtl="0" eaLnBrk="1" latinLnBrk="0" hangingPunct="1">
        <a:defRPr sz="1801" kern="1200">
          <a:solidFill>
            <a:schemeClr val="tx1"/>
          </a:solidFill>
          <a:latin typeface="+mn-lt"/>
          <a:ea typeface="+mn-ea"/>
          <a:cs typeface="+mn-cs"/>
        </a:defRPr>
      </a:lvl5pPr>
      <a:lvl6pPr marL="2285923" algn="l" defTabSz="914369" rtl="0" eaLnBrk="1" latinLnBrk="0" hangingPunct="1">
        <a:defRPr sz="1801" kern="1200">
          <a:solidFill>
            <a:schemeClr val="tx1"/>
          </a:solidFill>
          <a:latin typeface="+mn-lt"/>
          <a:ea typeface="+mn-ea"/>
          <a:cs typeface="+mn-cs"/>
        </a:defRPr>
      </a:lvl6pPr>
      <a:lvl7pPr marL="2743107" algn="l" defTabSz="914369" rtl="0" eaLnBrk="1" latinLnBrk="0" hangingPunct="1">
        <a:defRPr sz="1801" kern="1200">
          <a:solidFill>
            <a:schemeClr val="tx1"/>
          </a:solidFill>
          <a:latin typeface="+mn-lt"/>
          <a:ea typeface="+mn-ea"/>
          <a:cs typeface="+mn-cs"/>
        </a:defRPr>
      </a:lvl7pPr>
      <a:lvl8pPr marL="3200292" algn="l" defTabSz="914369" rtl="0" eaLnBrk="1" latinLnBrk="0" hangingPunct="1">
        <a:defRPr sz="1801" kern="1200">
          <a:solidFill>
            <a:schemeClr val="tx1"/>
          </a:solidFill>
          <a:latin typeface="+mn-lt"/>
          <a:ea typeface="+mn-ea"/>
          <a:cs typeface="+mn-cs"/>
        </a:defRPr>
      </a:lvl8pPr>
      <a:lvl9pPr marL="3657476" algn="l" defTabSz="914369" rtl="0" eaLnBrk="1" latinLnBrk="0" hangingPunct="1">
        <a:defRPr sz="180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cs typeface="Calibri" panose="020F0502020204030204"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6325" y="-3357"/>
            <a:ext cx="12191953" cy="105399"/>
          </a:xfrm>
          <a:prstGeom prst="rect">
            <a:avLst/>
          </a:prstGeom>
        </p:spPr>
      </p:pic>
    </p:spTree>
    <p:extLst>
      <p:ext uri="{BB962C8B-B14F-4D97-AF65-F5344CB8AC3E}">
        <p14:creationId xmlns:p14="http://schemas.microsoft.com/office/powerpoint/2010/main" val="99598193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358" rtl="0" eaLnBrk="1" latinLnBrk="0" hangingPunct="1">
        <a:lnSpc>
          <a:spcPct val="90000"/>
        </a:lnSpc>
        <a:spcBef>
          <a:spcPct val="0"/>
        </a:spcBef>
        <a:buNone/>
        <a:defRPr sz="4400"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8" rtl="0" eaLnBrk="1" latinLnBrk="0" hangingPunct="1">
        <a:defRPr sz="1800" kern="1200">
          <a:solidFill>
            <a:schemeClr val="tx1"/>
          </a:solidFill>
          <a:latin typeface="+mn-lt"/>
          <a:ea typeface="+mn-ea"/>
          <a:cs typeface="+mn-cs"/>
        </a:defRPr>
      </a:lvl1pPr>
      <a:lvl2pPr marL="457179" algn="l" defTabSz="914358" rtl="0" eaLnBrk="1" latinLnBrk="0" hangingPunct="1">
        <a:defRPr sz="1800" kern="1200">
          <a:solidFill>
            <a:schemeClr val="tx1"/>
          </a:solidFill>
          <a:latin typeface="+mn-lt"/>
          <a:ea typeface="+mn-ea"/>
          <a:cs typeface="+mn-cs"/>
        </a:defRPr>
      </a:lvl2pPr>
      <a:lvl3pPr marL="914358" algn="l" defTabSz="914358" rtl="0" eaLnBrk="1" latinLnBrk="0" hangingPunct="1">
        <a:defRPr sz="1800" kern="1200">
          <a:solidFill>
            <a:schemeClr val="tx1"/>
          </a:solidFill>
          <a:latin typeface="+mn-lt"/>
          <a:ea typeface="+mn-ea"/>
          <a:cs typeface="+mn-cs"/>
        </a:defRPr>
      </a:lvl3pPr>
      <a:lvl4pPr marL="1371536" algn="l" defTabSz="914358" rtl="0" eaLnBrk="1" latinLnBrk="0" hangingPunct="1">
        <a:defRPr sz="1800" kern="1200">
          <a:solidFill>
            <a:schemeClr val="tx1"/>
          </a:solidFill>
          <a:latin typeface="+mn-lt"/>
          <a:ea typeface="+mn-ea"/>
          <a:cs typeface="+mn-cs"/>
        </a:defRPr>
      </a:lvl4pPr>
      <a:lvl5pPr marL="1828715" algn="l" defTabSz="914358" rtl="0" eaLnBrk="1" latinLnBrk="0" hangingPunct="1">
        <a:defRPr sz="1800" kern="1200">
          <a:solidFill>
            <a:schemeClr val="tx1"/>
          </a:solidFill>
          <a:latin typeface="+mn-lt"/>
          <a:ea typeface="+mn-ea"/>
          <a:cs typeface="+mn-cs"/>
        </a:defRPr>
      </a:lvl5pPr>
      <a:lvl6pPr marL="2285894" algn="l" defTabSz="914358" rtl="0" eaLnBrk="1" latinLnBrk="0" hangingPunct="1">
        <a:defRPr sz="1800" kern="1200">
          <a:solidFill>
            <a:schemeClr val="tx1"/>
          </a:solidFill>
          <a:latin typeface="+mn-lt"/>
          <a:ea typeface="+mn-ea"/>
          <a:cs typeface="+mn-cs"/>
        </a:defRPr>
      </a:lvl6pPr>
      <a:lvl7pPr marL="2743073" algn="l" defTabSz="914358" rtl="0" eaLnBrk="1" latinLnBrk="0" hangingPunct="1">
        <a:defRPr sz="1800" kern="1200">
          <a:solidFill>
            <a:schemeClr val="tx1"/>
          </a:solidFill>
          <a:latin typeface="+mn-lt"/>
          <a:ea typeface="+mn-ea"/>
          <a:cs typeface="+mn-cs"/>
        </a:defRPr>
      </a:lvl7pPr>
      <a:lvl8pPr marL="3200252" algn="l" defTabSz="914358" rtl="0" eaLnBrk="1" latinLnBrk="0" hangingPunct="1">
        <a:defRPr sz="1800" kern="1200">
          <a:solidFill>
            <a:schemeClr val="tx1"/>
          </a:solidFill>
          <a:latin typeface="+mn-lt"/>
          <a:ea typeface="+mn-ea"/>
          <a:cs typeface="+mn-cs"/>
        </a:defRPr>
      </a:lvl8pPr>
      <a:lvl9pPr marL="3657430" algn="l" defTabSz="91435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D7B8CB-808B-8208-67A5-0A2C69723868}"/>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7124B4E-1E40-BB29-4E36-F06414282B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949DE93-3FBD-D0EF-D560-88CA07546659}"/>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cs typeface="Segoe UI" panose="020B0502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Footer Placeholder 4">
            <a:extLst>
              <a:ext uri="{FF2B5EF4-FFF2-40B4-BE49-F238E27FC236}">
                <a16:creationId xmlns:a16="http://schemas.microsoft.com/office/drawing/2014/main" id="{6BB9594B-B85A-CCC3-8C8E-B67B3A4307C4}"/>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latin typeface="Segoe UI" panose="020B0502040204020203" pitchFamily="34" charset="0"/>
                <a:cs typeface="Segoe UI" panose="020B0502040204020203"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6" name="Slide Number Placeholder 5">
            <a:extLst>
              <a:ext uri="{FF2B5EF4-FFF2-40B4-BE49-F238E27FC236}">
                <a16:creationId xmlns:a16="http://schemas.microsoft.com/office/drawing/2014/main" id="{0E1FA1D8-95F1-3645-1F21-04416ADFD756}"/>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cs typeface="Segoe UI" panose="020B0502040204020203"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7" name="Picture 6">
            <a:extLst>
              <a:ext uri="{FF2B5EF4-FFF2-40B4-BE49-F238E27FC236}">
                <a16:creationId xmlns:a16="http://schemas.microsoft.com/office/drawing/2014/main" id="{E0C11468-B171-6D12-A62A-F44F4407B739}"/>
              </a:ext>
            </a:extLst>
          </p:cNvPr>
          <p:cNvPicPr>
            <a:picLocks noChangeAspect="1"/>
          </p:cNvPicPr>
          <p:nvPr userDrawn="1"/>
        </p:nvPicPr>
        <p:blipFill>
          <a:blip r:embed="rId23"/>
          <a:stretch>
            <a:fillRect/>
          </a:stretch>
        </p:blipFill>
        <p:spPr>
          <a:xfrm>
            <a:off x="0" y="2"/>
            <a:ext cx="12192000" cy="107207"/>
          </a:xfrm>
          <a:prstGeom prst="rect">
            <a:avLst/>
          </a:prstGeom>
        </p:spPr>
      </p:pic>
      <p:pic>
        <p:nvPicPr>
          <p:cNvPr id="8" name="Picture 7" descr="Logo&#10;&#10;Description automatically generated">
            <a:extLst>
              <a:ext uri="{FF2B5EF4-FFF2-40B4-BE49-F238E27FC236}">
                <a16:creationId xmlns:a16="http://schemas.microsoft.com/office/drawing/2014/main" id="{3120752E-E0EC-FE82-78F5-78E1B5B566A0}"/>
              </a:ext>
            </a:extLst>
          </p:cNvPr>
          <p:cNvPicPr>
            <a:picLocks noGrp="1" noRot="1" noChangeAspect="1" noMove="1" noResize="1" noEditPoints="1" noAdjustHandles="1" noChangeArrowheads="1" noChangeShapeType="1" noCrop="1"/>
          </p:cNvPicPr>
          <p:nvPr userDrawn="1"/>
        </p:nvPicPr>
        <p:blipFill>
          <a:blip r:embed="rId24" cstate="print">
            <a:extLst>
              <a:ext uri="{28A0092B-C50C-407E-A947-70E740481C1C}">
                <a14:useLocalDpi xmlns:a14="http://schemas.microsoft.com/office/drawing/2010/main" val="0"/>
              </a:ext>
            </a:extLst>
          </a:blip>
          <a:stretch>
            <a:fillRect/>
          </a:stretch>
        </p:blipFill>
        <p:spPr>
          <a:xfrm>
            <a:off x="9194051" y="212897"/>
            <a:ext cx="2804391" cy="429072"/>
          </a:xfrm>
          <a:prstGeom prst="rect">
            <a:avLst/>
          </a:prstGeom>
        </p:spPr>
      </p:pic>
      <p:pic>
        <p:nvPicPr>
          <p:cNvPr id="9" name="Picture 8"/>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211703" y="261865"/>
            <a:ext cx="3964881" cy="473614"/>
          </a:xfrm>
          <a:prstGeom prst="rect">
            <a:avLst/>
          </a:prstGeom>
        </p:spPr>
      </p:pic>
    </p:spTree>
    <p:extLst>
      <p:ext uri="{BB962C8B-B14F-4D97-AF65-F5344CB8AC3E}">
        <p14:creationId xmlns:p14="http://schemas.microsoft.com/office/powerpoint/2010/main" val="118751703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 id="2147483716" r:id="rId20"/>
    <p:sldLayoutId id="2147483717" r:id="rId21"/>
  </p:sldLayoutIdLst>
  <p:txStyles>
    <p:titleStyle>
      <a:lvl1pPr algn="l" defTabSz="914377" rtl="0" eaLnBrk="1" latinLnBrk="0" hangingPunct="1">
        <a:lnSpc>
          <a:spcPct val="90000"/>
        </a:lnSpc>
        <a:spcBef>
          <a:spcPct val="0"/>
        </a:spcBef>
        <a:buNone/>
        <a:defRPr sz="4400" kern="1200">
          <a:solidFill>
            <a:schemeClr val="tx1"/>
          </a:solidFill>
          <a:latin typeface="Segoe UI" panose="020B0502040204020203" pitchFamily="34" charset="0"/>
          <a:ea typeface="Verdana" panose="020B0604030504040204" pitchFamily="34" charset="0"/>
          <a:cs typeface="Segoe UI" panose="020B0502040204020203" pitchFamily="34"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Verdana" panose="020B0604030504040204" pitchFamily="34" charset="0"/>
          <a:cs typeface="Segoe UI" panose="020B0502040204020203"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Verdana" panose="020B0604030504040204" pitchFamily="34" charset="0"/>
          <a:cs typeface="Segoe UI" panose="020B0502040204020203"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Verdana" panose="020B0604030504040204" pitchFamily="34" charset="0"/>
          <a:cs typeface="Segoe UI" panose="020B0502040204020203"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Verdana" panose="020B0604030504040204" pitchFamily="34" charset="0"/>
          <a:cs typeface="Segoe UI" panose="020B0502040204020203"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Verdana" panose="020B0604030504040204" pitchFamily="34" charset="0"/>
          <a:cs typeface="Segoe UI" panose="020B0502040204020203"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5.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5.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5.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5.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5.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5.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5.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D86EFE-4154-FD82-C862-6582C0A4E2E9}"/>
            </a:ext>
          </a:extLst>
        </p:cNvPr>
        <p:cNvGrpSpPr/>
        <p:nvPr/>
      </p:nvGrpSpPr>
      <p:grpSpPr>
        <a:xfrm>
          <a:off x="0" y="0"/>
          <a:ext cx="0" cy="0"/>
          <a:chOff x="0" y="0"/>
          <a:chExt cx="0" cy="0"/>
        </a:xfrm>
      </p:grpSpPr>
      <p:sp>
        <p:nvSpPr>
          <p:cNvPr id="6" name="Title 1"/>
          <p:cNvSpPr txBox="1">
            <a:spLocks/>
          </p:cNvSpPr>
          <p:nvPr/>
        </p:nvSpPr>
        <p:spPr>
          <a:xfrm>
            <a:off x="525002" y="240569"/>
            <a:ext cx="7769673" cy="2386762"/>
          </a:xfrm>
          <a:prstGeom prst="rect">
            <a:avLst/>
          </a:prstGeom>
        </p:spPr>
        <p:txBody>
          <a:bodyPr>
            <a:normAutofit fontScale="97500"/>
          </a:bodyPr>
          <a:lstStyle>
            <a:lvl1pPr algn="l" defTabSz="914377" rtl="0" eaLnBrk="1" latinLnBrk="0" hangingPunct="1">
              <a:lnSpc>
                <a:spcPct val="90000"/>
              </a:lnSpc>
              <a:spcBef>
                <a:spcPct val="0"/>
              </a:spcBef>
              <a:buNone/>
              <a:defRPr sz="4400" kern="1200">
                <a:solidFill>
                  <a:schemeClr val="tx1"/>
                </a:solidFill>
                <a:latin typeface="Aptos" panose="020B0004020202020204" pitchFamily="34" charset="0"/>
                <a:ea typeface="Verdana" panose="020B0604030504040204" pitchFamily="34" charset="0"/>
                <a:cs typeface="Segoe UI" panose="020B0502040204020203" pitchFamily="34" charset="0"/>
              </a:defRPr>
            </a:lvl1pPr>
          </a:lstStyle>
          <a:p>
            <a:r>
              <a:rPr lang="en-GB"/>
              <a:t>Remember to complete all homework tasks on SAM Learning </a:t>
            </a:r>
            <a:endParaRPr lang="en-GB" dirty="0"/>
          </a:p>
        </p:txBody>
      </p:sp>
      <p:sp>
        <p:nvSpPr>
          <p:cNvPr id="7" name="Subtitle 2"/>
          <p:cNvSpPr txBox="1">
            <a:spLocks/>
          </p:cNvSpPr>
          <p:nvPr/>
        </p:nvSpPr>
        <p:spPr>
          <a:xfrm>
            <a:off x="217376" y="2332807"/>
            <a:ext cx="6855595" cy="1655182"/>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Aptos" panose="020B0004020202020204" pitchFamily="34" charset="0"/>
                <a:ea typeface="Verdana" panose="020B0604030504040204" pitchFamily="34" charset="0"/>
                <a:cs typeface="Segoe UI" panose="020B0502040204020203"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Aptos" panose="020B0004020202020204" pitchFamily="34" charset="0"/>
                <a:ea typeface="Verdana" panose="020B0604030504040204" pitchFamily="34" charset="0"/>
                <a:cs typeface="Segoe UI" panose="020B0502040204020203"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Aptos" panose="020B0004020202020204" pitchFamily="34" charset="0"/>
                <a:ea typeface="Verdana" panose="020B0604030504040204" pitchFamily="34" charset="0"/>
                <a:cs typeface="Segoe UI" panose="020B0502040204020203"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Verdana" panose="020B0604030504040204" pitchFamily="34" charset="0"/>
                <a:cs typeface="Segoe UI" panose="020B0502040204020203"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Verdana" panose="020B0604030504040204" pitchFamily="34" charset="0"/>
                <a:cs typeface="Segoe UI" panose="020B0502040204020203"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t>We still use Classcharts for announcements, surveys and revision material </a:t>
            </a:r>
          </a:p>
          <a:p>
            <a:endParaRPr lang="en-GB" sz="1800" dirty="0"/>
          </a:p>
          <a:p>
            <a:r>
              <a:rPr lang="en-GB" sz="1800" dirty="0"/>
              <a:t>Homework Club every morning in West Canteen from 8am </a:t>
            </a:r>
          </a:p>
          <a:p>
            <a:endParaRPr lang="en-GB" sz="1800" dirty="0"/>
          </a:p>
          <a:p>
            <a:r>
              <a:rPr lang="en-GB" sz="1800" dirty="0"/>
              <a:t>Library is open before school and at break times</a:t>
            </a:r>
          </a:p>
          <a:p>
            <a:endParaRPr lang="en-GB" sz="1800" dirty="0"/>
          </a:p>
          <a:p>
            <a:r>
              <a:rPr lang="en-GB" sz="1800" dirty="0"/>
              <a:t>Students on the following slides have not completed ALL tasks </a:t>
            </a:r>
          </a:p>
        </p:txBody>
      </p:sp>
      <p:pic>
        <p:nvPicPr>
          <p:cNvPr id="8" name="Picture 7"/>
          <p:cNvPicPr>
            <a:picLocks noChangeAspect="1"/>
          </p:cNvPicPr>
          <p:nvPr/>
        </p:nvPicPr>
        <p:blipFill rotWithShape="1">
          <a:blip r:embed="rId3"/>
          <a:srcRect l="1782" t="1680" r="4835"/>
          <a:stretch/>
        </p:blipFill>
        <p:spPr>
          <a:xfrm>
            <a:off x="8294675" y="542438"/>
            <a:ext cx="2212626" cy="1354500"/>
          </a:xfrm>
          <a:prstGeom prst="rect">
            <a:avLst/>
          </a:prstGeom>
        </p:spPr>
      </p:pic>
      <p:pic>
        <p:nvPicPr>
          <p:cNvPr id="2" name="Picture 1"/>
          <p:cNvPicPr>
            <a:picLocks noChangeAspect="1"/>
          </p:cNvPicPr>
          <p:nvPr/>
        </p:nvPicPr>
        <p:blipFill rotWithShape="1">
          <a:blip r:embed="rId4"/>
          <a:srcRect l="26769" t="41600" r="41731" b="55600"/>
          <a:stretch/>
        </p:blipFill>
        <p:spPr>
          <a:xfrm>
            <a:off x="1642745" y="5344318"/>
            <a:ext cx="10267364" cy="513368"/>
          </a:xfrm>
          <a:prstGeom prst="rect">
            <a:avLst/>
          </a:prstGeom>
        </p:spPr>
      </p:pic>
      <p:sp>
        <p:nvSpPr>
          <p:cNvPr id="3" name="TextBox 2"/>
          <p:cNvSpPr txBox="1"/>
          <p:nvPr/>
        </p:nvSpPr>
        <p:spPr>
          <a:xfrm>
            <a:off x="7582519" y="2572239"/>
            <a:ext cx="2924782" cy="876202"/>
          </a:xfrm>
          <a:prstGeom prst="rect">
            <a:avLst/>
          </a:prstGeom>
          <a:noFill/>
        </p:spPr>
        <p:txBody>
          <a:bodyPr wrap="square" rtlCol="0">
            <a:spAutoFit/>
          </a:bodyPr>
          <a:lstStyle/>
          <a:p>
            <a:pPr algn="ctr"/>
            <a:r>
              <a:rPr lang="en-GB" sz="1698" b="1" dirty="0"/>
              <a:t>Make sure you are completing the SET TASKS! These are the tasks your teachers have set. </a:t>
            </a:r>
          </a:p>
        </p:txBody>
      </p:sp>
      <p:cxnSp>
        <p:nvCxnSpPr>
          <p:cNvPr id="5" name="Straight Arrow Connector 4"/>
          <p:cNvCxnSpPr/>
          <p:nvPr/>
        </p:nvCxnSpPr>
        <p:spPr>
          <a:xfrm flipH="1">
            <a:off x="7072974" y="3729141"/>
            <a:ext cx="1467019" cy="1484218"/>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1755757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563"/>
          </a:xfrm>
        </p:spPr>
        <p:txBody>
          <a:bodyPr>
            <a:normAutofit fontScale="77500" lnSpcReduction="20000"/>
          </a:bodyPr>
          <a:lstStyle/>
          <a:p>
            <a:pPr marL="0" indent="0">
              <a:buNone/>
            </a:pPr>
            <a:r>
              <a:rPr lang="en-US" sz="4000" dirty="0" smtClean="0"/>
              <a:t>Using your </a:t>
            </a:r>
            <a:r>
              <a:rPr lang="en-US" sz="4000" dirty="0" err="1" smtClean="0"/>
              <a:t>oracy</a:t>
            </a:r>
            <a:r>
              <a:rPr lang="en-US" sz="4000" dirty="0" smtClean="0"/>
              <a:t> </a:t>
            </a:r>
            <a:r>
              <a:rPr lang="en-US" sz="4000" dirty="0" err="1" smtClean="0"/>
              <a:t>helpsheet</a:t>
            </a:r>
            <a:r>
              <a:rPr lang="en-US" sz="4000" dirty="0" smtClean="0"/>
              <a:t>, with the person next to you, discuss your response to the question:</a:t>
            </a:r>
          </a:p>
          <a:p>
            <a:pPr marL="0" indent="0">
              <a:buNone/>
            </a:pPr>
            <a:endParaRPr lang="en-US" sz="4000" dirty="0"/>
          </a:p>
          <a:p>
            <a:pPr marL="0" indent="0">
              <a:buNone/>
            </a:pPr>
            <a:r>
              <a:rPr lang="en-US" sz="4000" dirty="0"/>
              <a:t>“What does conflict </a:t>
            </a:r>
            <a:r>
              <a:rPr lang="en-US" sz="4000" dirty="0" smtClean="0"/>
              <a:t>mean?”</a:t>
            </a:r>
          </a:p>
          <a:p>
            <a:pPr marL="0" indent="0">
              <a:buNone/>
            </a:pPr>
            <a:endParaRPr lang="en-US" sz="4000" dirty="0"/>
          </a:p>
          <a:p>
            <a:pPr marL="0" indent="0">
              <a:buNone/>
            </a:pPr>
            <a:r>
              <a:rPr lang="en-US" sz="4000" dirty="0" smtClean="0"/>
              <a:t>Remember to use the sentence starters to add, build or challenge what your partner has said.</a:t>
            </a:r>
          </a:p>
          <a:p>
            <a:pPr marL="0" indent="0">
              <a:buNone/>
            </a:pPr>
            <a:endParaRPr lang="en-US" sz="4000" dirty="0"/>
          </a:p>
          <a:p>
            <a:pPr marL="0" indent="0">
              <a:buNone/>
            </a:pPr>
            <a:r>
              <a:rPr lang="en-US" sz="4000" dirty="0" smtClean="0"/>
              <a:t>Be ready to share your discussion with the class</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What is teamwork?</a:t>
            </a:r>
            <a:endParaRPr sz="2426" spc="27" dirty="0"/>
          </a:p>
        </p:txBody>
      </p:sp>
      <p:pic>
        <p:nvPicPr>
          <p:cNvPr id="9" name="Picture 8"/>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14770315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a:bodyPr>
          <a:lstStyle/>
          <a:p>
            <a:pPr marL="0" indent="0">
              <a:buNone/>
            </a:pPr>
            <a:r>
              <a:rPr lang="en-US" sz="3638" dirty="0" smtClean="0"/>
              <a:t>Conflict is…</a:t>
            </a:r>
          </a:p>
          <a:p>
            <a:pPr marL="0" indent="0">
              <a:buNone/>
            </a:pPr>
            <a:endParaRPr lang="en-US" sz="3638" dirty="0"/>
          </a:p>
          <a:p>
            <a:pPr marL="0" indent="0">
              <a:buNone/>
            </a:pPr>
            <a:r>
              <a:rPr lang="en-US" sz="3638" dirty="0" smtClean="0"/>
              <a:t>“</a:t>
            </a:r>
            <a:r>
              <a:rPr lang="en-US" sz="4000" dirty="0" smtClean="0"/>
              <a:t>a disagreement where there is tension”</a:t>
            </a:r>
            <a:endParaRPr lang="en-US" sz="3638" dirty="0" smtClean="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What is conflict?</a:t>
            </a:r>
            <a:endParaRPr sz="2426" spc="27" dirty="0"/>
          </a:p>
        </p:txBody>
      </p:sp>
      <p:pic>
        <p:nvPicPr>
          <p:cNvPr id="2" name="Picture 1"/>
          <p:cNvPicPr>
            <a:picLocks noChangeAspect="1"/>
          </p:cNvPicPr>
          <p:nvPr/>
        </p:nvPicPr>
        <p:blipFill>
          <a:blip r:embed="rId4"/>
          <a:stretch>
            <a:fillRect/>
          </a:stretch>
        </p:blipFill>
        <p:spPr>
          <a:xfrm>
            <a:off x="7805687" y="1352719"/>
            <a:ext cx="2819400" cy="1619250"/>
          </a:xfrm>
          <a:prstGeom prst="rect">
            <a:avLst/>
          </a:prstGeom>
        </p:spPr>
      </p:pic>
      <p:pic>
        <p:nvPicPr>
          <p:cNvPr id="9" name="Picture 8"/>
          <p:cNvPicPr>
            <a:picLocks noChangeAspect="1"/>
          </p:cNvPicPr>
          <p:nvPr/>
        </p:nvPicPr>
        <p:blipFill>
          <a:blip r:embed="rId5"/>
          <a:stretch>
            <a:fillRect/>
          </a:stretch>
        </p:blipFill>
        <p:spPr>
          <a:xfrm>
            <a:off x="9110612" y="2895014"/>
            <a:ext cx="2533650" cy="1800225"/>
          </a:xfrm>
          <a:prstGeom prst="rect">
            <a:avLst/>
          </a:prstGeom>
        </p:spPr>
      </p:pic>
      <p:pic>
        <p:nvPicPr>
          <p:cNvPr id="11" name="Picture 10"/>
          <p:cNvPicPr>
            <a:picLocks noChangeAspect="1"/>
          </p:cNvPicPr>
          <p:nvPr/>
        </p:nvPicPr>
        <p:blipFill>
          <a:blip r:embed="rId6"/>
          <a:stretch>
            <a:fillRect/>
          </a:stretch>
        </p:blipFill>
        <p:spPr>
          <a:xfrm>
            <a:off x="7915802" y="4681187"/>
            <a:ext cx="2905125" cy="1571625"/>
          </a:xfrm>
          <a:prstGeom prst="rect">
            <a:avLst/>
          </a:prstGeom>
        </p:spPr>
      </p:pic>
    </p:spTree>
    <p:extLst>
      <p:ext uri="{BB962C8B-B14F-4D97-AF65-F5344CB8AC3E}">
        <p14:creationId xmlns:p14="http://schemas.microsoft.com/office/powerpoint/2010/main" val="34577177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fontScale="92500" lnSpcReduction="20000"/>
          </a:bodyPr>
          <a:lstStyle/>
          <a:p>
            <a:pPr marL="0" indent="0">
              <a:buNone/>
            </a:pPr>
            <a:r>
              <a:rPr lang="en-US" sz="3638" dirty="0" smtClean="0"/>
              <a:t>Disagreements happen all the time but don’t lead to conflict.</a:t>
            </a:r>
          </a:p>
          <a:p>
            <a:pPr marL="0" indent="0">
              <a:buNone/>
            </a:pPr>
            <a:endParaRPr lang="en-US" sz="3638" dirty="0"/>
          </a:p>
          <a:p>
            <a:pPr marL="0" indent="0">
              <a:buNone/>
            </a:pPr>
            <a:r>
              <a:rPr lang="en-US" sz="3638" dirty="0" smtClean="0"/>
              <a:t>It becomes conflict when people get tense and take a position on the issue that has caused the disagreement.</a:t>
            </a:r>
          </a:p>
          <a:p>
            <a:pPr marL="0" indent="0">
              <a:buNone/>
            </a:pPr>
            <a:endParaRPr lang="en-US" sz="3638" dirty="0"/>
          </a:p>
          <a:p>
            <a:pPr marL="0" indent="0">
              <a:buNone/>
            </a:pPr>
            <a:r>
              <a:rPr lang="en-US" sz="3638" dirty="0" smtClean="0"/>
              <a:t>This leads to people arguing over who is right or wrong about the disagreement.</a:t>
            </a:r>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What is conflict?</a:t>
            </a:r>
            <a:endParaRPr sz="2426" spc="27" dirty="0"/>
          </a:p>
        </p:txBody>
      </p:sp>
      <p:pic>
        <p:nvPicPr>
          <p:cNvPr id="2" name="Picture 1"/>
          <p:cNvPicPr>
            <a:picLocks noChangeAspect="1"/>
          </p:cNvPicPr>
          <p:nvPr/>
        </p:nvPicPr>
        <p:blipFill>
          <a:blip r:embed="rId4"/>
          <a:stretch>
            <a:fillRect/>
          </a:stretch>
        </p:blipFill>
        <p:spPr>
          <a:xfrm>
            <a:off x="7805687" y="1352719"/>
            <a:ext cx="2819400" cy="1619250"/>
          </a:xfrm>
          <a:prstGeom prst="rect">
            <a:avLst/>
          </a:prstGeom>
        </p:spPr>
      </p:pic>
      <p:pic>
        <p:nvPicPr>
          <p:cNvPr id="9" name="Picture 8"/>
          <p:cNvPicPr>
            <a:picLocks noChangeAspect="1"/>
          </p:cNvPicPr>
          <p:nvPr/>
        </p:nvPicPr>
        <p:blipFill>
          <a:blip r:embed="rId5"/>
          <a:stretch>
            <a:fillRect/>
          </a:stretch>
        </p:blipFill>
        <p:spPr>
          <a:xfrm>
            <a:off x="9110612" y="2895014"/>
            <a:ext cx="2533650" cy="1800225"/>
          </a:xfrm>
          <a:prstGeom prst="rect">
            <a:avLst/>
          </a:prstGeom>
        </p:spPr>
      </p:pic>
      <p:pic>
        <p:nvPicPr>
          <p:cNvPr id="11" name="Picture 10"/>
          <p:cNvPicPr>
            <a:picLocks noChangeAspect="1"/>
          </p:cNvPicPr>
          <p:nvPr/>
        </p:nvPicPr>
        <p:blipFill>
          <a:blip r:embed="rId6"/>
          <a:stretch>
            <a:fillRect/>
          </a:stretch>
        </p:blipFill>
        <p:spPr>
          <a:xfrm>
            <a:off x="7915802" y="4681187"/>
            <a:ext cx="2905125" cy="1571625"/>
          </a:xfrm>
          <a:prstGeom prst="rect">
            <a:avLst/>
          </a:prstGeom>
        </p:spPr>
      </p:pic>
    </p:spTree>
    <p:extLst>
      <p:ext uri="{BB962C8B-B14F-4D97-AF65-F5344CB8AC3E}">
        <p14:creationId xmlns:p14="http://schemas.microsoft.com/office/powerpoint/2010/main" val="24444426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a:bodyPr>
          <a:lstStyle/>
          <a:p>
            <a:pPr marL="0" indent="0">
              <a:buNone/>
            </a:pPr>
            <a:r>
              <a:rPr lang="en-US" sz="3638" dirty="0" smtClean="0"/>
              <a:t>Conflict causes our brains to either:</a:t>
            </a:r>
          </a:p>
          <a:p>
            <a:pPr marL="742950" indent="-742950">
              <a:buAutoNum type="arabicPeriod"/>
            </a:pPr>
            <a:r>
              <a:rPr lang="en-US" sz="3638" dirty="0" smtClean="0"/>
              <a:t>Fight</a:t>
            </a:r>
          </a:p>
          <a:p>
            <a:pPr marL="742950" indent="-742950">
              <a:buAutoNum type="arabicPeriod"/>
            </a:pPr>
            <a:r>
              <a:rPr lang="en-US" sz="3638" dirty="0" smtClean="0"/>
              <a:t>Flight</a:t>
            </a:r>
          </a:p>
          <a:p>
            <a:pPr marL="742950" indent="-742950">
              <a:buAutoNum type="arabicPeriod"/>
            </a:pPr>
            <a:r>
              <a:rPr lang="en-US" sz="3638" dirty="0" smtClean="0"/>
              <a:t>Freeze</a:t>
            </a:r>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What is conflict?</a:t>
            </a:r>
            <a:endParaRPr sz="2426" spc="27" dirty="0"/>
          </a:p>
        </p:txBody>
      </p:sp>
      <p:pic>
        <p:nvPicPr>
          <p:cNvPr id="2" name="Picture 1"/>
          <p:cNvPicPr>
            <a:picLocks noChangeAspect="1"/>
          </p:cNvPicPr>
          <p:nvPr/>
        </p:nvPicPr>
        <p:blipFill>
          <a:blip r:embed="rId4"/>
          <a:stretch>
            <a:fillRect/>
          </a:stretch>
        </p:blipFill>
        <p:spPr>
          <a:xfrm>
            <a:off x="7805687" y="1352719"/>
            <a:ext cx="2819400" cy="1619250"/>
          </a:xfrm>
          <a:prstGeom prst="rect">
            <a:avLst/>
          </a:prstGeom>
        </p:spPr>
      </p:pic>
      <p:pic>
        <p:nvPicPr>
          <p:cNvPr id="9" name="Picture 8"/>
          <p:cNvPicPr>
            <a:picLocks noChangeAspect="1"/>
          </p:cNvPicPr>
          <p:nvPr/>
        </p:nvPicPr>
        <p:blipFill>
          <a:blip r:embed="rId5"/>
          <a:stretch>
            <a:fillRect/>
          </a:stretch>
        </p:blipFill>
        <p:spPr>
          <a:xfrm>
            <a:off x="9110612" y="2895014"/>
            <a:ext cx="2533650" cy="1800225"/>
          </a:xfrm>
          <a:prstGeom prst="rect">
            <a:avLst/>
          </a:prstGeom>
        </p:spPr>
      </p:pic>
      <p:pic>
        <p:nvPicPr>
          <p:cNvPr id="11" name="Picture 10"/>
          <p:cNvPicPr>
            <a:picLocks noChangeAspect="1"/>
          </p:cNvPicPr>
          <p:nvPr/>
        </p:nvPicPr>
        <p:blipFill>
          <a:blip r:embed="rId6"/>
          <a:stretch>
            <a:fillRect/>
          </a:stretch>
        </p:blipFill>
        <p:spPr>
          <a:xfrm>
            <a:off x="7915802" y="4681187"/>
            <a:ext cx="2905125" cy="1571625"/>
          </a:xfrm>
          <a:prstGeom prst="rect">
            <a:avLst/>
          </a:prstGeom>
        </p:spPr>
      </p:pic>
    </p:spTree>
    <p:extLst>
      <p:ext uri="{BB962C8B-B14F-4D97-AF65-F5344CB8AC3E}">
        <p14:creationId xmlns:p14="http://schemas.microsoft.com/office/powerpoint/2010/main" val="41381996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fontScale="92500" lnSpcReduction="10000"/>
          </a:bodyPr>
          <a:lstStyle/>
          <a:p>
            <a:pPr marL="0" indent="0">
              <a:buNone/>
            </a:pPr>
            <a:r>
              <a:rPr lang="en-US" sz="4000" dirty="0" smtClean="0"/>
              <a:t>Take out your </a:t>
            </a:r>
            <a:r>
              <a:rPr lang="en-US" sz="4000" dirty="0" err="1" smtClean="0"/>
              <a:t>oracy</a:t>
            </a:r>
            <a:r>
              <a:rPr lang="en-US" sz="4000" dirty="0" smtClean="0"/>
              <a:t> </a:t>
            </a:r>
            <a:r>
              <a:rPr lang="en-US" sz="4000" dirty="0" err="1" smtClean="0"/>
              <a:t>helpsheet</a:t>
            </a:r>
            <a:r>
              <a:rPr lang="en-US" sz="4000" dirty="0" smtClean="0"/>
              <a:t> from your learning wallet.</a:t>
            </a:r>
          </a:p>
          <a:p>
            <a:pPr marL="0" indent="0">
              <a:buNone/>
            </a:pPr>
            <a:endParaRPr lang="en-US" sz="4000" dirty="0"/>
          </a:p>
          <a:p>
            <a:pPr marL="0" indent="0">
              <a:buNone/>
            </a:pPr>
            <a:r>
              <a:rPr lang="en-US" sz="4000" dirty="0" smtClean="0"/>
              <a:t>You have 1 minute to think about the following question:</a:t>
            </a:r>
          </a:p>
          <a:p>
            <a:pPr marL="0" indent="0">
              <a:buNone/>
            </a:pPr>
            <a:endParaRPr lang="en-US" sz="4000" dirty="0"/>
          </a:p>
          <a:p>
            <a:pPr marL="0" indent="0">
              <a:buNone/>
            </a:pPr>
            <a:r>
              <a:rPr lang="en-US" sz="4000" dirty="0" smtClean="0"/>
              <a:t>“What does fight, flight or freeze mean?”</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GB" sz="2426" spc="27" dirty="0" smtClean="0"/>
              <a:t>Fight, flight, </a:t>
            </a:r>
            <a:r>
              <a:rPr lang="en-GB" sz="2426" spc="27" dirty="0" err="1" smtClean="0"/>
              <a:t>freese</a:t>
            </a:r>
            <a:endParaRPr sz="2426" spc="27" dirty="0"/>
          </a:p>
        </p:txBody>
      </p:sp>
      <p:pic>
        <p:nvPicPr>
          <p:cNvPr id="2" name="Picture 1"/>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31129460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563"/>
          </a:xfrm>
        </p:spPr>
        <p:txBody>
          <a:bodyPr>
            <a:normAutofit fontScale="77500" lnSpcReduction="20000"/>
          </a:bodyPr>
          <a:lstStyle/>
          <a:p>
            <a:pPr marL="0" indent="0">
              <a:buNone/>
            </a:pPr>
            <a:r>
              <a:rPr lang="en-US" sz="4000" dirty="0" smtClean="0"/>
              <a:t>Using your </a:t>
            </a:r>
            <a:r>
              <a:rPr lang="en-US" sz="4000" dirty="0" err="1" smtClean="0"/>
              <a:t>oracy</a:t>
            </a:r>
            <a:r>
              <a:rPr lang="en-US" sz="4000" dirty="0" smtClean="0"/>
              <a:t> </a:t>
            </a:r>
            <a:r>
              <a:rPr lang="en-US" sz="4000" dirty="0" err="1" smtClean="0"/>
              <a:t>helpsheet</a:t>
            </a:r>
            <a:r>
              <a:rPr lang="en-US" sz="4000" dirty="0" smtClean="0"/>
              <a:t>, with the person next to you, discuss your response to the question:</a:t>
            </a:r>
          </a:p>
          <a:p>
            <a:pPr marL="0" indent="0">
              <a:buNone/>
            </a:pPr>
            <a:endParaRPr lang="en-US" sz="4000" dirty="0"/>
          </a:p>
          <a:p>
            <a:pPr marL="0" indent="0">
              <a:buNone/>
            </a:pPr>
            <a:r>
              <a:rPr lang="en-US" sz="4000" dirty="0"/>
              <a:t>“What does fight, flight or freeze mean</a:t>
            </a:r>
            <a:r>
              <a:rPr lang="en-US" sz="4000" dirty="0" smtClean="0"/>
              <a:t>?”</a:t>
            </a:r>
          </a:p>
          <a:p>
            <a:pPr marL="0" indent="0">
              <a:buNone/>
            </a:pPr>
            <a:endParaRPr lang="en-US" sz="4000" dirty="0"/>
          </a:p>
          <a:p>
            <a:pPr marL="0" indent="0">
              <a:buNone/>
            </a:pPr>
            <a:r>
              <a:rPr lang="en-US" sz="4000" dirty="0" smtClean="0"/>
              <a:t>Remember to use the sentence starters to add, build or challenge what your partner has said.</a:t>
            </a:r>
          </a:p>
          <a:p>
            <a:pPr marL="0" indent="0">
              <a:buNone/>
            </a:pPr>
            <a:endParaRPr lang="en-US" sz="4000" dirty="0"/>
          </a:p>
          <a:p>
            <a:pPr marL="0" indent="0">
              <a:buNone/>
            </a:pPr>
            <a:r>
              <a:rPr lang="en-US" sz="4000" dirty="0" smtClean="0"/>
              <a:t>Be ready to share your discussion with the class</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What is teamwork?</a:t>
            </a:r>
            <a:endParaRPr sz="2426" spc="27" dirty="0"/>
          </a:p>
        </p:txBody>
      </p:sp>
      <p:pic>
        <p:nvPicPr>
          <p:cNvPr id="9" name="Picture 8"/>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21433473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a:bodyPr>
          <a:lstStyle/>
          <a:p>
            <a:pPr marL="0" indent="0">
              <a:buNone/>
            </a:pPr>
            <a:r>
              <a:rPr lang="en-US" sz="3638" b="1" dirty="0" smtClean="0"/>
              <a:t>Fight</a:t>
            </a:r>
            <a:r>
              <a:rPr lang="en-US" sz="3638" dirty="0" smtClean="0"/>
              <a:t> – a person is ready to stand up to or argue because they feel threatened or challenged.</a:t>
            </a:r>
          </a:p>
          <a:p>
            <a:pPr marL="0" indent="0">
              <a:buNone/>
            </a:pPr>
            <a:endParaRPr lang="en-US" sz="3638" dirty="0"/>
          </a:p>
          <a:p>
            <a:pPr marL="0" indent="0">
              <a:buNone/>
            </a:pPr>
            <a:r>
              <a:rPr lang="en-US" sz="3638" dirty="0" smtClean="0"/>
              <a:t>An example is arguing back or being physically aggressive</a:t>
            </a:r>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Fight, Flight or Freeze</a:t>
            </a:r>
            <a:endParaRPr sz="2426" spc="27" dirty="0"/>
          </a:p>
        </p:txBody>
      </p:sp>
      <p:pic>
        <p:nvPicPr>
          <p:cNvPr id="2" name="Picture 1"/>
          <p:cNvPicPr>
            <a:picLocks noChangeAspect="1"/>
          </p:cNvPicPr>
          <p:nvPr/>
        </p:nvPicPr>
        <p:blipFill>
          <a:blip r:embed="rId4"/>
          <a:stretch>
            <a:fillRect/>
          </a:stretch>
        </p:blipFill>
        <p:spPr>
          <a:xfrm>
            <a:off x="7805687" y="1352719"/>
            <a:ext cx="2819400" cy="1619250"/>
          </a:xfrm>
          <a:prstGeom prst="rect">
            <a:avLst/>
          </a:prstGeom>
        </p:spPr>
      </p:pic>
      <p:pic>
        <p:nvPicPr>
          <p:cNvPr id="9" name="Picture 8"/>
          <p:cNvPicPr>
            <a:picLocks noChangeAspect="1"/>
          </p:cNvPicPr>
          <p:nvPr/>
        </p:nvPicPr>
        <p:blipFill>
          <a:blip r:embed="rId5"/>
          <a:stretch>
            <a:fillRect/>
          </a:stretch>
        </p:blipFill>
        <p:spPr>
          <a:xfrm>
            <a:off x="9110612" y="2895014"/>
            <a:ext cx="2533650" cy="1800225"/>
          </a:xfrm>
          <a:prstGeom prst="rect">
            <a:avLst/>
          </a:prstGeom>
        </p:spPr>
      </p:pic>
      <p:pic>
        <p:nvPicPr>
          <p:cNvPr id="11" name="Picture 10"/>
          <p:cNvPicPr>
            <a:picLocks noChangeAspect="1"/>
          </p:cNvPicPr>
          <p:nvPr/>
        </p:nvPicPr>
        <p:blipFill>
          <a:blip r:embed="rId6"/>
          <a:stretch>
            <a:fillRect/>
          </a:stretch>
        </p:blipFill>
        <p:spPr>
          <a:xfrm>
            <a:off x="7915802" y="4681187"/>
            <a:ext cx="2905125" cy="1571625"/>
          </a:xfrm>
          <a:prstGeom prst="rect">
            <a:avLst/>
          </a:prstGeom>
        </p:spPr>
      </p:pic>
    </p:spTree>
    <p:extLst>
      <p:ext uri="{BB962C8B-B14F-4D97-AF65-F5344CB8AC3E}">
        <p14:creationId xmlns:p14="http://schemas.microsoft.com/office/powerpoint/2010/main" val="29852945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a:bodyPr>
          <a:lstStyle/>
          <a:p>
            <a:pPr marL="0" indent="0">
              <a:buNone/>
            </a:pPr>
            <a:r>
              <a:rPr lang="en-US" sz="3638" b="1" dirty="0" smtClean="0"/>
              <a:t>Flight</a:t>
            </a:r>
            <a:r>
              <a:rPr lang="en-US" sz="3638" dirty="0" smtClean="0"/>
              <a:t> – a person wants to remove themselves or escape from the situation.</a:t>
            </a:r>
          </a:p>
          <a:p>
            <a:pPr marL="0" indent="0">
              <a:buNone/>
            </a:pPr>
            <a:endParaRPr lang="en-US" sz="3638" dirty="0"/>
          </a:p>
          <a:p>
            <a:pPr marL="0" indent="0">
              <a:buNone/>
            </a:pPr>
            <a:r>
              <a:rPr lang="en-US" sz="3638" dirty="0" smtClean="0"/>
              <a:t>An example is walking away when a conflict begins.</a:t>
            </a:r>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Fight, Flight or Freeze</a:t>
            </a:r>
            <a:endParaRPr sz="2426" spc="27" dirty="0"/>
          </a:p>
        </p:txBody>
      </p:sp>
      <p:pic>
        <p:nvPicPr>
          <p:cNvPr id="2" name="Picture 1"/>
          <p:cNvPicPr>
            <a:picLocks noChangeAspect="1"/>
          </p:cNvPicPr>
          <p:nvPr/>
        </p:nvPicPr>
        <p:blipFill>
          <a:blip r:embed="rId4"/>
          <a:stretch>
            <a:fillRect/>
          </a:stretch>
        </p:blipFill>
        <p:spPr>
          <a:xfrm>
            <a:off x="7805687" y="1352719"/>
            <a:ext cx="2819400" cy="1619250"/>
          </a:xfrm>
          <a:prstGeom prst="rect">
            <a:avLst/>
          </a:prstGeom>
        </p:spPr>
      </p:pic>
      <p:pic>
        <p:nvPicPr>
          <p:cNvPr id="9" name="Picture 8"/>
          <p:cNvPicPr>
            <a:picLocks noChangeAspect="1"/>
          </p:cNvPicPr>
          <p:nvPr/>
        </p:nvPicPr>
        <p:blipFill>
          <a:blip r:embed="rId5"/>
          <a:stretch>
            <a:fillRect/>
          </a:stretch>
        </p:blipFill>
        <p:spPr>
          <a:xfrm>
            <a:off x="9110612" y="2895014"/>
            <a:ext cx="2533650" cy="1800225"/>
          </a:xfrm>
          <a:prstGeom prst="rect">
            <a:avLst/>
          </a:prstGeom>
        </p:spPr>
      </p:pic>
      <p:pic>
        <p:nvPicPr>
          <p:cNvPr id="11" name="Picture 10"/>
          <p:cNvPicPr>
            <a:picLocks noChangeAspect="1"/>
          </p:cNvPicPr>
          <p:nvPr/>
        </p:nvPicPr>
        <p:blipFill>
          <a:blip r:embed="rId6"/>
          <a:stretch>
            <a:fillRect/>
          </a:stretch>
        </p:blipFill>
        <p:spPr>
          <a:xfrm>
            <a:off x="7915802" y="4681187"/>
            <a:ext cx="2905125" cy="1571625"/>
          </a:xfrm>
          <a:prstGeom prst="rect">
            <a:avLst/>
          </a:prstGeom>
        </p:spPr>
      </p:pic>
    </p:spTree>
    <p:extLst>
      <p:ext uri="{BB962C8B-B14F-4D97-AF65-F5344CB8AC3E}">
        <p14:creationId xmlns:p14="http://schemas.microsoft.com/office/powerpoint/2010/main" val="9098933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a:bodyPr>
          <a:lstStyle/>
          <a:p>
            <a:pPr marL="0" indent="0">
              <a:buNone/>
            </a:pPr>
            <a:r>
              <a:rPr lang="en-US" sz="3638" b="1" dirty="0" smtClean="0"/>
              <a:t>Freeze – </a:t>
            </a:r>
            <a:r>
              <a:rPr lang="en-US" sz="3638" dirty="0" smtClean="0"/>
              <a:t>A person feels stuck or unsure so does not do anything at all when a conflict begins.</a:t>
            </a:r>
          </a:p>
          <a:p>
            <a:pPr marL="0" indent="0">
              <a:buNone/>
            </a:pPr>
            <a:endParaRPr lang="en-US" sz="3638" dirty="0"/>
          </a:p>
          <a:p>
            <a:pPr marL="0" indent="0">
              <a:buNone/>
            </a:pPr>
            <a:r>
              <a:rPr lang="en-US" sz="3638" dirty="0" smtClean="0"/>
              <a:t>An example of this is staying silent even if someone is arguing with them.</a:t>
            </a:r>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Fight, Flight or Freeze</a:t>
            </a:r>
            <a:endParaRPr sz="2426" spc="27" dirty="0"/>
          </a:p>
        </p:txBody>
      </p:sp>
      <p:pic>
        <p:nvPicPr>
          <p:cNvPr id="2" name="Picture 1"/>
          <p:cNvPicPr>
            <a:picLocks noChangeAspect="1"/>
          </p:cNvPicPr>
          <p:nvPr/>
        </p:nvPicPr>
        <p:blipFill>
          <a:blip r:embed="rId4"/>
          <a:stretch>
            <a:fillRect/>
          </a:stretch>
        </p:blipFill>
        <p:spPr>
          <a:xfrm>
            <a:off x="7805687" y="1352719"/>
            <a:ext cx="2819400" cy="1619250"/>
          </a:xfrm>
          <a:prstGeom prst="rect">
            <a:avLst/>
          </a:prstGeom>
        </p:spPr>
      </p:pic>
      <p:pic>
        <p:nvPicPr>
          <p:cNvPr id="9" name="Picture 8"/>
          <p:cNvPicPr>
            <a:picLocks noChangeAspect="1"/>
          </p:cNvPicPr>
          <p:nvPr/>
        </p:nvPicPr>
        <p:blipFill>
          <a:blip r:embed="rId5"/>
          <a:stretch>
            <a:fillRect/>
          </a:stretch>
        </p:blipFill>
        <p:spPr>
          <a:xfrm>
            <a:off x="9110612" y="2895014"/>
            <a:ext cx="2533650" cy="1800225"/>
          </a:xfrm>
          <a:prstGeom prst="rect">
            <a:avLst/>
          </a:prstGeom>
        </p:spPr>
      </p:pic>
      <p:pic>
        <p:nvPicPr>
          <p:cNvPr id="11" name="Picture 10"/>
          <p:cNvPicPr>
            <a:picLocks noChangeAspect="1"/>
          </p:cNvPicPr>
          <p:nvPr/>
        </p:nvPicPr>
        <p:blipFill>
          <a:blip r:embed="rId6"/>
          <a:stretch>
            <a:fillRect/>
          </a:stretch>
        </p:blipFill>
        <p:spPr>
          <a:xfrm>
            <a:off x="7915802" y="4681187"/>
            <a:ext cx="2905125" cy="1571625"/>
          </a:xfrm>
          <a:prstGeom prst="rect">
            <a:avLst/>
          </a:prstGeom>
        </p:spPr>
      </p:pic>
    </p:spTree>
    <p:extLst>
      <p:ext uri="{BB962C8B-B14F-4D97-AF65-F5344CB8AC3E}">
        <p14:creationId xmlns:p14="http://schemas.microsoft.com/office/powerpoint/2010/main" val="9894317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lnSpcReduction="10000"/>
          </a:bodyPr>
          <a:lstStyle/>
          <a:p>
            <a:pPr marL="0" indent="0">
              <a:buNone/>
            </a:pPr>
            <a:r>
              <a:rPr lang="en-US" sz="3638" dirty="0" smtClean="0"/>
              <a:t>You are carrying food out of the canteen when another person in your year bumps into you. Your food falls out of your hand onto the floor. The line for the canteen is really long, you don’t have enough money on </a:t>
            </a:r>
            <a:r>
              <a:rPr lang="en-US" sz="3638" dirty="0" err="1" smtClean="0"/>
              <a:t>parentpay</a:t>
            </a:r>
            <a:r>
              <a:rPr lang="en-US" sz="3638" dirty="0" smtClean="0"/>
              <a:t> to buy the same items again and you think the person who bumped into you is laughing about it.</a:t>
            </a:r>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Fight, Flight or Freeze – scenario </a:t>
            </a:r>
            <a:endParaRPr sz="2426" spc="27" dirty="0"/>
          </a:p>
        </p:txBody>
      </p:sp>
      <p:sp>
        <p:nvSpPr>
          <p:cNvPr id="12" name="Content Placeholder 2"/>
          <p:cNvSpPr txBox="1">
            <a:spLocks/>
          </p:cNvSpPr>
          <p:nvPr/>
        </p:nvSpPr>
        <p:spPr>
          <a:xfrm>
            <a:off x="7805687" y="1243615"/>
            <a:ext cx="4254981" cy="5108889"/>
          </a:xfrm>
          <a:prstGeom prst="rect">
            <a:avLst/>
          </a:prstGeom>
        </p:spPr>
        <p:txBody>
          <a:bodyPr vert="horz" lIns="91440" tIns="45720" rIns="91440" bIns="45720" rtlCol="0">
            <a:normAutofit/>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38" dirty="0" smtClean="0"/>
              <a:t>If you were the person in this scenario how would you react? Would you:</a:t>
            </a:r>
          </a:p>
          <a:p>
            <a:pPr marL="742950" indent="-742950">
              <a:buFont typeface="Arial" panose="020B0604020202020204" pitchFamily="34" charset="0"/>
              <a:buAutoNum type="arabicPeriod"/>
            </a:pPr>
            <a:r>
              <a:rPr lang="en-US" sz="3638" dirty="0" smtClean="0"/>
              <a:t>Fight</a:t>
            </a:r>
          </a:p>
          <a:p>
            <a:pPr marL="742950" indent="-742950">
              <a:buFont typeface="Arial" panose="020B0604020202020204" pitchFamily="34" charset="0"/>
              <a:buAutoNum type="arabicPeriod"/>
            </a:pPr>
            <a:r>
              <a:rPr lang="en-US" sz="3638" dirty="0" smtClean="0"/>
              <a:t>Flight</a:t>
            </a:r>
          </a:p>
          <a:p>
            <a:pPr marL="742950" indent="-742950">
              <a:buFont typeface="Arial" panose="020B0604020202020204" pitchFamily="34" charset="0"/>
              <a:buAutoNum type="arabicPeriod"/>
            </a:pPr>
            <a:r>
              <a:rPr lang="en-US" sz="3638" dirty="0" smtClean="0"/>
              <a:t>Freeze</a:t>
            </a:r>
          </a:p>
          <a:p>
            <a:pPr marL="0" indent="0">
              <a:buFont typeface="Arial" panose="020B0604020202020204" pitchFamily="34" charset="0"/>
              <a:buNone/>
            </a:pPr>
            <a:endParaRPr lang="en-US" sz="3638" dirty="0" smtClean="0"/>
          </a:p>
          <a:p>
            <a:pPr marL="0" indent="0">
              <a:buFont typeface="Arial" panose="020B0604020202020204" pitchFamily="34" charset="0"/>
              <a:buNone/>
            </a:pPr>
            <a:endParaRPr lang="en-US" sz="3638" dirty="0"/>
          </a:p>
        </p:txBody>
      </p:sp>
    </p:spTree>
    <p:extLst>
      <p:ext uri="{BB962C8B-B14F-4D97-AF65-F5344CB8AC3E}">
        <p14:creationId xmlns:p14="http://schemas.microsoft.com/office/powerpoint/2010/main" val="33671655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D86EFE-4154-FD82-C862-6582C0A4E2E9}"/>
            </a:ext>
          </a:extLst>
        </p:cNvPr>
        <p:cNvGrpSpPr/>
        <p:nvPr/>
      </p:nvGrpSpPr>
      <p:grpSpPr>
        <a:xfrm>
          <a:off x="0" y="0"/>
          <a:ext cx="0" cy="0"/>
          <a:chOff x="0" y="0"/>
          <a:chExt cx="0" cy="0"/>
        </a:xfrm>
      </p:grpSpPr>
      <p:sp>
        <p:nvSpPr>
          <p:cNvPr id="6" name="Title 1"/>
          <p:cNvSpPr txBox="1">
            <a:spLocks/>
          </p:cNvSpPr>
          <p:nvPr/>
        </p:nvSpPr>
        <p:spPr>
          <a:xfrm>
            <a:off x="525002" y="240569"/>
            <a:ext cx="7769673" cy="2386762"/>
          </a:xfrm>
          <a:prstGeom prst="rect">
            <a:avLst/>
          </a:prstGeom>
        </p:spPr>
        <p:txBody>
          <a:bodyPr>
            <a:normAutofit fontScale="97500"/>
          </a:bodyPr>
          <a:lstStyle>
            <a:lvl1pPr algn="l" defTabSz="914377" rtl="0" eaLnBrk="1" latinLnBrk="0" hangingPunct="1">
              <a:lnSpc>
                <a:spcPct val="90000"/>
              </a:lnSpc>
              <a:spcBef>
                <a:spcPct val="0"/>
              </a:spcBef>
              <a:buNone/>
              <a:defRPr sz="4400" kern="1200">
                <a:solidFill>
                  <a:schemeClr val="tx1"/>
                </a:solidFill>
                <a:latin typeface="Aptos" panose="020B0004020202020204" pitchFamily="34" charset="0"/>
                <a:ea typeface="Verdana" panose="020B0604030504040204" pitchFamily="34" charset="0"/>
                <a:cs typeface="Segoe UI" panose="020B0502040204020203" pitchFamily="34" charset="0"/>
              </a:defRPr>
            </a:lvl1pPr>
          </a:lstStyle>
          <a:p>
            <a:r>
              <a:rPr lang="en-GB"/>
              <a:t>Remember to complete all homework tasks on SAM Learning </a:t>
            </a:r>
            <a:endParaRPr lang="en-GB" dirty="0"/>
          </a:p>
        </p:txBody>
      </p:sp>
      <p:sp>
        <p:nvSpPr>
          <p:cNvPr id="7" name="Subtitle 2"/>
          <p:cNvSpPr txBox="1">
            <a:spLocks/>
          </p:cNvSpPr>
          <p:nvPr/>
        </p:nvSpPr>
        <p:spPr>
          <a:xfrm>
            <a:off x="217376" y="2332807"/>
            <a:ext cx="6855595" cy="1655182"/>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Aptos" panose="020B0004020202020204" pitchFamily="34" charset="0"/>
                <a:ea typeface="Verdana" panose="020B0604030504040204" pitchFamily="34" charset="0"/>
                <a:cs typeface="Segoe UI" panose="020B0502040204020203"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Aptos" panose="020B0004020202020204" pitchFamily="34" charset="0"/>
                <a:ea typeface="Verdana" panose="020B0604030504040204" pitchFamily="34" charset="0"/>
                <a:cs typeface="Segoe UI" panose="020B0502040204020203"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Aptos" panose="020B0004020202020204" pitchFamily="34" charset="0"/>
                <a:ea typeface="Verdana" panose="020B0604030504040204" pitchFamily="34" charset="0"/>
                <a:cs typeface="Segoe UI" panose="020B0502040204020203"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Verdana" panose="020B0604030504040204" pitchFamily="34" charset="0"/>
                <a:cs typeface="Segoe UI" panose="020B0502040204020203"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Verdana" panose="020B0604030504040204" pitchFamily="34" charset="0"/>
                <a:cs typeface="Segoe UI" panose="020B0502040204020203"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t>We still use Classcharts for announcements, surveys and revision material </a:t>
            </a:r>
          </a:p>
          <a:p>
            <a:endParaRPr lang="en-GB" sz="1800" dirty="0"/>
          </a:p>
          <a:p>
            <a:r>
              <a:rPr lang="en-GB" sz="1800" dirty="0"/>
              <a:t>Homework Club every morning in West Canteen from 8am </a:t>
            </a:r>
          </a:p>
          <a:p>
            <a:endParaRPr lang="en-GB" sz="1800" dirty="0"/>
          </a:p>
          <a:p>
            <a:r>
              <a:rPr lang="en-GB" sz="1800" dirty="0"/>
              <a:t>Library is open before school and at break times</a:t>
            </a:r>
          </a:p>
          <a:p>
            <a:endParaRPr lang="en-GB" sz="1800" dirty="0"/>
          </a:p>
          <a:p>
            <a:r>
              <a:rPr lang="en-GB" sz="1800" dirty="0"/>
              <a:t>Students on the following slides have not completed ALL tasks </a:t>
            </a:r>
          </a:p>
        </p:txBody>
      </p:sp>
      <p:pic>
        <p:nvPicPr>
          <p:cNvPr id="8" name="Picture 7"/>
          <p:cNvPicPr>
            <a:picLocks noChangeAspect="1"/>
          </p:cNvPicPr>
          <p:nvPr/>
        </p:nvPicPr>
        <p:blipFill rotWithShape="1">
          <a:blip r:embed="rId3"/>
          <a:srcRect l="1782" t="1680" r="4835"/>
          <a:stretch/>
        </p:blipFill>
        <p:spPr>
          <a:xfrm>
            <a:off x="8294675" y="542438"/>
            <a:ext cx="2212626" cy="1354500"/>
          </a:xfrm>
          <a:prstGeom prst="rect">
            <a:avLst/>
          </a:prstGeom>
        </p:spPr>
      </p:pic>
      <p:pic>
        <p:nvPicPr>
          <p:cNvPr id="2" name="Picture 1"/>
          <p:cNvPicPr>
            <a:picLocks noChangeAspect="1"/>
          </p:cNvPicPr>
          <p:nvPr/>
        </p:nvPicPr>
        <p:blipFill rotWithShape="1">
          <a:blip r:embed="rId4"/>
          <a:srcRect l="26769" t="41600" r="41731" b="55600"/>
          <a:stretch/>
        </p:blipFill>
        <p:spPr>
          <a:xfrm>
            <a:off x="1642745" y="5344318"/>
            <a:ext cx="10267364" cy="513368"/>
          </a:xfrm>
          <a:prstGeom prst="rect">
            <a:avLst/>
          </a:prstGeom>
        </p:spPr>
      </p:pic>
      <p:sp>
        <p:nvSpPr>
          <p:cNvPr id="3" name="TextBox 2"/>
          <p:cNvSpPr txBox="1"/>
          <p:nvPr/>
        </p:nvSpPr>
        <p:spPr>
          <a:xfrm>
            <a:off x="7582519" y="2572239"/>
            <a:ext cx="2924782" cy="876202"/>
          </a:xfrm>
          <a:prstGeom prst="rect">
            <a:avLst/>
          </a:prstGeom>
          <a:noFill/>
        </p:spPr>
        <p:txBody>
          <a:bodyPr wrap="square" rtlCol="0">
            <a:spAutoFit/>
          </a:bodyPr>
          <a:lstStyle/>
          <a:p>
            <a:pPr algn="ctr"/>
            <a:r>
              <a:rPr lang="en-GB" sz="1698" b="1" dirty="0"/>
              <a:t>Make sure you are completing the SET TASKS! These are the tasks your teachers have set. </a:t>
            </a:r>
          </a:p>
        </p:txBody>
      </p:sp>
      <p:cxnSp>
        <p:nvCxnSpPr>
          <p:cNvPr id="5" name="Straight Arrow Connector 4"/>
          <p:cNvCxnSpPr/>
          <p:nvPr/>
        </p:nvCxnSpPr>
        <p:spPr>
          <a:xfrm flipH="1">
            <a:off x="7072974" y="3729141"/>
            <a:ext cx="1467019" cy="1484218"/>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315918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lnSpcReduction="10000"/>
          </a:bodyPr>
          <a:lstStyle/>
          <a:p>
            <a:pPr marL="0" indent="0">
              <a:buNone/>
            </a:pPr>
            <a:r>
              <a:rPr lang="en-US" sz="3638" dirty="0" smtClean="0"/>
              <a:t>You are carrying food out of the canteen when another person in your year bumps into you. Your food falls out of your hand onto the floor. The line for the canteen is really long, you don’t have enough money on </a:t>
            </a:r>
            <a:r>
              <a:rPr lang="en-US" sz="3638" dirty="0" err="1" smtClean="0"/>
              <a:t>parentpay</a:t>
            </a:r>
            <a:r>
              <a:rPr lang="en-US" sz="3638" dirty="0" smtClean="0"/>
              <a:t> to buy the same items again and you think the person who bumped into you is laughing about it.</a:t>
            </a:r>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Fight, Flight or Freeze – scenario </a:t>
            </a:r>
            <a:endParaRPr sz="2426" spc="27" dirty="0"/>
          </a:p>
        </p:txBody>
      </p:sp>
      <p:sp>
        <p:nvSpPr>
          <p:cNvPr id="12" name="Content Placeholder 2"/>
          <p:cNvSpPr txBox="1">
            <a:spLocks/>
          </p:cNvSpPr>
          <p:nvPr/>
        </p:nvSpPr>
        <p:spPr>
          <a:xfrm>
            <a:off x="7805687" y="1243615"/>
            <a:ext cx="4254981" cy="5108889"/>
          </a:xfrm>
          <a:prstGeom prst="rect">
            <a:avLst/>
          </a:prstGeom>
        </p:spPr>
        <p:txBody>
          <a:bodyPr vert="horz" lIns="91440" tIns="45720" rIns="91440" bIns="45720" rtlCol="0">
            <a:normAutofit lnSpcReduction="10000"/>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38" dirty="0" smtClean="0"/>
              <a:t>Discuss with the person next to you the response you would have.</a:t>
            </a:r>
          </a:p>
          <a:p>
            <a:pPr marL="0" indent="0">
              <a:buFont typeface="Arial" panose="020B0604020202020204" pitchFamily="34" charset="0"/>
              <a:buNone/>
            </a:pPr>
            <a:endParaRPr lang="en-US" sz="3638" dirty="0"/>
          </a:p>
          <a:p>
            <a:pPr marL="0" indent="0">
              <a:buFont typeface="Arial" panose="020B0604020202020204" pitchFamily="34" charset="0"/>
              <a:buNone/>
            </a:pPr>
            <a:r>
              <a:rPr lang="en-US" sz="3638" dirty="0" smtClean="0"/>
              <a:t>Use your </a:t>
            </a:r>
            <a:r>
              <a:rPr lang="en-US" sz="3638" dirty="0" err="1" smtClean="0"/>
              <a:t>oracy</a:t>
            </a:r>
            <a:r>
              <a:rPr lang="en-US" sz="3638" dirty="0" smtClean="0"/>
              <a:t> </a:t>
            </a:r>
            <a:r>
              <a:rPr lang="en-US" sz="3638" dirty="0" err="1" smtClean="0"/>
              <a:t>helpsheet</a:t>
            </a:r>
            <a:r>
              <a:rPr lang="en-US" sz="3638" dirty="0" smtClean="0"/>
              <a:t> too add, build or challenge during the discussion.</a:t>
            </a:r>
          </a:p>
          <a:p>
            <a:pPr marL="0" indent="0">
              <a:buFont typeface="Arial" panose="020B0604020202020204" pitchFamily="34" charset="0"/>
              <a:buNone/>
            </a:pPr>
            <a:endParaRPr lang="en-US" sz="3638" dirty="0" smtClean="0"/>
          </a:p>
          <a:p>
            <a:pPr marL="0" indent="0">
              <a:buFont typeface="Arial" panose="020B0604020202020204" pitchFamily="34" charset="0"/>
              <a:buNone/>
            </a:pPr>
            <a:endParaRPr lang="en-US" sz="3638" dirty="0"/>
          </a:p>
        </p:txBody>
      </p:sp>
    </p:spTree>
    <p:extLst>
      <p:ext uri="{BB962C8B-B14F-4D97-AF65-F5344CB8AC3E}">
        <p14:creationId xmlns:p14="http://schemas.microsoft.com/office/powerpoint/2010/main" val="37007638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776389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5173C55-CE5D-D7C3-166E-EB96ECDFDDDE}"/>
              </a:ext>
            </a:extLst>
          </p:cNvPr>
          <p:cNvSpPr>
            <a:spLocks noGrp="1"/>
          </p:cNvSpPr>
          <p:nvPr>
            <p:ph sz="quarter" idx="13"/>
          </p:nvPr>
        </p:nvSpPr>
        <p:spPr/>
        <p:txBody>
          <a:bodyPr anchor="ctr">
            <a:normAutofit lnSpcReduction="10000"/>
          </a:bodyPr>
          <a:lstStyle/>
          <a:p>
            <a:pPr algn="ctr">
              <a:lnSpc>
                <a:spcPct val="100000"/>
              </a:lnSpc>
            </a:pPr>
            <a:r>
              <a:rPr lang="en-GB" sz="4800" b="1" dirty="0" smtClean="0"/>
              <a:t>Thought of the Day</a:t>
            </a:r>
          </a:p>
          <a:p>
            <a:pPr algn="ctr">
              <a:lnSpc>
                <a:spcPct val="100000"/>
              </a:lnSpc>
            </a:pPr>
            <a:r>
              <a:rPr lang="en-GB" dirty="0" smtClean="0"/>
              <a:t>“</a:t>
            </a:r>
            <a:r>
              <a:rPr lang="en-US" dirty="0" smtClean="0"/>
              <a:t>The goal of resolving conflict is not victory or defeat. It’s really understanding and letting go of our need to be right</a:t>
            </a:r>
            <a:r>
              <a:rPr lang="en-GB" dirty="0" smtClean="0"/>
              <a:t>”</a:t>
            </a:r>
          </a:p>
        </p:txBody>
      </p:sp>
    </p:spTree>
    <p:extLst>
      <p:ext uri="{BB962C8B-B14F-4D97-AF65-F5344CB8AC3E}">
        <p14:creationId xmlns:p14="http://schemas.microsoft.com/office/powerpoint/2010/main" val="42847803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215997" y="1061918"/>
            <a:ext cx="5647533" cy="5647533"/>
          </a:xfrm>
          <a:prstGeom prst="rect">
            <a:avLst/>
          </a:prstGeom>
        </p:spPr>
      </p:pic>
      <p:sp>
        <p:nvSpPr>
          <p:cNvPr id="20" name="TextBox 19"/>
          <p:cNvSpPr txBox="1"/>
          <p:nvPr/>
        </p:nvSpPr>
        <p:spPr>
          <a:xfrm>
            <a:off x="99308" y="68840"/>
            <a:ext cx="6514733" cy="1323439"/>
          </a:xfrm>
          <a:prstGeom prst="rect">
            <a:avLst/>
          </a:prstGeom>
          <a:noFill/>
        </p:spPr>
        <p:txBody>
          <a:bodyPr wrap="square" rtlCol="0">
            <a:spAutoFit/>
          </a:bodyPr>
          <a:lstStyle/>
          <a:p>
            <a:pPr algn="ctr" defTabSz="277246">
              <a:defRPr/>
            </a:pPr>
            <a:r>
              <a:rPr lang="en-GB" sz="4000" u="sng" dirty="0">
                <a:solidFill>
                  <a:prstClr val="black"/>
                </a:solidFill>
                <a:latin typeface="Comic Sans MS" panose="030F0702030302020204" pitchFamily="66" charset="0"/>
              </a:rPr>
              <a:t>Secure your </a:t>
            </a:r>
            <a:r>
              <a:rPr lang="en-GB" sz="4000" u="sng" dirty="0" smtClean="0">
                <a:solidFill>
                  <a:prstClr val="black"/>
                </a:solidFill>
                <a:latin typeface="Comic Sans MS" panose="030F0702030302020204" pitchFamily="66" charset="0"/>
              </a:rPr>
              <a:t>Relationships: </a:t>
            </a:r>
            <a:r>
              <a:rPr lang="en-GB" sz="4000" u="sng" dirty="0">
                <a:solidFill>
                  <a:prstClr val="black"/>
                </a:solidFill>
                <a:latin typeface="Comic Sans MS" panose="030F0702030302020204" pitchFamily="66" charset="0"/>
              </a:rPr>
              <a:t>Learning Journey</a:t>
            </a:r>
          </a:p>
        </p:txBody>
      </p:sp>
      <p:pic>
        <p:nvPicPr>
          <p:cNvPr id="18" name="Picture 17" descr="Logo&#10;&#10;Description automatically generated">
            <a:extLst>
              <a:ext uri="{FF2B5EF4-FFF2-40B4-BE49-F238E27FC236}">
                <a16:creationId xmlns:a16="http://schemas.microsoft.com/office/drawing/2014/main" id="{07E73F21-BD7F-E769-B703-F6FC05FC3F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28" name="Rounded Rectangle 27"/>
          <p:cNvSpPr/>
          <p:nvPr/>
        </p:nvSpPr>
        <p:spPr>
          <a:xfrm>
            <a:off x="581290" y="1586889"/>
            <a:ext cx="1446050" cy="100804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Issues faced by people in the UK</a:t>
            </a:r>
            <a:endParaRPr lang="en-US" sz="1400" dirty="0">
              <a:solidFill>
                <a:prstClr val="black"/>
              </a:solidFill>
              <a:latin typeface="Comic Sans MS" panose="030F0702030302020204" pitchFamily="66" charset="0"/>
            </a:endParaRPr>
          </a:p>
        </p:txBody>
      </p:sp>
      <p:sp>
        <p:nvSpPr>
          <p:cNvPr id="29" name="Rounded Rectangle 28"/>
          <p:cNvSpPr/>
          <p:nvPr/>
        </p:nvSpPr>
        <p:spPr>
          <a:xfrm>
            <a:off x="2525775" y="1618155"/>
            <a:ext cx="1446050" cy="100804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What is loneliness?</a:t>
            </a:r>
            <a:endParaRPr lang="en-US" sz="1400" dirty="0">
              <a:solidFill>
                <a:prstClr val="black"/>
              </a:solidFill>
              <a:latin typeface="Comic Sans MS" panose="030F0702030302020204" pitchFamily="66" charset="0"/>
            </a:endParaRPr>
          </a:p>
        </p:txBody>
      </p:sp>
      <p:sp>
        <p:nvSpPr>
          <p:cNvPr id="30" name="Rounded Rectangle 29"/>
          <p:cNvSpPr/>
          <p:nvPr/>
        </p:nvSpPr>
        <p:spPr>
          <a:xfrm>
            <a:off x="4470261" y="1592857"/>
            <a:ext cx="1446050" cy="100804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Importance of working together</a:t>
            </a:r>
            <a:endParaRPr lang="en-US" sz="1400" dirty="0">
              <a:solidFill>
                <a:prstClr val="black"/>
              </a:solidFill>
              <a:latin typeface="Comic Sans MS" panose="030F0702030302020204" pitchFamily="66" charset="0"/>
            </a:endParaRPr>
          </a:p>
        </p:txBody>
      </p:sp>
      <p:sp>
        <p:nvSpPr>
          <p:cNvPr id="31" name="Rounded Rectangle 30"/>
          <p:cNvSpPr/>
          <p:nvPr/>
        </p:nvSpPr>
        <p:spPr>
          <a:xfrm>
            <a:off x="6414746" y="1586888"/>
            <a:ext cx="1446050" cy="1008041"/>
          </a:xfrm>
          <a:prstGeom prst="roundRect">
            <a:avLst/>
          </a:prstGeom>
          <a:solidFill>
            <a:schemeClr val="accent4"/>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What is conflict resolution?</a:t>
            </a:r>
            <a:endParaRPr lang="en-US" sz="1400" dirty="0">
              <a:solidFill>
                <a:prstClr val="black"/>
              </a:solidFill>
              <a:latin typeface="Comic Sans MS" panose="030F0702030302020204" pitchFamily="66" charset="0"/>
            </a:endParaRPr>
          </a:p>
        </p:txBody>
      </p:sp>
      <p:sp>
        <p:nvSpPr>
          <p:cNvPr id="32" name="Rounded Rectangle 31"/>
          <p:cNvSpPr/>
          <p:nvPr/>
        </p:nvSpPr>
        <p:spPr>
          <a:xfrm>
            <a:off x="8422755" y="1606240"/>
            <a:ext cx="1514832"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Importance of celebrating culture and diversity</a:t>
            </a:r>
            <a:endParaRPr lang="en-US" sz="1400" dirty="0">
              <a:solidFill>
                <a:prstClr val="black"/>
              </a:solidFill>
              <a:latin typeface="Comic Sans MS" panose="030F0702030302020204" pitchFamily="66" charset="0"/>
            </a:endParaRPr>
          </a:p>
        </p:txBody>
      </p:sp>
      <p:sp>
        <p:nvSpPr>
          <p:cNvPr id="33" name="Rounded Rectangle 32"/>
          <p:cNvSpPr/>
          <p:nvPr/>
        </p:nvSpPr>
        <p:spPr>
          <a:xfrm>
            <a:off x="10499546" y="1605223"/>
            <a:ext cx="1446050"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Importance of charity work</a:t>
            </a:r>
            <a:endParaRPr lang="en-US" sz="1400" dirty="0">
              <a:solidFill>
                <a:prstClr val="black"/>
              </a:solidFill>
              <a:latin typeface="Comic Sans MS" panose="030F0702030302020204" pitchFamily="66" charset="0"/>
            </a:endParaRPr>
          </a:p>
        </p:txBody>
      </p:sp>
      <p:sp>
        <p:nvSpPr>
          <p:cNvPr id="34" name="Content Placeholder 2"/>
          <p:cNvSpPr txBox="1">
            <a:spLocks/>
          </p:cNvSpPr>
          <p:nvPr/>
        </p:nvSpPr>
        <p:spPr>
          <a:xfrm>
            <a:off x="175490" y="3123340"/>
            <a:ext cx="6774910" cy="3586111"/>
          </a:xfrm>
          <a:prstGeom prst="rect">
            <a:avLst/>
          </a:prstGeom>
          <a:ln>
            <a:solidFill>
              <a:srgbClr val="E74519"/>
            </a:solidFill>
          </a:ln>
        </p:spPr>
        <p:txBody>
          <a:bodyPr vert="horz" lIns="55449" tIns="27725" rIns="55449" bIns="27725"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54499">
              <a:lnSpc>
                <a:spcPct val="110000"/>
              </a:lnSpc>
              <a:spcBef>
                <a:spcPts val="607"/>
              </a:spcBef>
              <a:buNone/>
              <a:defRPr/>
            </a:pPr>
            <a:r>
              <a:rPr lang="en-US" sz="1940" b="1" dirty="0">
                <a:solidFill>
                  <a:prstClr val="black"/>
                </a:solidFill>
                <a:latin typeface="Comic Sans MS"/>
              </a:rPr>
              <a:t>Today we will look at:</a:t>
            </a:r>
          </a:p>
          <a:p>
            <a:pPr marL="0" indent="0" defTabSz="554499">
              <a:lnSpc>
                <a:spcPct val="110000"/>
              </a:lnSpc>
              <a:spcBef>
                <a:spcPts val="607"/>
              </a:spcBef>
              <a:buNone/>
              <a:defRPr/>
            </a:pPr>
            <a:endParaRPr lang="en-US" sz="1940" b="1" dirty="0">
              <a:solidFill>
                <a:prstClr val="black"/>
              </a:solidFill>
              <a:latin typeface="Comic Sans MS"/>
            </a:endParaRPr>
          </a:p>
          <a:p>
            <a:pPr marL="0" indent="0" defTabSz="554499">
              <a:lnSpc>
                <a:spcPct val="110000"/>
              </a:lnSpc>
              <a:spcBef>
                <a:spcPts val="607"/>
              </a:spcBef>
              <a:buNone/>
              <a:defRPr/>
            </a:pPr>
            <a:r>
              <a:rPr lang="en-US" sz="1940" b="1" dirty="0" smtClean="0">
                <a:solidFill>
                  <a:prstClr val="black"/>
                </a:solidFill>
                <a:latin typeface="Comic Sans MS"/>
              </a:rPr>
              <a:t>What is conflict resolution?</a:t>
            </a:r>
          </a:p>
          <a:p>
            <a:pPr marL="0" indent="0" defTabSz="554499">
              <a:lnSpc>
                <a:spcPct val="110000"/>
              </a:lnSpc>
              <a:spcBef>
                <a:spcPts val="607"/>
              </a:spcBef>
              <a:buNone/>
              <a:defRPr/>
            </a:pPr>
            <a:endParaRPr lang="en-US" sz="1940" b="1" dirty="0">
              <a:solidFill>
                <a:prstClr val="black"/>
              </a:solidFill>
              <a:latin typeface="Comic Sans MS"/>
            </a:endParaRPr>
          </a:p>
          <a:p>
            <a:pPr marL="0" indent="0" defTabSz="554499">
              <a:lnSpc>
                <a:spcPct val="110000"/>
              </a:lnSpc>
              <a:spcBef>
                <a:spcPts val="607"/>
              </a:spcBef>
              <a:buNone/>
              <a:defRPr/>
            </a:pPr>
            <a:r>
              <a:rPr lang="en-US" sz="1940" b="1" dirty="0">
                <a:solidFill>
                  <a:prstClr val="black"/>
                </a:solidFill>
                <a:latin typeface="Comic Sans MS"/>
              </a:rPr>
              <a:t>This includes:</a:t>
            </a:r>
          </a:p>
          <a:p>
            <a:pPr marL="138623" indent="-138623" defTabSz="554499">
              <a:lnSpc>
                <a:spcPct val="110000"/>
              </a:lnSpc>
              <a:spcBef>
                <a:spcPts val="607"/>
              </a:spcBef>
              <a:buFontTx/>
              <a:buChar char="-"/>
              <a:defRPr/>
            </a:pPr>
            <a:r>
              <a:rPr lang="en-US" sz="1940" b="1" dirty="0" smtClean="0">
                <a:solidFill>
                  <a:prstClr val="black"/>
                </a:solidFill>
                <a:latin typeface="Comic Sans MS"/>
              </a:rPr>
              <a:t>What is conflict</a:t>
            </a:r>
          </a:p>
          <a:p>
            <a:pPr marL="138623" indent="-138623" defTabSz="554499">
              <a:lnSpc>
                <a:spcPct val="110000"/>
              </a:lnSpc>
              <a:spcBef>
                <a:spcPts val="607"/>
              </a:spcBef>
              <a:buFontTx/>
              <a:buChar char="-"/>
              <a:defRPr/>
            </a:pPr>
            <a:r>
              <a:rPr lang="en-US" sz="1940" b="1" dirty="0" smtClean="0">
                <a:solidFill>
                  <a:prstClr val="black"/>
                </a:solidFill>
                <a:latin typeface="Comic Sans MS"/>
              </a:rPr>
              <a:t>What is the fight, flight or freeze response</a:t>
            </a:r>
          </a:p>
          <a:p>
            <a:pPr marL="138623" indent="-138623" defTabSz="554499">
              <a:lnSpc>
                <a:spcPct val="110000"/>
              </a:lnSpc>
              <a:spcBef>
                <a:spcPts val="607"/>
              </a:spcBef>
              <a:buFontTx/>
              <a:buChar char="-"/>
              <a:defRPr/>
            </a:pPr>
            <a:endParaRPr lang="en-US" sz="1940" b="1" dirty="0" smtClean="0">
              <a:solidFill>
                <a:prstClr val="black"/>
              </a:solidFill>
              <a:latin typeface="Comic Sans MS"/>
            </a:endParaRPr>
          </a:p>
          <a:p>
            <a:pPr marL="138623" indent="-138623" defTabSz="554499">
              <a:lnSpc>
                <a:spcPct val="110000"/>
              </a:lnSpc>
              <a:spcBef>
                <a:spcPts val="607"/>
              </a:spcBef>
              <a:buFontTx/>
              <a:buChar char="-"/>
              <a:defRPr/>
            </a:pPr>
            <a:endParaRPr lang="en-US" sz="1940" b="1" dirty="0">
              <a:solidFill>
                <a:prstClr val="black"/>
              </a:solidFill>
              <a:latin typeface="Comic Sans MS"/>
            </a:endParaRPr>
          </a:p>
        </p:txBody>
      </p:sp>
      <p:sp>
        <p:nvSpPr>
          <p:cNvPr id="14" name="Content Placeholder 2"/>
          <p:cNvSpPr txBox="1">
            <a:spLocks/>
          </p:cNvSpPr>
          <p:nvPr/>
        </p:nvSpPr>
        <p:spPr>
          <a:xfrm>
            <a:off x="7274975" y="3095752"/>
            <a:ext cx="4674666" cy="3586111"/>
          </a:xfrm>
          <a:prstGeom prst="rect">
            <a:avLst/>
          </a:prstGeom>
          <a:ln>
            <a:solidFill>
              <a:srgbClr val="E74519"/>
            </a:solidFill>
          </a:ln>
        </p:spPr>
        <p:txBody>
          <a:bodyPr vert="horz" lIns="55449" tIns="27725" rIns="55449" bIns="27725"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54499">
              <a:lnSpc>
                <a:spcPct val="110000"/>
              </a:lnSpc>
              <a:spcBef>
                <a:spcPts val="607"/>
              </a:spcBef>
              <a:buNone/>
              <a:defRPr/>
            </a:pPr>
            <a:r>
              <a:rPr lang="en-US" sz="2183" b="1" dirty="0">
                <a:solidFill>
                  <a:prstClr val="black"/>
                </a:solidFill>
                <a:latin typeface="Comic Sans MS"/>
              </a:rPr>
              <a:t>Please remember that during the lesson we should not be asking any pupil or teacher personal questions.</a:t>
            </a:r>
          </a:p>
          <a:p>
            <a:pPr marL="0" indent="0" defTabSz="554499">
              <a:lnSpc>
                <a:spcPct val="110000"/>
              </a:lnSpc>
              <a:spcBef>
                <a:spcPts val="607"/>
              </a:spcBef>
              <a:buNone/>
              <a:defRPr/>
            </a:pPr>
            <a:endParaRPr lang="en-US" sz="2183" b="1" dirty="0">
              <a:solidFill>
                <a:prstClr val="black"/>
              </a:solidFill>
              <a:latin typeface="Comic Sans MS"/>
            </a:endParaRPr>
          </a:p>
          <a:p>
            <a:pPr marL="0" indent="0" defTabSz="554499">
              <a:lnSpc>
                <a:spcPct val="110000"/>
              </a:lnSpc>
              <a:spcBef>
                <a:spcPts val="607"/>
              </a:spcBef>
              <a:buNone/>
              <a:defRPr/>
            </a:pPr>
            <a:r>
              <a:rPr lang="en-US" sz="2183" b="1" dirty="0">
                <a:solidFill>
                  <a:prstClr val="black"/>
                </a:solidFill>
                <a:latin typeface="Comic Sans MS"/>
              </a:rPr>
              <a:t>Your teacher can ask you questions but this will be to check your knowledge in the lesson.</a:t>
            </a:r>
          </a:p>
        </p:txBody>
      </p:sp>
    </p:spTree>
    <p:extLst>
      <p:ext uri="{BB962C8B-B14F-4D97-AF65-F5344CB8AC3E}">
        <p14:creationId xmlns:p14="http://schemas.microsoft.com/office/powerpoint/2010/main" val="41650698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lnSpcReduction="10000"/>
          </a:bodyPr>
          <a:lstStyle/>
          <a:p>
            <a:pPr marL="0" indent="0">
              <a:buNone/>
            </a:pPr>
            <a:r>
              <a:rPr lang="en-US" sz="3638" dirty="0" smtClean="0"/>
              <a:t>Being able to resolve conflicts quickly is a great characteristic to develop.</a:t>
            </a:r>
          </a:p>
          <a:p>
            <a:pPr marL="0" indent="0">
              <a:buNone/>
            </a:pPr>
            <a:endParaRPr lang="en-US" sz="3638" dirty="0"/>
          </a:p>
          <a:p>
            <a:pPr marL="0" indent="0">
              <a:buNone/>
            </a:pPr>
            <a:r>
              <a:rPr lang="en-US" sz="3638" dirty="0" smtClean="0"/>
              <a:t>Conflicts will happen between family and friends, so being able to resolve these conflicts quickly will ensure that the relationship is secured and not broken.</a:t>
            </a: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are we learning about this?</a:t>
            </a:r>
            <a:endParaRPr sz="2426" spc="27" dirty="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41832" y="3141879"/>
            <a:ext cx="5221985" cy="674562"/>
          </a:xfrm>
          <a:prstGeom prst="rect">
            <a:avLst/>
          </a:prstGeom>
        </p:spPr>
      </p:pic>
    </p:spTree>
    <p:extLst>
      <p:ext uri="{BB962C8B-B14F-4D97-AF65-F5344CB8AC3E}">
        <p14:creationId xmlns:p14="http://schemas.microsoft.com/office/powerpoint/2010/main" val="31230914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40524"/>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are we learning about this?</a:t>
            </a:r>
            <a:endParaRPr sz="2426" spc="27" dirty="0"/>
          </a:p>
        </p:txBody>
      </p:sp>
      <p:pic>
        <p:nvPicPr>
          <p:cNvPr id="12" name="Picture 11"/>
          <p:cNvPicPr>
            <a:picLocks noChangeAspect="1"/>
          </p:cNvPicPr>
          <p:nvPr/>
        </p:nvPicPr>
        <p:blipFill rotWithShape="1">
          <a:blip r:embed="rId4"/>
          <a:srcRect l="49213" t="20601" r="36219" b="59099"/>
          <a:stretch/>
        </p:blipFill>
        <p:spPr>
          <a:xfrm>
            <a:off x="7689948" y="2271251"/>
            <a:ext cx="4083018" cy="3200204"/>
          </a:xfrm>
          <a:prstGeom prst="rect">
            <a:avLst/>
          </a:prstGeom>
        </p:spPr>
      </p:pic>
      <p:sp>
        <p:nvSpPr>
          <p:cNvPr id="13" name="Freeform 12">
            <a:extLst>
              <a:ext uri="{FF2B5EF4-FFF2-40B4-BE49-F238E27FC236}">
                <a16:creationId xmlns:a16="http://schemas.microsoft.com/office/drawing/2014/main" id="{100B3622-258B-DE1F-F1C6-17158B493C2C}"/>
              </a:ext>
            </a:extLst>
          </p:cNvPr>
          <p:cNvSpPr/>
          <p:nvPr/>
        </p:nvSpPr>
        <p:spPr>
          <a:xfrm>
            <a:off x="354551" y="1465007"/>
            <a:ext cx="7335397" cy="5213402"/>
          </a:xfrm>
          <a:custGeom>
            <a:avLst/>
            <a:gdLst>
              <a:gd name="connsiteX0" fmla="*/ 107409 w 10026261"/>
              <a:gd name="connsiteY0" fmla="*/ 751881 h 4451752"/>
              <a:gd name="connsiteX1" fmla="*/ 995941 w 10026261"/>
              <a:gd name="connsiteY1" fmla="*/ 24881 h 4451752"/>
              <a:gd name="connsiteX2" fmla="*/ 5011041 w 10026261"/>
              <a:gd name="connsiteY2" fmla="*/ 55374 h 4451752"/>
              <a:gd name="connsiteX3" fmla="*/ 8263615 w 10026261"/>
              <a:gd name="connsiteY3" fmla="*/ 29201 h 4451752"/>
              <a:gd name="connsiteX4" fmla="*/ 9111500 w 10026261"/>
              <a:gd name="connsiteY4" fmla="*/ 251672 h 4451752"/>
              <a:gd name="connsiteX5" fmla="*/ 9858147 w 10026261"/>
              <a:gd name="connsiteY5" fmla="*/ 1167854 h 4451752"/>
              <a:gd name="connsiteX6" fmla="*/ 10022643 w 10026261"/>
              <a:gd name="connsiteY6" fmla="*/ 3288247 h 4451752"/>
              <a:gd name="connsiteX7" fmla="*/ 9389810 w 10026261"/>
              <a:gd name="connsiteY7" fmla="*/ 4243689 h 4451752"/>
              <a:gd name="connsiteX8" fmla="*/ 5631045 w 10026261"/>
              <a:gd name="connsiteY8" fmla="*/ 4367184 h 4451752"/>
              <a:gd name="connsiteX9" fmla="*/ 1125506 w 10026261"/>
              <a:gd name="connsiteY9" fmla="*/ 4400727 h 4451752"/>
              <a:gd name="connsiteX10" fmla="*/ 62442 w 10026261"/>
              <a:gd name="connsiteY10" fmla="*/ 3157255 h 4451752"/>
              <a:gd name="connsiteX11" fmla="*/ 49740 w 10026261"/>
              <a:gd name="connsiteY11" fmla="*/ 1010689 h 4451752"/>
              <a:gd name="connsiteX12" fmla="*/ 107409 w 10026261"/>
              <a:gd name="connsiteY12" fmla="*/ 751881 h 4451752"/>
              <a:gd name="connsiteX0" fmla="*/ 107409 w 10022772"/>
              <a:gd name="connsiteY0" fmla="*/ 751881 h 4419426"/>
              <a:gd name="connsiteX1" fmla="*/ 995941 w 10022772"/>
              <a:gd name="connsiteY1" fmla="*/ 24881 h 4419426"/>
              <a:gd name="connsiteX2" fmla="*/ 5011041 w 10022772"/>
              <a:gd name="connsiteY2" fmla="*/ 55374 h 4419426"/>
              <a:gd name="connsiteX3" fmla="*/ 8263615 w 10022772"/>
              <a:gd name="connsiteY3" fmla="*/ 29201 h 4419426"/>
              <a:gd name="connsiteX4" fmla="*/ 9111500 w 10022772"/>
              <a:gd name="connsiteY4" fmla="*/ 251672 h 4419426"/>
              <a:gd name="connsiteX5" fmla="*/ 9858147 w 10022772"/>
              <a:gd name="connsiteY5" fmla="*/ 1167854 h 4419426"/>
              <a:gd name="connsiteX6" fmla="*/ 10014861 w 10022772"/>
              <a:gd name="connsiteY6" fmla="*/ 3354395 h 4419426"/>
              <a:gd name="connsiteX7" fmla="*/ 9389810 w 10022772"/>
              <a:gd name="connsiteY7" fmla="*/ 4243689 h 4419426"/>
              <a:gd name="connsiteX8" fmla="*/ 5631045 w 10022772"/>
              <a:gd name="connsiteY8" fmla="*/ 4367184 h 4419426"/>
              <a:gd name="connsiteX9" fmla="*/ 1125506 w 10022772"/>
              <a:gd name="connsiteY9" fmla="*/ 4400727 h 4419426"/>
              <a:gd name="connsiteX10" fmla="*/ 62442 w 10022772"/>
              <a:gd name="connsiteY10" fmla="*/ 3157255 h 4419426"/>
              <a:gd name="connsiteX11" fmla="*/ 49740 w 10022772"/>
              <a:gd name="connsiteY11" fmla="*/ 1010689 h 4419426"/>
              <a:gd name="connsiteX12" fmla="*/ 107409 w 10022772"/>
              <a:gd name="connsiteY12" fmla="*/ 751881 h 4419426"/>
              <a:gd name="connsiteX0" fmla="*/ 107409 w 10019239"/>
              <a:gd name="connsiteY0" fmla="*/ 751881 h 4419426"/>
              <a:gd name="connsiteX1" fmla="*/ 995941 w 10019239"/>
              <a:gd name="connsiteY1" fmla="*/ 24881 h 4419426"/>
              <a:gd name="connsiteX2" fmla="*/ 5011041 w 10019239"/>
              <a:gd name="connsiteY2" fmla="*/ 55374 h 4419426"/>
              <a:gd name="connsiteX3" fmla="*/ 8263615 w 10019239"/>
              <a:gd name="connsiteY3" fmla="*/ 29201 h 4419426"/>
              <a:gd name="connsiteX4" fmla="*/ 9111500 w 10019239"/>
              <a:gd name="connsiteY4" fmla="*/ 251672 h 4419426"/>
              <a:gd name="connsiteX5" fmla="*/ 9858147 w 10019239"/>
              <a:gd name="connsiteY5" fmla="*/ 1167854 h 4419426"/>
              <a:gd name="connsiteX6" fmla="*/ 10010970 w 10019239"/>
              <a:gd name="connsiteY6" fmla="*/ 3373850 h 4419426"/>
              <a:gd name="connsiteX7" fmla="*/ 9389810 w 10019239"/>
              <a:gd name="connsiteY7" fmla="*/ 4243689 h 4419426"/>
              <a:gd name="connsiteX8" fmla="*/ 5631045 w 10019239"/>
              <a:gd name="connsiteY8" fmla="*/ 4367184 h 4419426"/>
              <a:gd name="connsiteX9" fmla="*/ 1125506 w 10019239"/>
              <a:gd name="connsiteY9" fmla="*/ 4400727 h 4419426"/>
              <a:gd name="connsiteX10" fmla="*/ 62442 w 10019239"/>
              <a:gd name="connsiteY10" fmla="*/ 3157255 h 4419426"/>
              <a:gd name="connsiteX11" fmla="*/ 49740 w 10019239"/>
              <a:gd name="connsiteY11" fmla="*/ 1010689 h 4419426"/>
              <a:gd name="connsiteX12" fmla="*/ 107409 w 10019239"/>
              <a:gd name="connsiteY12" fmla="*/ 751881 h 4419426"/>
              <a:gd name="connsiteX0" fmla="*/ 107409 w 10014837"/>
              <a:gd name="connsiteY0" fmla="*/ 751881 h 4419426"/>
              <a:gd name="connsiteX1" fmla="*/ 995941 w 10014837"/>
              <a:gd name="connsiteY1" fmla="*/ 24881 h 4419426"/>
              <a:gd name="connsiteX2" fmla="*/ 5011041 w 10014837"/>
              <a:gd name="connsiteY2" fmla="*/ 55374 h 4419426"/>
              <a:gd name="connsiteX3" fmla="*/ 8263615 w 10014837"/>
              <a:gd name="connsiteY3" fmla="*/ 29201 h 4419426"/>
              <a:gd name="connsiteX4" fmla="*/ 9111500 w 10014837"/>
              <a:gd name="connsiteY4" fmla="*/ 251672 h 4419426"/>
              <a:gd name="connsiteX5" fmla="*/ 9858147 w 10014837"/>
              <a:gd name="connsiteY5" fmla="*/ 1167854 h 4419426"/>
              <a:gd name="connsiteX6" fmla="*/ 10010970 w 10014837"/>
              <a:gd name="connsiteY6" fmla="*/ 3373850 h 4419426"/>
              <a:gd name="connsiteX7" fmla="*/ 9389810 w 10014837"/>
              <a:gd name="connsiteY7" fmla="*/ 4243689 h 4419426"/>
              <a:gd name="connsiteX8" fmla="*/ 5631045 w 10014837"/>
              <a:gd name="connsiteY8" fmla="*/ 4367184 h 4419426"/>
              <a:gd name="connsiteX9" fmla="*/ 1125506 w 10014837"/>
              <a:gd name="connsiteY9" fmla="*/ 4400727 h 4419426"/>
              <a:gd name="connsiteX10" fmla="*/ 62442 w 10014837"/>
              <a:gd name="connsiteY10" fmla="*/ 3157255 h 4419426"/>
              <a:gd name="connsiteX11" fmla="*/ 49740 w 10014837"/>
              <a:gd name="connsiteY11" fmla="*/ 1010689 h 4419426"/>
              <a:gd name="connsiteX12" fmla="*/ 107409 w 10014837"/>
              <a:gd name="connsiteY12" fmla="*/ 751881 h 4419426"/>
              <a:gd name="connsiteX0" fmla="*/ 107409 w 10014837"/>
              <a:gd name="connsiteY0" fmla="*/ 751881 h 4438300"/>
              <a:gd name="connsiteX1" fmla="*/ 995941 w 10014837"/>
              <a:gd name="connsiteY1" fmla="*/ 24881 h 4438300"/>
              <a:gd name="connsiteX2" fmla="*/ 5011041 w 10014837"/>
              <a:gd name="connsiteY2" fmla="*/ 55374 h 4438300"/>
              <a:gd name="connsiteX3" fmla="*/ 8263615 w 10014837"/>
              <a:gd name="connsiteY3" fmla="*/ 29201 h 4438300"/>
              <a:gd name="connsiteX4" fmla="*/ 9111500 w 10014837"/>
              <a:gd name="connsiteY4" fmla="*/ 251672 h 4438300"/>
              <a:gd name="connsiteX5" fmla="*/ 9858147 w 10014837"/>
              <a:gd name="connsiteY5" fmla="*/ 1167854 h 4438300"/>
              <a:gd name="connsiteX6" fmla="*/ 10010970 w 10014837"/>
              <a:gd name="connsiteY6" fmla="*/ 3373850 h 4438300"/>
              <a:gd name="connsiteX7" fmla="*/ 8833896 w 10014837"/>
              <a:gd name="connsiteY7" fmla="*/ 3853724 h 4438300"/>
              <a:gd name="connsiteX8" fmla="*/ 5631045 w 10014837"/>
              <a:gd name="connsiteY8" fmla="*/ 4367184 h 4438300"/>
              <a:gd name="connsiteX9" fmla="*/ 1125506 w 10014837"/>
              <a:gd name="connsiteY9" fmla="*/ 4400727 h 4438300"/>
              <a:gd name="connsiteX10" fmla="*/ 62442 w 10014837"/>
              <a:gd name="connsiteY10" fmla="*/ 3157255 h 4438300"/>
              <a:gd name="connsiteX11" fmla="*/ 49740 w 10014837"/>
              <a:gd name="connsiteY11" fmla="*/ 1010689 h 4438300"/>
              <a:gd name="connsiteX12" fmla="*/ 107409 w 10014837"/>
              <a:gd name="connsiteY12" fmla="*/ 751881 h 4438300"/>
              <a:gd name="connsiteX0" fmla="*/ 107409 w 9914524"/>
              <a:gd name="connsiteY0" fmla="*/ 751881 h 4438300"/>
              <a:gd name="connsiteX1" fmla="*/ 995941 w 9914524"/>
              <a:gd name="connsiteY1" fmla="*/ 24881 h 4438300"/>
              <a:gd name="connsiteX2" fmla="*/ 5011041 w 9914524"/>
              <a:gd name="connsiteY2" fmla="*/ 55374 h 4438300"/>
              <a:gd name="connsiteX3" fmla="*/ 8263615 w 9914524"/>
              <a:gd name="connsiteY3" fmla="*/ 29201 h 4438300"/>
              <a:gd name="connsiteX4" fmla="*/ 9111500 w 9914524"/>
              <a:gd name="connsiteY4" fmla="*/ 251672 h 4438300"/>
              <a:gd name="connsiteX5" fmla="*/ 9858147 w 9914524"/>
              <a:gd name="connsiteY5" fmla="*/ 1167854 h 4438300"/>
              <a:gd name="connsiteX6" fmla="*/ 9852137 w 9914524"/>
              <a:gd name="connsiteY6" fmla="*/ 2567027 h 4438300"/>
              <a:gd name="connsiteX7" fmla="*/ 8833896 w 9914524"/>
              <a:gd name="connsiteY7" fmla="*/ 3853724 h 4438300"/>
              <a:gd name="connsiteX8" fmla="*/ 5631045 w 9914524"/>
              <a:gd name="connsiteY8" fmla="*/ 4367184 h 4438300"/>
              <a:gd name="connsiteX9" fmla="*/ 1125506 w 9914524"/>
              <a:gd name="connsiteY9" fmla="*/ 4400727 h 4438300"/>
              <a:gd name="connsiteX10" fmla="*/ 62442 w 9914524"/>
              <a:gd name="connsiteY10" fmla="*/ 3157255 h 4438300"/>
              <a:gd name="connsiteX11" fmla="*/ 49740 w 9914524"/>
              <a:gd name="connsiteY11" fmla="*/ 1010689 h 4438300"/>
              <a:gd name="connsiteX12" fmla="*/ 107409 w 9914524"/>
              <a:gd name="connsiteY12" fmla="*/ 751881 h 4438300"/>
              <a:gd name="connsiteX0" fmla="*/ 107409 w 9914524"/>
              <a:gd name="connsiteY0" fmla="*/ 751881 h 4385857"/>
              <a:gd name="connsiteX1" fmla="*/ 995941 w 9914524"/>
              <a:gd name="connsiteY1" fmla="*/ 24881 h 4385857"/>
              <a:gd name="connsiteX2" fmla="*/ 5011041 w 9914524"/>
              <a:gd name="connsiteY2" fmla="*/ 55374 h 4385857"/>
              <a:gd name="connsiteX3" fmla="*/ 8263615 w 9914524"/>
              <a:gd name="connsiteY3" fmla="*/ 29201 h 4385857"/>
              <a:gd name="connsiteX4" fmla="*/ 9111500 w 9914524"/>
              <a:gd name="connsiteY4" fmla="*/ 251672 h 4385857"/>
              <a:gd name="connsiteX5" fmla="*/ 9858147 w 9914524"/>
              <a:gd name="connsiteY5" fmla="*/ 1167854 h 4385857"/>
              <a:gd name="connsiteX6" fmla="*/ 9852137 w 9914524"/>
              <a:gd name="connsiteY6" fmla="*/ 2567027 h 4385857"/>
              <a:gd name="connsiteX7" fmla="*/ 8833896 w 9914524"/>
              <a:gd name="connsiteY7" fmla="*/ 3853724 h 4385857"/>
              <a:gd name="connsiteX8" fmla="*/ 5631045 w 9914524"/>
              <a:gd name="connsiteY8" fmla="*/ 4367184 h 4385857"/>
              <a:gd name="connsiteX9" fmla="*/ 1077855 w 9914524"/>
              <a:gd name="connsiteY9" fmla="*/ 4252809 h 4385857"/>
              <a:gd name="connsiteX10" fmla="*/ 62442 w 9914524"/>
              <a:gd name="connsiteY10" fmla="*/ 3157255 h 4385857"/>
              <a:gd name="connsiteX11" fmla="*/ 49740 w 9914524"/>
              <a:gd name="connsiteY11" fmla="*/ 1010689 h 4385857"/>
              <a:gd name="connsiteX12" fmla="*/ 107409 w 9914524"/>
              <a:gd name="connsiteY12" fmla="*/ 751881 h 4385857"/>
              <a:gd name="connsiteX0" fmla="*/ 107409 w 9914524"/>
              <a:gd name="connsiteY0" fmla="*/ 751881 h 4426575"/>
              <a:gd name="connsiteX1" fmla="*/ 995941 w 9914524"/>
              <a:gd name="connsiteY1" fmla="*/ 24881 h 4426575"/>
              <a:gd name="connsiteX2" fmla="*/ 5011041 w 9914524"/>
              <a:gd name="connsiteY2" fmla="*/ 55374 h 4426575"/>
              <a:gd name="connsiteX3" fmla="*/ 8263615 w 9914524"/>
              <a:gd name="connsiteY3" fmla="*/ 29201 h 4426575"/>
              <a:gd name="connsiteX4" fmla="*/ 9111500 w 9914524"/>
              <a:gd name="connsiteY4" fmla="*/ 251672 h 4426575"/>
              <a:gd name="connsiteX5" fmla="*/ 9858147 w 9914524"/>
              <a:gd name="connsiteY5" fmla="*/ 1167854 h 4426575"/>
              <a:gd name="connsiteX6" fmla="*/ 9852137 w 9914524"/>
              <a:gd name="connsiteY6" fmla="*/ 2567027 h 4426575"/>
              <a:gd name="connsiteX7" fmla="*/ 8833896 w 9914524"/>
              <a:gd name="connsiteY7" fmla="*/ 3853724 h 4426575"/>
              <a:gd name="connsiteX8" fmla="*/ 5631045 w 9914524"/>
              <a:gd name="connsiteY8" fmla="*/ 4367184 h 4426575"/>
              <a:gd name="connsiteX9" fmla="*/ 1077855 w 9914524"/>
              <a:gd name="connsiteY9" fmla="*/ 4252809 h 4426575"/>
              <a:gd name="connsiteX10" fmla="*/ 62442 w 9914524"/>
              <a:gd name="connsiteY10" fmla="*/ 2915208 h 4426575"/>
              <a:gd name="connsiteX11" fmla="*/ 49740 w 9914524"/>
              <a:gd name="connsiteY11" fmla="*/ 1010689 h 4426575"/>
              <a:gd name="connsiteX12" fmla="*/ 107409 w 9914524"/>
              <a:gd name="connsiteY12" fmla="*/ 751881 h 4426575"/>
              <a:gd name="connsiteX0" fmla="*/ 122717 w 9929832"/>
              <a:gd name="connsiteY0" fmla="*/ 751881 h 4426575"/>
              <a:gd name="connsiteX1" fmla="*/ 1011249 w 9929832"/>
              <a:gd name="connsiteY1" fmla="*/ 24881 h 4426575"/>
              <a:gd name="connsiteX2" fmla="*/ 5026349 w 9929832"/>
              <a:gd name="connsiteY2" fmla="*/ 55374 h 4426575"/>
              <a:gd name="connsiteX3" fmla="*/ 8278923 w 9929832"/>
              <a:gd name="connsiteY3" fmla="*/ 29201 h 4426575"/>
              <a:gd name="connsiteX4" fmla="*/ 9126808 w 9929832"/>
              <a:gd name="connsiteY4" fmla="*/ 251672 h 4426575"/>
              <a:gd name="connsiteX5" fmla="*/ 9873455 w 9929832"/>
              <a:gd name="connsiteY5" fmla="*/ 1167854 h 4426575"/>
              <a:gd name="connsiteX6" fmla="*/ 9867445 w 9929832"/>
              <a:gd name="connsiteY6" fmla="*/ 2567027 h 4426575"/>
              <a:gd name="connsiteX7" fmla="*/ 8849204 w 9929832"/>
              <a:gd name="connsiteY7" fmla="*/ 3853724 h 4426575"/>
              <a:gd name="connsiteX8" fmla="*/ 5646353 w 9929832"/>
              <a:gd name="connsiteY8" fmla="*/ 4367184 h 4426575"/>
              <a:gd name="connsiteX9" fmla="*/ 1093163 w 9929832"/>
              <a:gd name="connsiteY9" fmla="*/ 4252809 h 4426575"/>
              <a:gd name="connsiteX10" fmla="*/ 77750 w 9929832"/>
              <a:gd name="connsiteY10" fmla="*/ 2915208 h 4426575"/>
              <a:gd name="connsiteX11" fmla="*/ 65048 w 9929832"/>
              <a:gd name="connsiteY11" fmla="*/ 1010689 h 4426575"/>
              <a:gd name="connsiteX12" fmla="*/ 122717 w 9929832"/>
              <a:gd name="connsiteY12" fmla="*/ 751881 h 4426575"/>
              <a:gd name="connsiteX0" fmla="*/ 122717 w 9929832"/>
              <a:gd name="connsiteY0" fmla="*/ 751881 h 4426575"/>
              <a:gd name="connsiteX1" fmla="*/ 1011249 w 9929832"/>
              <a:gd name="connsiteY1" fmla="*/ 24881 h 4426575"/>
              <a:gd name="connsiteX2" fmla="*/ 5026349 w 9929832"/>
              <a:gd name="connsiteY2" fmla="*/ 55374 h 4426575"/>
              <a:gd name="connsiteX3" fmla="*/ 8278923 w 9929832"/>
              <a:gd name="connsiteY3" fmla="*/ 29201 h 4426575"/>
              <a:gd name="connsiteX4" fmla="*/ 9126808 w 9929832"/>
              <a:gd name="connsiteY4" fmla="*/ 251672 h 4426575"/>
              <a:gd name="connsiteX5" fmla="*/ 9873455 w 9929832"/>
              <a:gd name="connsiteY5" fmla="*/ 1167854 h 4426575"/>
              <a:gd name="connsiteX6" fmla="*/ 9867445 w 9929832"/>
              <a:gd name="connsiteY6" fmla="*/ 2567027 h 4426575"/>
              <a:gd name="connsiteX7" fmla="*/ 8849204 w 9929832"/>
              <a:gd name="connsiteY7" fmla="*/ 3853724 h 4426575"/>
              <a:gd name="connsiteX8" fmla="*/ 5646353 w 9929832"/>
              <a:gd name="connsiteY8" fmla="*/ 4367184 h 4426575"/>
              <a:gd name="connsiteX9" fmla="*/ 1093163 w 9929832"/>
              <a:gd name="connsiteY9" fmla="*/ 4252809 h 4426575"/>
              <a:gd name="connsiteX10" fmla="*/ 77750 w 9929832"/>
              <a:gd name="connsiteY10" fmla="*/ 2915208 h 4426575"/>
              <a:gd name="connsiteX11" fmla="*/ 65048 w 9929832"/>
              <a:gd name="connsiteY11" fmla="*/ 1010689 h 4426575"/>
              <a:gd name="connsiteX12" fmla="*/ 122717 w 9929832"/>
              <a:gd name="connsiteY12" fmla="*/ 751881 h 4426575"/>
              <a:gd name="connsiteX0" fmla="*/ 66834 w 9873949"/>
              <a:gd name="connsiteY0" fmla="*/ 751881 h 4426575"/>
              <a:gd name="connsiteX1" fmla="*/ 955366 w 9873949"/>
              <a:gd name="connsiteY1" fmla="*/ 24881 h 4426575"/>
              <a:gd name="connsiteX2" fmla="*/ 4970466 w 9873949"/>
              <a:gd name="connsiteY2" fmla="*/ 55374 h 4426575"/>
              <a:gd name="connsiteX3" fmla="*/ 8223040 w 9873949"/>
              <a:gd name="connsiteY3" fmla="*/ 29201 h 4426575"/>
              <a:gd name="connsiteX4" fmla="*/ 9070925 w 9873949"/>
              <a:gd name="connsiteY4" fmla="*/ 251672 h 4426575"/>
              <a:gd name="connsiteX5" fmla="*/ 9817572 w 9873949"/>
              <a:gd name="connsiteY5" fmla="*/ 1167854 h 4426575"/>
              <a:gd name="connsiteX6" fmla="*/ 9811562 w 9873949"/>
              <a:gd name="connsiteY6" fmla="*/ 2567027 h 4426575"/>
              <a:gd name="connsiteX7" fmla="*/ 8793321 w 9873949"/>
              <a:gd name="connsiteY7" fmla="*/ 3853724 h 4426575"/>
              <a:gd name="connsiteX8" fmla="*/ 5590470 w 9873949"/>
              <a:gd name="connsiteY8" fmla="*/ 4367184 h 4426575"/>
              <a:gd name="connsiteX9" fmla="*/ 1037280 w 9873949"/>
              <a:gd name="connsiteY9" fmla="*/ 4252809 h 4426575"/>
              <a:gd name="connsiteX10" fmla="*/ 21867 w 9873949"/>
              <a:gd name="connsiteY10" fmla="*/ 2915208 h 4426575"/>
              <a:gd name="connsiteX11" fmla="*/ 9165 w 9873949"/>
              <a:gd name="connsiteY11" fmla="*/ 1010689 h 4426575"/>
              <a:gd name="connsiteX12" fmla="*/ 66834 w 9873949"/>
              <a:gd name="connsiteY12" fmla="*/ 751881 h 4426575"/>
              <a:gd name="connsiteX0" fmla="*/ 66832 w 9873947"/>
              <a:gd name="connsiteY0" fmla="*/ 751881 h 4371175"/>
              <a:gd name="connsiteX1" fmla="*/ 955364 w 9873947"/>
              <a:gd name="connsiteY1" fmla="*/ 24881 h 4371175"/>
              <a:gd name="connsiteX2" fmla="*/ 4970464 w 9873947"/>
              <a:gd name="connsiteY2" fmla="*/ 55374 h 4371175"/>
              <a:gd name="connsiteX3" fmla="*/ 8223038 w 9873947"/>
              <a:gd name="connsiteY3" fmla="*/ 29201 h 4371175"/>
              <a:gd name="connsiteX4" fmla="*/ 9070923 w 9873947"/>
              <a:gd name="connsiteY4" fmla="*/ 251672 h 4371175"/>
              <a:gd name="connsiteX5" fmla="*/ 9817570 w 9873947"/>
              <a:gd name="connsiteY5" fmla="*/ 1167854 h 4371175"/>
              <a:gd name="connsiteX6" fmla="*/ 9811560 w 9873947"/>
              <a:gd name="connsiteY6" fmla="*/ 2567027 h 4371175"/>
              <a:gd name="connsiteX7" fmla="*/ 8793319 w 9873947"/>
              <a:gd name="connsiteY7" fmla="*/ 3853724 h 4371175"/>
              <a:gd name="connsiteX8" fmla="*/ 5568542 w 9873947"/>
              <a:gd name="connsiteY8" fmla="*/ 4259607 h 4371175"/>
              <a:gd name="connsiteX9" fmla="*/ 1037278 w 9873947"/>
              <a:gd name="connsiteY9" fmla="*/ 4252809 h 4371175"/>
              <a:gd name="connsiteX10" fmla="*/ 21865 w 9873947"/>
              <a:gd name="connsiteY10" fmla="*/ 2915208 h 4371175"/>
              <a:gd name="connsiteX11" fmla="*/ 9163 w 9873947"/>
              <a:gd name="connsiteY11" fmla="*/ 1010689 h 4371175"/>
              <a:gd name="connsiteX12" fmla="*/ 66832 w 9873947"/>
              <a:gd name="connsiteY12" fmla="*/ 751881 h 4371175"/>
              <a:gd name="connsiteX0" fmla="*/ 66832 w 9873947"/>
              <a:gd name="connsiteY0" fmla="*/ 751881 h 4305677"/>
              <a:gd name="connsiteX1" fmla="*/ 955364 w 9873947"/>
              <a:gd name="connsiteY1" fmla="*/ 24881 h 4305677"/>
              <a:gd name="connsiteX2" fmla="*/ 4970464 w 9873947"/>
              <a:gd name="connsiteY2" fmla="*/ 55374 h 4305677"/>
              <a:gd name="connsiteX3" fmla="*/ 8223038 w 9873947"/>
              <a:gd name="connsiteY3" fmla="*/ 29201 h 4305677"/>
              <a:gd name="connsiteX4" fmla="*/ 9070923 w 9873947"/>
              <a:gd name="connsiteY4" fmla="*/ 251672 h 4305677"/>
              <a:gd name="connsiteX5" fmla="*/ 9817570 w 9873947"/>
              <a:gd name="connsiteY5" fmla="*/ 1167854 h 4305677"/>
              <a:gd name="connsiteX6" fmla="*/ 9811560 w 9873947"/>
              <a:gd name="connsiteY6" fmla="*/ 2567027 h 4305677"/>
              <a:gd name="connsiteX7" fmla="*/ 8793319 w 9873947"/>
              <a:gd name="connsiteY7" fmla="*/ 3853724 h 4305677"/>
              <a:gd name="connsiteX8" fmla="*/ 5568542 w 9873947"/>
              <a:gd name="connsiteY8" fmla="*/ 4259607 h 4305677"/>
              <a:gd name="connsiteX9" fmla="*/ 971498 w 9873947"/>
              <a:gd name="connsiteY9" fmla="*/ 4145233 h 4305677"/>
              <a:gd name="connsiteX10" fmla="*/ 21865 w 9873947"/>
              <a:gd name="connsiteY10" fmla="*/ 2915208 h 4305677"/>
              <a:gd name="connsiteX11" fmla="*/ 9163 w 9873947"/>
              <a:gd name="connsiteY11" fmla="*/ 1010689 h 4305677"/>
              <a:gd name="connsiteX12" fmla="*/ 66832 w 9873947"/>
              <a:gd name="connsiteY12" fmla="*/ 751881 h 4305677"/>
              <a:gd name="connsiteX0" fmla="*/ 66832 w 9873947"/>
              <a:gd name="connsiteY0" fmla="*/ 753657 h 4307453"/>
              <a:gd name="connsiteX1" fmla="*/ 955364 w 9873947"/>
              <a:gd name="connsiteY1" fmla="*/ 26657 h 4307453"/>
              <a:gd name="connsiteX2" fmla="*/ 4902480 w 9873947"/>
              <a:gd name="connsiteY2" fmla="*/ 0 h 4307453"/>
              <a:gd name="connsiteX3" fmla="*/ 8223038 w 9873947"/>
              <a:gd name="connsiteY3" fmla="*/ 30977 h 4307453"/>
              <a:gd name="connsiteX4" fmla="*/ 9070923 w 9873947"/>
              <a:gd name="connsiteY4" fmla="*/ 253448 h 4307453"/>
              <a:gd name="connsiteX5" fmla="*/ 9817570 w 9873947"/>
              <a:gd name="connsiteY5" fmla="*/ 1169630 h 4307453"/>
              <a:gd name="connsiteX6" fmla="*/ 9811560 w 9873947"/>
              <a:gd name="connsiteY6" fmla="*/ 2568803 h 4307453"/>
              <a:gd name="connsiteX7" fmla="*/ 8793319 w 9873947"/>
              <a:gd name="connsiteY7" fmla="*/ 3855500 h 4307453"/>
              <a:gd name="connsiteX8" fmla="*/ 5568542 w 9873947"/>
              <a:gd name="connsiteY8" fmla="*/ 4261383 h 4307453"/>
              <a:gd name="connsiteX9" fmla="*/ 971498 w 9873947"/>
              <a:gd name="connsiteY9" fmla="*/ 4147009 h 4307453"/>
              <a:gd name="connsiteX10" fmla="*/ 21865 w 9873947"/>
              <a:gd name="connsiteY10" fmla="*/ 2916984 h 4307453"/>
              <a:gd name="connsiteX11" fmla="*/ 9163 w 9873947"/>
              <a:gd name="connsiteY11" fmla="*/ 1012465 h 4307453"/>
              <a:gd name="connsiteX12" fmla="*/ 66832 w 9873947"/>
              <a:gd name="connsiteY12" fmla="*/ 753657 h 4307453"/>
              <a:gd name="connsiteX0" fmla="*/ 66832 w 9861364"/>
              <a:gd name="connsiteY0" fmla="*/ 753657 h 4307453"/>
              <a:gd name="connsiteX1" fmla="*/ 955364 w 9861364"/>
              <a:gd name="connsiteY1" fmla="*/ 26657 h 4307453"/>
              <a:gd name="connsiteX2" fmla="*/ 4902480 w 9861364"/>
              <a:gd name="connsiteY2" fmla="*/ 0 h 4307453"/>
              <a:gd name="connsiteX3" fmla="*/ 8223038 w 9861364"/>
              <a:gd name="connsiteY3" fmla="*/ 30977 h 4307453"/>
              <a:gd name="connsiteX4" fmla="*/ 9240884 w 9861364"/>
              <a:gd name="connsiteY4" fmla="*/ 276308 h 4307453"/>
              <a:gd name="connsiteX5" fmla="*/ 9817570 w 9861364"/>
              <a:gd name="connsiteY5" fmla="*/ 1169630 h 4307453"/>
              <a:gd name="connsiteX6" fmla="*/ 9811560 w 9861364"/>
              <a:gd name="connsiteY6" fmla="*/ 2568803 h 4307453"/>
              <a:gd name="connsiteX7" fmla="*/ 8793319 w 9861364"/>
              <a:gd name="connsiteY7" fmla="*/ 3855500 h 4307453"/>
              <a:gd name="connsiteX8" fmla="*/ 5568542 w 9861364"/>
              <a:gd name="connsiteY8" fmla="*/ 4261383 h 4307453"/>
              <a:gd name="connsiteX9" fmla="*/ 971498 w 9861364"/>
              <a:gd name="connsiteY9" fmla="*/ 4147009 h 4307453"/>
              <a:gd name="connsiteX10" fmla="*/ 21865 w 9861364"/>
              <a:gd name="connsiteY10" fmla="*/ 2916984 h 4307453"/>
              <a:gd name="connsiteX11" fmla="*/ 9163 w 9861364"/>
              <a:gd name="connsiteY11" fmla="*/ 1012465 h 4307453"/>
              <a:gd name="connsiteX12" fmla="*/ 66832 w 9861364"/>
              <a:gd name="connsiteY12" fmla="*/ 753657 h 4307453"/>
              <a:gd name="connsiteX0" fmla="*/ 66832 w 9861364"/>
              <a:gd name="connsiteY0" fmla="*/ 753657 h 4261383"/>
              <a:gd name="connsiteX1" fmla="*/ 955364 w 9861364"/>
              <a:gd name="connsiteY1" fmla="*/ 26657 h 4261383"/>
              <a:gd name="connsiteX2" fmla="*/ 4902480 w 9861364"/>
              <a:gd name="connsiteY2" fmla="*/ 0 h 4261383"/>
              <a:gd name="connsiteX3" fmla="*/ 8223038 w 9861364"/>
              <a:gd name="connsiteY3" fmla="*/ 30977 h 4261383"/>
              <a:gd name="connsiteX4" fmla="*/ 9240884 w 9861364"/>
              <a:gd name="connsiteY4" fmla="*/ 276308 h 4261383"/>
              <a:gd name="connsiteX5" fmla="*/ 9817570 w 9861364"/>
              <a:gd name="connsiteY5" fmla="*/ 1169630 h 4261383"/>
              <a:gd name="connsiteX6" fmla="*/ 9811560 w 9861364"/>
              <a:gd name="connsiteY6" fmla="*/ 2568803 h 4261383"/>
              <a:gd name="connsiteX7" fmla="*/ 8804650 w 9861364"/>
              <a:gd name="connsiteY7" fmla="*/ 3912650 h 4261383"/>
              <a:gd name="connsiteX8" fmla="*/ 5568542 w 9861364"/>
              <a:gd name="connsiteY8" fmla="*/ 4261383 h 4261383"/>
              <a:gd name="connsiteX9" fmla="*/ 971498 w 9861364"/>
              <a:gd name="connsiteY9" fmla="*/ 4147009 h 4261383"/>
              <a:gd name="connsiteX10" fmla="*/ 21865 w 9861364"/>
              <a:gd name="connsiteY10" fmla="*/ 2916984 h 4261383"/>
              <a:gd name="connsiteX11" fmla="*/ 9163 w 9861364"/>
              <a:gd name="connsiteY11" fmla="*/ 1012465 h 4261383"/>
              <a:gd name="connsiteX12" fmla="*/ 66832 w 9861364"/>
              <a:gd name="connsiteY12" fmla="*/ 753657 h 4261383"/>
              <a:gd name="connsiteX0" fmla="*/ 66832 w 9861364"/>
              <a:gd name="connsiteY0" fmla="*/ 753657 h 4261383"/>
              <a:gd name="connsiteX1" fmla="*/ 955364 w 9861364"/>
              <a:gd name="connsiteY1" fmla="*/ 26657 h 4261383"/>
              <a:gd name="connsiteX2" fmla="*/ 4902480 w 9861364"/>
              <a:gd name="connsiteY2" fmla="*/ 0 h 4261383"/>
              <a:gd name="connsiteX3" fmla="*/ 8223038 w 9861364"/>
              <a:gd name="connsiteY3" fmla="*/ 30977 h 4261383"/>
              <a:gd name="connsiteX4" fmla="*/ 9240884 w 9861364"/>
              <a:gd name="connsiteY4" fmla="*/ 276308 h 4261383"/>
              <a:gd name="connsiteX5" fmla="*/ 9817570 w 9861364"/>
              <a:gd name="connsiteY5" fmla="*/ 1169630 h 4261383"/>
              <a:gd name="connsiteX6" fmla="*/ 9811560 w 9861364"/>
              <a:gd name="connsiteY6" fmla="*/ 2568803 h 4261383"/>
              <a:gd name="connsiteX7" fmla="*/ 8804650 w 9861364"/>
              <a:gd name="connsiteY7" fmla="*/ 3912650 h 4261383"/>
              <a:gd name="connsiteX8" fmla="*/ 5568542 w 9861364"/>
              <a:gd name="connsiteY8" fmla="*/ 4261383 h 4261383"/>
              <a:gd name="connsiteX9" fmla="*/ 971498 w 9861364"/>
              <a:gd name="connsiteY9" fmla="*/ 4147009 h 4261383"/>
              <a:gd name="connsiteX10" fmla="*/ 21865 w 9861364"/>
              <a:gd name="connsiteY10" fmla="*/ 2916984 h 4261383"/>
              <a:gd name="connsiteX11" fmla="*/ 9163 w 9861364"/>
              <a:gd name="connsiteY11" fmla="*/ 1012465 h 4261383"/>
              <a:gd name="connsiteX12" fmla="*/ 66832 w 9861364"/>
              <a:gd name="connsiteY12" fmla="*/ 753657 h 4261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61364" h="4261383">
                <a:moveTo>
                  <a:pt x="66832" y="753657"/>
                </a:moveTo>
                <a:cubicBezTo>
                  <a:pt x="166292" y="329299"/>
                  <a:pt x="533137" y="30088"/>
                  <a:pt x="955364" y="26657"/>
                </a:cubicBezTo>
                <a:lnTo>
                  <a:pt x="4902480" y="0"/>
                </a:lnTo>
                <a:lnTo>
                  <a:pt x="8223038" y="30977"/>
                </a:lnTo>
                <a:cubicBezTo>
                  <a:pt x="8946105" y="77028"/>
                  <a:pt x="8924595" y="106183"/>
                  <a:pt x="9240884" y="276308"/>
                </a:cubicBezTo>
                <a:cubicBezTo>
                  <a:pt x="9557174" y="446432"/>
                  <a:pt x="9722457" y="787548"/>
                  <a:pt x="9817570" y="1169630"/>
                </a:cubicBezTo>
                <a:cubicBezTo>
                  <a:pt x="9912683" y="1551713"/>
                  <a:pt x="9825292" y="1886765"/>
                  <a:pt x="9811560" y="2568803"/>
                </a:cubicBezTo>
                <a:cubicBezTo>
                  <a:pt x="9789458" y="3175610"/>
                  <a:pt x="9511820" y="3630553"/>
                  <a:pt x="8804650" y="3912650"/>
                </a:cubicBezTo>
                <a:cubicBezTo>
                  <a:pt x="8097480" y="4194747"/>
                  <a:pt x="6874067" y="4222323"/>
                  <a:pt x="5568542" y="4261383"/>
                </a:cubicBezTo>
                <a:cubicBezTo>
                  <a:pt x="4036194" y="4223258"/>
                  <a:pt x="1756016" y="4253714"/>
                  <a:pt x="971498" y="4147009"/>
                </a:cubicBezTo>
                <a:cubicBezTo>
                  <a:pt x="186980" y="4040304"/>
                  <a:pt x="108659" y="3457709"/>
                  <a:pt x="21865" y="2916984"/>
                </a:cubicBezTo>
                <a:cubicBezTo>
                  <a:pt x="-6868" y="2157840"/>
                  <a:pt x="-2989" y="1908964"/>
                  <a:pt x="9163" y="1012465"/>
                </a:cubicBezTo>
                <a:cubicBezTo>
                  <a:pt x="29741" y="917175"/>
                  <a:pt x="48668" y="831286"/>
                  <a:pt x="66832" y="753657"/>
                </a:cubicBezTo>
                <a:close/>
              </a:path>
            </a:pathLst>
          </a:custGeom>
          <a:solidFill>
            <a:srgbClr val="E85119">
              <a:alpha val="15000"/>
            </a:srgbClr>
          </a:solidFill>
          <a:ln w="126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smtClean="0">
                <a:ln>
                  <a:noFill/>
                </a:ln>
                <a:solidFill>
                  <a:srgbClr val="323232"/>
                </a:solidFill>
                <a:effectLst/>
                <a:uLnTx/>
                <a:uFillTx/>
                <a:latin typeface="Calibri" panose="020F0502020204030204"/>
                <a:ea typeface="+mn-ea"/>
                <a:cs typeface="+mn-cs"/>
              </a:rPr>
              <a:t>Mutual respect, Tolerance and Individual</a:t>
            </a:r>
            <a:r>
              <a:rPr kumimoji="0" lang="en-US" sz="4000" b="1" i="0" u="none" strike="noStrike" kern="0" cap="none" spc="0" normalizeH="0" noProof="0" dirty="0" smtClean="0">
                <a:ln>
                  <a:noFill/>
                </a:ln>
                <a:solidFill>
                  <a:srgbClr val="323232"/>
                </a:solidFill>
                <a:effectLst/>
                <a:uLnTx/>
                <a:uFillTx/>
                <a:latin typeface="Calibri" panose="020F0502020204030204"/>
                <a:ea typeface="+mn-ea"/>
                <a:cs typeface="+mn-cs"/>
              </a:rPr>
              <a:t> Liberty</a:t>
            </a:r>
            <a:r>
              <a:rPr kumimoji="0" lang="en-US" sz="4000" b="0" i="0" u="none" strike="noStrike" kern="0" cap="none" spc="0" normalizeH="0" baseline="0" noProof="0" dirty="0" smtClean="0">
                <a:ln>
                  <a:noFill/>
                </a:ln>
                <a:solidFill>
                  <a:srgbClr val="323232"/>
                </a:solidFill>
                <a:effectLst/>
                <a:uLnTx/>
                <a:uFillTx/>
                <a:latin typeface="Calibri" panose="020F0502020204030204"/>
                <a:ea typeface="+mn-ea"/>
                <a:cs typeface="+mn-cs"/>
              </a:rPr>
              <a:t>  </a:t>
            </a:r>
            <a:r>
              <a:rPr lang="en-US" sz="4000" kern="0" dirty="0" smtClean="0">
                <a:solidFill>
                  <a:srgbClr val="323232"/>
                </a:solidFill>
                <a:latin typeface="Calibri" panose="020F0502020204030204"/>
              </a:rPr>
              <a:t>are</a:t>
            </a:r>
            <a:r>
              <a:rPr kumimoji="0" lang="en-US" sz="4000" b="0" i="0" u="none" strike="noStrike" kern="0" cap="none" spc="0" normalizeH="0" baseline="0" noProof="0" dirty="0" smtClean="0">
                <a:ln>
                  <a:noFill/>
                </a:ln>
                <a:solidFill>
                  <a:srgbClr val="323232"/>
                </a:solidFill>
                <a:effectLst/>
                <a:uLnTx/>
                <a:uFillTx/>
                <a:latin typeface="Calibri" panose="020F0502020204030204"/>
                <a:ea typeface="+mn-ea"/>
                <a:cs typeface="+mn-cs"/>
              </a:rPr>
              <a:t> British Values. These values mean</a:t>
            </a:r>
            <a:r>
              <a:rPr kumimoji="0" lang="en-US" sz="4000" b="0" i="0" u="none" strike="noStrike" kern="0" cap="none" spc="0" normalizeH="0" noProof="0" dirty="0" smtClean="0">
                <a:ln>
                  <a:noFill/>
                </a:ln>
                <a:solidFill>
                  <a:srgbClr val="323232"/>
                </a:solidFill>
                <a:effectLst/>
                <a:uLnTx/>
                <a:uFillTx/>
                <a:latin typeface="Calibri" panose="020F0502020204030204"/>
                <a:ea typeface="+mn-ea"/>
                <a:cs typeface="+mn-cs"/>
              </a:rPr>
              <a:t> that everyone in the UK has the right to their own opinions which must be respected by others if they disagree. These values also mean that we do not impose our own ideas onto other people.</a:t>
            </a:r>
            <a:endParaRPr kumimoji="0" lang="en-US" sz="4000" b="0" i="0" u="none" strike="noStrike" kern="0" cap="none" spc="0" normalizeH="0" baseline="0" noProof="0" dirty="0" smtClean="0">
              <a:ln>
                <a:noFill/>
              </a:ln>
              <a:solidFill>
                <a:srgbClr val="323232"/>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21560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40524"/>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are we learning about this?</a:t>
            </a:r>
            <a:endParaRPr sz="2426" spc="27" dirty="0"/>
          </a:p>
        </p:txBody>
      </p:sp>
      <p:grpSp>
        <p:nvGrpSpPr>
          <p:cNvPr id="9" name="Group 8">
            <a:extLst>
              <a:ext uri="{FF2B5EF4-FFF2-40B4-BE49-F238E27FC236}">
                <a16:creationId xmlns:a16="http://schemas.microsoft.com/office/drawing/2014/main" id="{3223EBB9-3A7F-C565-EAA7-0BB380AF50A5}"/>
              </a:ext>
            </a:extLst>
          </p:cNvPr>
          <p:cNvGrpSpPr/>
          <p:nvPr/>
        </p:nvGrpSpPr>
        <p:grpSpPr>
          <a:xfrm>
            <a:off x="8080438" y="1243282"/>
            <a:ext cx="3788217" cy="2367760"/>
            <a:chOff x="3539766" y="641202"/>
            <a:chExt cx="3708683" cy="1638445"/>
          </a:xfrm>
        </p:grpSpPr>
        <p:sp>
          <p:nvSpPr>
            <p:cNvPr id="11" name="Freeform 10">
              <a:extLst>
                <a:ext uri="{FF2B5EF4-FFF2-40B4-BE49-F238E27FC236}">
                  <a16:creationId xmlns:a16="http://schemas.microsoft.com/office/drawing/2014/main" id="{02B643A7-1D8B-9E38-C376-8F04E25E7DC7}"/>
                </a:ext>
              </a:extLst>
            </p:cNvPr>
            <p:cNvSpPr/>
            <p:nvPr/>
          </p:nvSpPr>
          <p:spPr>
            <a:xfrm>
              <a:off x="3541409" y="641202"/>
              <a:ext cx="3608995" cy="1638445"/>
            </a:xfrm>
            <a:custGeom>
              <a:avLst/>
              <a:gdLst>
                <a:gd name="connsiteX0" fmla="*/ 9241 w 3608995"/>
                <a:gd name="connsiteY0" fmla="*/ 224360 h 1553607"/>
                <a:gd name="connsiteX1" fmla="*/ 67675 w 3608995"/>
                <a:gd name="connsiteY1" fmla="*/ 68332 h 1553607"/>
                <a:gd name="connsiteX2" fmla="*/ 260887 w 3608995"/>
                <a:gd name="connsiteY2" fmla="*/ 32628 h 1553607"/>
                <a:gd name="connsiteX3" fmla="*/ 2647769 w 3608995"/>
                <a:gd name="connsiteY3" fmla="*/ 1118 h 1553607"/>
                <a:gd name="connsiteX4" fmla="*/ 3133148 w 3608995"/>
                <a:gd name="connsiteY4" fmla="*/ 4040 h 1553607"/>
                <a:gd name="connsiteX5" fmla="*/ 3578513 w 3608995"/>
                <a:gd name="connsiteY5" fmla="*/ 174680 h 1553607"/>
                <a:gd name="connsiteX6" fmla="*/ 3594519 w 3608995"/>
                <a:gd name="connsiteY6" fmla="*/ 1223805 h 1553607"/>
                <a:gd name="connsiteX7" fmla="*/ 3583594 w 3608995"/>
                <a:gd name="connsiteY7" fmla="*/ 1303598 h 1553607"/>
                <a:gd name="connsiteX8" fmla="*/ 2952004 w 3608995"/>
                <a:gd name="connsiteY8" fmla="*/ 1508798 h 1553607"/>
                <a:gd name="connsiteX9" fmla="*/ 788821 w 3608995"/>
                <a:gd name="connsiteY9" fmla="*/ 1541198 h 1553607"/>
                <a:gd name="connsiteX10" fmla="*/ 149482 w 3608995"/>
                <a:gd name="connsiteY10" fmla="*/ 1530525 h 1553607"/>
                <a:gd name="connsiteX11" fmla="*/ 62594 w 3608995"/>
                <a:gd name="connsiteY11" fmla="*/ 1470172 h 1553607"/>
                <a:gd name="connsiteX12" fmla="*/ 13814 w 3608995"/>
                <a:gd name="connsiteY12" fmla="*/ 1319861 h 1553607"/>
                <a:gd name="connsiteX13" fmla="*/ 4668 w 3608995"/>
                <a:gd name="connsiteY13" fmla="*/ 1003485 h 1553607"/>
                <a:gd name="connsiteX14" fmla="*/ 2382 w 3608995"/>
                <a:gd name="connsiteY14" fmla="*/ 517231 h 1553607"/>
                <a:gd name="connsiteX15" fmla="*/ 9241 w 3608995"/>
                <a:gd name="connsiteY15" fmla="*/ 224360 h 155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08995" h="1553607">
                  <a:moveTo>
                    <a:pt x="9241" y="224360"/>
                  </a:moveTo>
                  <a:cubicBezTo>
                    <a:pt x="8733" y="149395"/>
                    <a:pt x="32996" y="85104"/>
                    <a:pt x="67675" y="68332"/>
                  </a:cubicBezTo>
                  <a:cubicBezTo>
                    <a:pt x="108960" y="48384"/>
                    <a:pt x="172728" y="34026"/>
                    <a:pt x="260887" y="32628"/>
                  </a:cubicBezTo>
                  <a:cubicBezTo>
                    <a:pt x="840776" y="23353"/>
                    <a:pt x="2550083" y="3659"/>
                    <a:pt x="2647769" y="1118"/>
                  </a:cubicBezTo>
                  <a:cubicBezTo>
                    <a:pt x="2764382" y="-1932"/>
                    <a:pt x="2822180" y="2007"/>
                    <a:pt x="3133148" y="4040"/>
                  </a:cubicBezTo>
                  <a:cubicBezTo>
                    <a:pt x="3444116" y="6073"/>
                    <a:pt x="3549804" y="87899"/>
                    <a:pt x="3578513" y="174680"/>
                  </a:cubicBezTo>
                  <a:cubicBezTo>
                    <a:pt x="3634660" y="344558"/>
                    <a:pt x="3596424" y="1035123"/>
                    <a:pt x="3594519" y="1223805"/>
                  </a:cubicBezTo>
                  <a:cubicBezTo>
                    <a:pt x="3594265" y="1252139"/>
                    <a:pt x="3590962" y="1280219"/>
                    <a:pt x="3583594" y="1303598"/>
                  </a:cubicBezTo>
                  <a:cubicBezTo>
                    <a:pt x="3520079" y="1505494"/>
                    <a:pt x="3221052" y="1501682"/>
                    <a:pt x="2952004" y="1508798"/>
                  </a:cubicBezTo>
                  <a:cubicBezTo>
                    <a:pt x="2660217" y="1516548"/>
                    <a:pt x="1093183" y="1529889"/>
                    <a:pt x="788821" y="1541198"/>
                  </a:cubicBezTo>
                  <a:cubicBezTo>
                    <a:pt x="484458" y="1552506"/>
                    <a:pt x="229891" y="1566482"/>
                    <a:pt x="149482" y="1530525"/>
                  </a:cubicBezTo>
                  <a:cubicBezTo>
                    <a:pt x="133095" y="1523283"/>
                    <a:pt x="80124" y="1488341"/>
                    <a:pt x="62594" y="1470172"/>
                  </a:cubicBezTo>
                  <a:cubicBezTo>
                    <a:pt x="15974" y="1421635"/>
                    <a:pt x="6828" y="1373480"/>
                    <a:pt x="13814" y="1319861"/>
                  </a:cubicBezTo>
                  <a:cubicBezTo>
                    <a:pt x="14704" y="1312619"/>
                    <a:pt x="9622" y="1151254"/>
                    <a:pt x="4668" y="1003485"/>
                  </a:cubicBezTo>
                  <a:cubicBezTo>
                    <a:pt x="-667" y="841358"/>
                    <a:pt x="-1429" y="679104"/>
                    <a:pt x="2382" y="517231"/>
                  </a:cubicBezTo>
                  <a:lnTo>
                    <a:pt x="9241" y="224360"/>
                  </a:lnTo>
                  <a:close/>
                </a:path>
              </a:pathLst>
            </a:custGeom>
            <a:solidFill>
              <a:srgbClr val="3476B7"/>
            </a:solidFill>
            <a:ln w="126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323232"/>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39414427-990A-BDC5-82F7-26390A095568}"/>
                </a:ext>
              </a:extLst>
            </p:cNvPr>
            <p:cNvSpPr txBox="1"/>
            <p:nvPr/>
          </p:nvSpPr>
          <p:spPr>
            <a:xfrm rot="21548433">
              <a:off x="3539766" y="765226"/>
              <a:ext cx="3708683" cy="63892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200" normalizeH="0" baseline="0" noProof="0" dirty="0">
                  <a:ln>
                    <a:noFill/>
                  </a:ln>
                  <a:solidFill>
                    <a:srgbClr val="FFFFFF"/>
                  </a:solidFill>
                  <a:effectLst/>
                  <a:uLnTx/>
                  <a:uFillTx/>
                  <a:latin typeface="LondrinaSolid-Black"/>
                  <a:ea typeface="+mn-ea"/>
                  <a:cs typeface="+mn-cs"/>
                  <a:sym typeface="LondrinaSolid-Black"/>
                  <a:rtl val="0"/>
                </a:rPr>
                <a:t>UN Rights </a:t>
              </a:r>
            </a:p>
          </p:txBody>
        </p:sp>
        <p:sp>
          <p:nvSpPr>
            <p:cNvPr id="15" name="TextBox 14">
              <a:extLst>
                <a:ext uri="{FF2B5EF4-FFF2-40B4-BE49-F238E27FC236}">
                  <a16:creationId xmlns:a16="http://schemas.microsoft.com/office/drawing/2014/main" id="{421C6E39-C95B-6EFD-F944-F6967525D7AA}"/>
                </a:ext>
              </a:extLst>
            </p:cNvPr>
            <p:cNvSpPr txBox="1"/>
            <p:nvPr/>
          </p:nvSpPr>
          <p:spPr>
            <a:xfrm rot="21548433">
              <a:off x="3645563" y="1513898"/>
              <a:ext cx="3294375" cy="63892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200" normalizeH="0" baseline="0" noProof="0" dirty="0">
                  <a:ln>
                    <a:noFill/>
                  </a:ln>
                  <a:solidFill>
                    <a:srgbClr val="FFFFFF"/>
                  </a:solidFill>
                  <a:effectLst/>
                  <a:uLnTx/>
                  <a:uFillTx/>
                  <a:latin typeface="LondrinaSolid-Black"/>
                  <a:ea typeface="+mn-ea"/>
                  <a:cs typeface="+mn-cs"/>
                  <a:sym typeface="LondrinaSolid-Black"/>
                  <a:rtl val="0"/>
                </a:rPr>
                <a:t>of a Child</a:t>
              </a:r>
            </a:p>
          </p:txBody>
        </p:sp>
      </p:grpSp>
      <p:sp>
        <p:nvSpPr>
          <p:cNvPr id="16" name="Freeform 15">
            <a:extLst>
              <a:ext uri="{FF2B5EF4-FFF2-40B4-BE49-F238E27FC236}">
                <a16:creationId xmlns:a16="http://schemas.microsoft.com/office/drawing/2014/main" id="{EB93A297-9606-DD29-9D48-26123FE4EA25}"/>
              </a:ext>
            </a:extLst>
          </p:cNvPr>
          <p:cNvSpPr/>
          <p:nvPr/>
        </p:nvSpPr>
        <p:spPr>
          <a:xfrm>
            <a:off x="275303" y="1394153"/>
            <a:ext cx="7481656" cy="5340944"/>
          </a:xfrm>
          <a:custGeom>
            <a:avLst/>
            <a:gdLst>
              <a:gd name="connsiteX0" fmla="*/ 115100 w 5690469"/>
              <a:gd name="connsiteY0" fmla="*/ 792594 h 4128458"/>
              <a:gd name="connsiteX1" fmla="*/ 1069853 w 5690469"/>
              <a:gd name="connsiteY1" fmla="*/ 134175 h 4128458"/>
              <a:gd name="connsiteX2" fmla="*/ 3796412 w 5690469"/>
              <a:gd name="connsiteY2" fmla="*/ 16646 h 4128458"/>
              <a:gd name="connsiteX3" fmla="*/ 4707467 w 5690469"/>
              <a:gd name="connsiteY3" fmla="*/ 218161 h 4128458"/>
              <a:gd name="connsiteX4" fmla="*/ 5509784 w 5690469"/>
              <a:gd name="connsiteY4" fmla="*/ 1047982 h 4128458"/>
              <a:gd name="connsiteX5" fmla="*/ 5686609 w 5690469"/>
              <a:gd name="connsiteY5" fmla="*/ 2968350 h 4128458"/>
              <a:gd name="connsiteX6" fmla="*/ 5006748 w 5690469"/>
              <a:gd name="connsiteY6" fmla="*/ 3833747 h 4128458"/>
              <a:gd name="connsiteX7" fmla="*/ 1209332 w 5690469"/>
              <a:gd name="connsiteY7" fmla="*/ 4097394 h 4128458"/>
              <a:gd name="connsiteX8" fmla="*/ 67083 w 5690469"/>
              <a:gd name="connsiteY8" fmla="*/ 2971272 h 4128458"/>
              <a:gd name="connsiteX9" fmla="*/ 53491 w 5690469"/>
              <a:gd name="connsiteY9" fmla="*/ 1027145 h 4128458"/>
              <a:gd name="connsiteX10" fmla="*/ 115100 w 5690469"/>
              <a:gd name="connsiteY10" fmla="*/ 792594 h 4128458"/>
              <a:gd name="connsiteX0" fmla="*/ 137099 w 5712468"/>
              <a:gd name="connsiteY0" fmla="*/ 792594 h 4128458"/>
              <a:gd name="connsiteX1" fmla="*/ 1091852 w 5712468"/>
              <a:gd name="connsiteY1" fmla="*/ 134175 h 4128458"/>
              <a:gd name="connsiteX2" fmla="*/ 3818411 w 5712468"/>
              <a:gd name="connsiteY2" fmla="*/ 16646 h 4128458"/>
              <a:gd name="connsiteX3" fmla="*/ 4729466 w 5712468"/>
              <a:gd name="connsiteY3" fmla="*/ 218161 h 4128458"/>
              <a:gd name="connsiteX4" fmla="*/ 5531783 w 5712468"/>
              <a:gd name="connsiteY4" fmla="*/ 1047982 h 4128458"/>
              <a:gd name="connsiteX5" fmla="*/ 5708608 w 5712468"/>
              <a:gd name="connsiteY5" fmla="*/ 2968350 h 4128458"/>
              <a:gd name="connsiteX6" fmla="*/ 5028747 w 5712468"/>
              <a:gd name="connsiteY6" fmla="*/ 3833747 h 4128458"/>
              <a:gd name="connsiteX7" fmla="*/ 1231331 w 5712468"/>
              <a:gd name="connsiteY7" fmla="*/ 4097394 h 4128458"/>
              <a:gd name="connsiteX8" fmla="*/ 89082 w 5712468"/>
              <a:gd name="connsiteY8" fmla="*/ 2971272 h 4128458"/>
              <a:gd name="connsiteX9" fmla="*/ 75490 w 5712468"/>
              <a:gd name="connsiteY9" fmla="*/ 1027145 h 4128458"/>
              <a:gd name="connsiteX10" fmla="*/ 137099 w 5712468"/>
              <a:gd name="connsiteY10" fmla="*/ 792594 h 4128458"/>
              <a:gd name="connsiteX0" fmla="*/ 137099 w 5712468"/>
              <a:gd name="connsiteY0" fmla="*/ 792594 h 4128458"/>
              <a:gd name="connsiteX1" fmla="*/ 1091852 w 5712468"/>
              <a:gd name="connsiteY1" fmla="*/ 134175 h 4128458"/>
              <a:gd name="connsiteX2" fmla="*/ 3818411 w 5712468"/>
              <a:gd name="connsiteY2" fmla="*/ 16646 h 4128458"/>
              <a:gd name="connsiteX3" fmla="*/ 4729466 w 5712468"/>
              <a:gd name="connsiteY3" fmla="*/ 218161 h 4128458"/>
              <a:gd name="connsiteX4" fmla="*/ 5531783 w 5712468"/>
              <a:gd name="connsiteY4" fmla="*/ 1047982 h 4128458"/>
              <a:gd name="connsiteX5" fmla="*/ 5708608 w 5712468"/>
              <a:gd name="connsiteY5" fmla="*/ 2968350 h 4128458"/>
              <a:gd name="connsiteX6" fmla="*/ 5028747 w 5712468"/>
              <a:gd name="connsiteY6" fmla="*/ 3833747 h 4128458"/>
              <a:gd name="connsiteX7" fmla="*/ 1231331 w 5712468"/>
              <a:gd name="connsiteY7" fmla="*/ 4097394 h 4128458"/>
              <a:gd name="connsiteX8" fmla="*/ 89082 w 5712468"/>
              <a:gd name="connsiteY8" fmla="*/ 2971272 h 4128458"/>
              <a:gd name="connsiteX9" fmla="*/ 75490 w 5712468"/>
              <a:gd name="connsiteY9" fmla="*/ 1027145 h 4128458"/>
              <a:gd name="connsiteX10" fmla="*/ 137099 w 5712468"/>
              <a:gd name="connsiteY10" fmla="*/ 792594 h 4128458"/>
              <a:gd name="connsiteX0" fmla="*/ 101994 w 5677363"/>
              <a:gd name="connsiteY0" fmla="*/ 792594 h 4128458"/>
              <a:gd name="connsiteX1" fmla="*/ 1056747 w 5677363"/>
              <a:gd name="connsiteY1" fmla="*/ 134175 h 4128458"/>
              <a:gd name="connsiteX2" fmla="*/ 3783306 w 5677363"/>
              <a:gd name="connsiteY2" fmla="*/ 16646 h 4128458"/>
              <a:gd name="connsiteX3" fmla="*/ 4694361 w 5677363"/>
              <a:gd name="connsiteY3" fmla="*/ 218161 h 4128458"/>
              <a:gd name="connsiteX4" fmla="*/ 5496678 w 5677363"/>
              <a:gd name="connsiteY4" fmla="*/ 1047982 h 4128458"/>
              <a:gd name="connsiteX5" fmla="*/ 5673503 w 5677363"/>
              <a:gd name="connsiteY5" fmla="*/ 2968350 h 4128458"/>
              <a:gd name="connsiteX6" fmla="*/ 4993642 w 5677363"/>
              <a:gd name="connsiteY6" fmla="*/ 3833747 h 4128458"/>
              <a:gd name="connsiteX7" fmla="*/ 1196226 w 5677363"/>
              <a:gd name="connsiteY7" fmla="*/ 4097394 h 4128458"/>
              <a:gd name="connsiteX8" fmla="*/ 53977 w 5677363"/>
              <a:gd name="connsiteY8" fmla="*/ 2971272 h 4128458"/>
              <a:gd name="connsiteX9" fmla="*/ 40385 w 5677363"/>
              <a:gd name="connsiteY9" fmla="*/ 1027145 h 4128458"/>
              <a:gd name="connsiteX10" fmla="*/ 101994 w 5677363"/>
              <a:gd name="connsiteY10" fmla="*/ 792594 h 4128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77363" h="4128458">
                <a:moveTo>
                  <a:pt x="101994" y="792594"/>
                </a:moveTo>
                <a:cubicBezTo>
                  <a:pt x="208953" y="408241"/>
                  <a:pt x="603125" y="137352"/>
                  <a:pt x="1056747" y="134175"/>
                </a:cubicBezTo>
                <a:cubicBezTo>
                  <a:pt x="2412151" y="124900"/>
                  <a:pt x="3252958" y="-54507"/>
                  <a:pt x="3783306" y="16646"/>
                </a:cubicBezTo>
                <a:cubicBezTo>
                  <a:pt x="4313654" y="87799"/>
                  <a:pt x="4354430" y="64039"/>
                  <a:pt x="4694361" y="218161"/>
                </a:cubicBezTo>
                <a:cubicBezTo>
                  <a:pt x="5034291" y="372284"/>
                  <a:pt x="5415126" y="633008"/>
                  <a:pt x="5496678" y="1047982"/>
                </a:cubicBezTo>
                <a:cubicBezTo>
                  <a:pt x="5578231" y="1462957"/>
                  <a:pt x="5700687" y="2340044"/>
                  <a:pt x="5673503" y="2968350"/>
                </a:cubicBezTo>
                <a:cubicBezTo>
                  <a:pt x="5649749" y="3517879"/>
                  <a:pt x="5429988" y="3669715"/>
                  <a:pt x="4993642" y="3833747"/>
                </a:cubicBezTo>
                <a:cubicBezTo>
                  <a:pt x="4055403" y="4186336"/>
                  <a:pt x="1971359" y="4144787"/>
                  <a:pt x="1196226" y="4097394"/>
                </a:cubicBezTo>
                <a:cubicBezTo>
                  <a:pt x="421092" y="4050002"/>
                  <a:pt x="108365" y="3410218"/>
                  <a:pt x="53977" y="2971272"/>
                </a:cubicBezTo>
                <a:cubicBezTo>
                  <a:pt x="769" y="2310651"/>
                  <a:pt x="-28573" y="1767791"/>
                  <a:pt x="40385" y="1027145"/>
                </a:cubicBezTo>
                <a:cubicBezTo>
                  <a:pt x="62107" y="940745"/>
                  <a:pt x="82432" y="862858"/>
                  <a:pt x="101994" y="792594"/>
                </a:cubicBezTo>
                <a:close/>
              </a:path>
            </a:pathLst>
          </a:custGeom>
          <a:solidFill>
            <a:srgbClr val="5ABBC9">
              <a:alpha val="30000"/>
            </a:srgbClr>
          </a:solidFill>
          <a:ln w="126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dirty="0" smtClean="0">
                <a:solidFill>
                  <a:srgbClr val="323232"/>
                </a:solidFill>
                <a:latin typeface="Calibri" panose="020F0502020204030204"/>
              </a:rPr>
              <a:t>Article 13 </a:t>
            </a:r>
            <a:r>
              <a:rPr lang="en-US" sz="3600" dirty="0" smtClean="0">
                <a:solidFill>
                  <a:srgbClr val="323232"/>
                </a:solidFill>
                <a:latin typeface="Calibri" panose="020F0502020204030204"/>
              </a:rPr>
              <a:t>of the UN Rights of a Child states that children have the right to freedom of expression. People won’t always agree with another person’s thoughts and opinions which can lead to conflict. </a:t>
            </a:r>
            <a:r>
              <a:rPr lang="en-US" sz="3600" dirty="0">
                <a:solidFill>
                  <a:srgbClr val="323232"/>
                </a:solidFill>
                <a:latin typeface="Calibri" panose="020F0502020204030204"/>
              </a:rPr>
              <a:t>B</a:t>
            </a:r>
            <a:r>
              <a:rPr lang="en-US" sz="3600" dirty="0" smtClean="0">
                <a:solidFill>
                  <a:srgbClr val="323232"/>
                </a:solidFill>
                <a:latin typeface="Calibri" panose="020F0502020204030204"/>
              </a:rPr>
              <a:t>eing able to resolve this calmly is an important skill to develop.</a:t>
            </a:r>
            <a:endParaRPr kumimoji="0" lang="en-US" sz="3600" b="1" i="0" u="none" strike="noStrike" kern="1200" cap="none" spc="0" normalizeH="0" baseline="0" noProof="0" dirty="0">
              <a:ln>
                <a:noFill/>
              </a:ln>
              <a:solidFill>
                <a:srgbClr val="323232"/>
              </a:solidFill>
              <a:effectLst/>
              <a:uLnTx/>
              <a:uFillTx/>
              <a:latin typeface="Calibri" panose="020F0502020204030204"/>
            </a:endParaRPr>
          </a:p>
        </p:txBody>
      </p:sp>
      <p:pic>
        <p:nvPicPr>
          <p:cNvPr id="2" name="Picture 1"/>
          <p:cNvPicPr>
            <a:picLocks noChangeAspect="1"/>
          </p:cNvPicPr>
          <p:nvPr/>
        </p:nvPicPr>
        <p:blipFill rotWithShape="1">
          <a:blip r:embed="rId4"/>
          <a:srcRect l="83146" t="32947" r="12624" b="56676"/>
          <a:stretch/>
        </p:blipFill>
        <p:spPr>
          <a:xfrm>
            <a:off x="8653211" y="3611042"/>
            <a:ext cx="2254313" cy="3110958"/>
          </a:xfrm>
          <a:prstGeom prst="rect">
            <a:avLst/>
          </a:prstGeom>
        </p:spPr>
      </p:pic>
    </p:spTree>
    <p:extLst>
      <p:ext uri="{BB962C8B-B14F-4D97-AF65-F5344CB8AC3E}">
        <p14:creationId xmlns:p14="http://schemas.microsoft.com/office/powerpoint/2010/main" val="13979623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fontScale="92500"/>
          </a:bodyPr>
          <a:lstStyle/>
          <a:p>
            <a:pPr marL="0" indent="0">
              <a:buNone/>
            </a:pPr>
            <a:r>
              <a:rPr lang="en-US" sz="4000" dirty="0" smtClean="0"/>
              <a:t>Take out your </a:t>
            </a:r>
            <a:r>
              <a:rPr lang="en-US" sz="4000" dirty="0" err="1" smtClean="0"/>
              <a:t>oracy</a:t>
            </a:r>
            <a:r>
              <a:rPr lang="en-US" sz="4000" dirty="0" smtClean="0"/>
              <a:t> </a:t>
            </a:r>
            <a:r>
              <a:rPr lang="en-US" sz="4000" dirty="0" err="1" smtClean="0"/>
              <a:t>helpsheet</a:t>
            </a:r>
            <a:r>
              <a:rPr lang="en-US" sz="4000" dirty="0" smtClean="0"/>
              <a:t> from your learning wallet.</a:t>
            </a:r>
          </a:p>
          <a:p>
            <a:pPr marL="0" indent="0">
              <a:buNone/>
            </a:pPr>
            <a:endParaRPr lang="en-US" sz="4000" dirty="0"/>
          </a:p>
          <a:p>
            <a:pPr marL="0" indent="0">
              <a:buNone/>
            </a:pPr>
            <a:r>
              <a:rPr lang="en-US" sz="4000" dirty="0" smtClean="0"/>
              <a:t>You have 1 minute to think about the following question:</a:t>
            </a:r>
          </a:p>
          <a:p>
            <a:pPr marL="0" indent="0">
              <a:buNone/>
            </a:pPr>
            <a:endParaRPr lang="en-US" sz="4000" dirty="0"/>
          </a:p>
          <a:p>
            <a:pPr marL="0" indent="0">
              <a:buNone/>
            </a:pPr>
            <a:r>
              <a:rPr lang="en-US" sz="4000" dirty="0" smtClean="0"/>
              <a:t>“What does conflict mean?”</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GB" sz="2426" spc="27" dirty="0" smtClean="0"/>
              <a:t>What is conflict?</a:t>
            </a:r>
            <a:endParaRPr sz="2426" spc="27" dirty="0"/>
          </a:p>
        </p:txBody>
      </p:sp>
      <p:pic>
        <p:nvPicPr>
          <p:cNvPr id="2" name="Picture 1"/>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36941840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utor Time.potx" id="{D0E4B2E4-0A56-44A3-B1D8-ACD0E35330A3}" vid="{69DCC5B8-093F-4BC5-A2EA-400F559CCFD9}"/>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554</TotalTime>
  <Words>1012</Words>
  <Application>Microsoft Office PowerPoint</Application>
  <PresentationFormat>Widescreen</PresentationFormat>
  <Paragraphs>117</Paragraphs>
  <Slides>20</Slides>
  <Notes>2</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20</vt:i4>
      </vt:variant>
    </vt:vector>
  </HeadingPairs>
  <TitlesOfParts>
    <vt:vector size="33" baseType="lpstr">
      <vt:lpstr>Aptos</vt:lpstr>
      <vt:lpstr>Arial</vt:lpstr>
      <vt:lpstr>Calibri</vt:lpstr>
      <vt:lpstr>Calibri Light</vt:lpstr>
      <vt:lpstr>Comic Sans MS</vt:lpstr>
      <vt:lpstr>Lato</vt:lpstr>
      <vt:lpstr>LondrinaSolid-Black</vt:lpstr>
      <vt:lpstr>Segoe UI</vt:lpstr>
      <vt:lpstr>Verdana</vt:lpstr>
      <vt:lpstr>3_Office Theme</vt:lpstr>
      <vt:lpstr>2_Office Theme</vt:lpstr>
      <vt:lpstr>Office Theme</vt:lpstr>
      <vt:lpstr>1_Office Theme</vt:lpstr>
      <vt:lpstr>PowerPoint Presentation</vt:lpstr>
      <vt:lpstr>PowerPoint Presentation</vt:lpstr>
      <vt:lpstr>PowerPoint Presentation</vt:lpstr>
      <vt:lpstr>PowerPoint Presentation</vt:lpstr>
      <vt:lpstr>PowerPoint Presentation</vt:lpstr>
      <vt:lpstr>Why are we learning about this?</vt:lpstr>
      <vt:lpstr>Why are we learning about this?</vt:lpstr>
      <vt:lpstr>Why are we learning about this?</vt:lpstr>
      <vt:lpstr>What is conflict?</vt:lpstr>
      <vt:lpstr>What is teamwork?</vt:lpstr>
      <vt:lpstr>What is conflict?</vt:lpstr>
      <vt:lpstr>What is conflict?</vt:lpstr>
      <vt:lpstr>What is conflict?</vt:lpstr>
      <vt:lpstr>Fight, flight, freese</vt:lpstr>
      <vt:lpstr>What is teamwork?</vt:lpstr>
      <vt:lpstr>Fight, Flight or Freeze</vt:lpstr>
      <vt:lpstr>Fight, Flight or Freeze</vt:lpstr>
      <vt:lpstr>Fight, Flight or Freeze</vt:lpstr>
      <vt:lpstr>Fight, Flight or Freeze – scenario </vt:lpstr>
      <vt:lpstr>Fight, Flight or Freeze – scenario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Stewart</dc:creator>
  <cp:lastModifiedBy>Ryan Stewart</cp:lastModifiedBy>
  <cp:revision>58</cp:revision>
  <dcterms:created xsi:type="dcterms:W3CDTF">2024-08-15T13:31:51Z</dcterms:created>
  <dcterms:modified xsi:type="dcterms:W3CDTF">2025-04-14T10:53:35Z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