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343" r:id="rId5"/>
    <p:sldId id="304" r:id="rId6"/>
    <p:sldId id="288" r:id="rId7"/>
    <p:sldId id="258" r:id="rId8"/>
    <p:sldId id="326" r:id="rId9"/>
    <p:sldId id="359" r:id="rId10"/>
    <p:sldId id="324" r:id="rId11"/>
    <p:sldId id="360" r:id="rId12"/>
    <p:sldId id="354" r:id="rId13"/>
    <p:sldId id="355" r:id="rId14"/>
    <p:sldId id="361" r:id="rId15"/>
    <p:sldId id="362" r:id="rId16"/>
    <p:sldId id="363" r:id="rId17"/>
    <p:sldId id="364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MBKukHaoSggAsEIMLhitOg==" hashData="Lkn2+8kCLLtQFsmDiJbUoZ9bhVHXx/ZLPp4tN9gQBtd/lAd5mEHBq8OLqn9ae/a63nTkfAgjxJzLcfkN3YVJz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2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https://www.youtube.com/watch?v=gwjdw0lqtuI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98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97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3988376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4191381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39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289997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611125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84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3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732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2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16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29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0345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887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2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162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02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4624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8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002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15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15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15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15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7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8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gwjdw0lqtuI?si=WbDTNqs1e99-wf4N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5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What charity do you know about? What work do they do?”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Charity work?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One way people can help a charity is through volunteering.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when people give up their time to help the charity instead of donating money.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charity work?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charity work?</a:t>
            </a:r>
            <a:endParaRPr sz="2426" spc="27" dirty="0"/>
          </a:p>
        </p:txBody>
      </p:sp>
      <p:pic>
        <p:nvPicPr>
          <p:cNvPr id="3" name="gwjdw0lqtu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211027"/>
            <a:ext cx="9610332" cy="540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volunteering time is better than donating money?”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Charity work?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“Do you think volunteering time is better than donating money?”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Charity work?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lesson this week you will be leaning more about the impact of different charities and why taking part in charitable events is important.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charity work?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4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4800" b="1" dirty="0" smtClean="0"/>
              <a:t>Thought of the Day</a:t>
            </a:r>
          </a:p>
          <a:p>
            <a:pPr algn="ctr">
              <a:lnSpc>
                <a:spcPct val="100000"/>
              </a:lnSpc>
            </a:pPr>
            <a:r>
              <a:rPr lang="en-GB" dirty="0" smtClean="0"/>
              <a:t>“</a:t>
            </a:r>
            <a:r>
              <a:rPr lang="en-US" dirty="0" smtClean="0"/>
              <a:t>The best way to find yourself is to lose yourself in the service of others</a:t>
            </a:r>
            <a:r>
              <a:rPr lang="en-GB" dirty="0" smtClean="0"/>
              <a:t>”</a:t>
            </a:r>
          </a:p>
          <a:p>
            <a:pPr algn="ctr">
              <a:lnSpc>
                <a:spcPct val="100000"/>
              </a:lnSpc>
            </a:pPr>
            <a:r>
              <a:rPr lang="en-US" sz="3500" dirty="0" err="1" smtClean="0"/>
              <a:t>Mahatman</a:t>
            </a:r>
            <a:r>
              <a:rPr lang="en-US" sz="3500" dirty="0" smtClean="0"/>
              <a:t> Gandhi</a:t>
            </a:r>
            <a:endParaRPr lang="en-GB" sz="3500" dirty="0" smtClean="0"/>
          </a:p>
        </p:txBody>
      </p:sp>
    </p:spTree>
    <p:extLst>
      <p:ext uri="{BB962C8B-B14F-4D97-AF65-F5344CB8AC3E}">
        <p14:creationId xmlns:p14="http://schemas.microsoft.com/office/powerpoint/2010/main" val="4284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Importance of charity work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charity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Different types of charity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 smtClean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Charities are having a difficult time at the minute due the cost of living crisis. Research shows that 97% of charities have been directly affected by the cost of living crisis.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This is due to the costs of running the charity having increased and  many volunteers not being able to commit to helping due to their own increased pressures.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This is on top of 25% of everyday people having cancelled or reduced their charitable donations.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despite having more people wanting to access the services provided by the charity.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we learning about this?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1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Charity work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</a:t>
            </a:r>
            <a:r>
              <a:rPr lang="en-US" sz="4000" dirty="0" smtClean="0"/>
              <a:t>is giving time, money or resources to help people or causes in need”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charity work?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Charities often focus on issues like:</a:t>
            </a:r>
          </a:p>
          <a:p>
            <a:pPr>
              <a:buFontTx/>
              <a:buChar char="-"/>
            </a:pPr>
            <a:r>
              <a:rPr lang="en-US" sz="3638" dirty="0" smtClean="0"/>
              <a:t>Poverty</a:t>
            </a:r>
          </a:p>
          <a:p>
            <a:pPr>
              <a:buFontTx/>
              <a:buChar char="-"/>
            </a:pPr>
            <a:r>
              <a:rPr lang="en-US" sz="3638" dirty="0" smtClean="0"/>
              <a:t>Health</a:t>
            </a:r>
          </a:p>
          <a:p>
            <a:pPr>
              <a:buFontTx/>
              <a:buChar char="-"/>
            </a:pPr>
            <a:r>
              <a:rPr lang="en-US" sz="3638" dirty="0" smtClean="0"/>
              <a:t>Education</a:t>
            </a:r>
          </a:p>
          <a:p>
            <a:pPr>
              <a:buFontTx/>
              <a:buChar char="-"/>
            </a:pPr>
            <a:r>
              <a:rPr lang="en-US" sz="3638" dirty="0" smtClean="0"/>
              <a:t>environment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charity work?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2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Take out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 from your learning wallet.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“What charity do you know about? What work do they do?”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Charity work?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607</Words>
  <Application>Microsoft Office PowerPoint</Application>
  <PresentationFormat>Widescreen</PresentationFormat>
  <Paragraphs>94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Why are we learning about this?</vt:lpstr>
      <vt:lpstr>Why are we learning about this?</vt:lpstr>
      <vt:lpstr>What is charity work?</vt:lpstr>
      <vt:lpstr>What is charity work?</vt:lpstr>
      <vt:lpstr>Charity work?</vt:lpstr>
      <vt:lpstr>Charity work?</vt:lpstr>
      <vt:lpstr>What is charity work?</vt:lpstr>
      <vt:lpstr>What is charity work?</vt:lpstr>
      <vt:lpstr>Charity work?</vt:lpstr>
      <vt:lpstr>Charity work?</vt:lpstr>
      <vt:lpstr>What is charity work?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71</cp:revision>
  <dcterms:created xsi:type="dcterms:W3CDTF">2024-08-15T13:31:51Z</dcterms:created>
  <dcterms:modified xsi:type="dcterms:W3CDTF">2025-04-14T10:54:39Z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