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98" r:id="rId4"/>
    <p:sldId id="257" r:id="rId5"/>
    <p:sldId id="258" r:id="rId6"/>
    <p:sldId id="282" r:id="rId7"/>
    <p:sldId id="259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miGuvttzq96JfjetIskcg==" hashData="DhXMU/X6WmGzl86Wnb13PLQmU1AfyM8s/Ykhp/hIyrLbOVQ2f2hpPRdnsMH9Jn+ztOBDDrXZF3qw/iqa/jO2u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37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0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371" y="1031092"/>
            <a:ext cx="7771855" cy="23874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3661" y="3123918"/>
            <a:ext cx="6857519" cy="165564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383226" y="1333046"/>
            <a:ext cx="2213247" cy="1354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29428" y="6136275"/>
            <a:ext cx="10270248" cy="513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0870" y="3363415"/>
            <a:ext cx="2925603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61181" y="4520643"/>
            <a:ext cx="1467431" cy="1484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effectively raises the legal age for buying cigarettes by one year, every year until it applies to the whole population.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With your partner discuss how much you agree with this new law.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and 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the new law around cigarettes?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072405"/>
            <a:ext cx="3896351" cy="5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305"/>
            <a:ext cx="12182828" cy="15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energy drinks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Drugs and alcohol impact on the body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Dangers of smoking and vaping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importance of body image?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changes can I expect during puberty?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FGM?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The dangers of smoking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The law around cigarettes 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new law is coming around cigarettes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laws are there around using cigarettes in the UK”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to structure your discussion.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Discussion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In the UK it is illegal to: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-purchase cigarettes if you are under 18 years old.</a:t>
            </a:r>
          </a:p>
          <a:p>
            <a:pPr>
              <a:buFontTx/>
              <a:buChar char="-"/>
            </a:pPr>
            <a:r>
              <a:rPr lang="en-US" sz="3638" dirty="0" smtClean="0"/>
              <a:t>Cigarettes have to be sold in plain packaging and display health warnings. These can be very graphic</a:t>
            </a:r>
          </a:p>
          <a:p>
            <a:pPr marL="0" indent="0">
              <a:buNone/>
            </a:pPr>
            <a:r>
              <a:rPr lang="en-US" sz="3638" dirty="0" smtClean="0"/>
              <a:t>- To smoke cigarettes in all enclosed workplaces, including shops, offices, restaurants and bars. 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The law around cigarettes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713" y="1428461"/>
            <a:ext cx="3148077" cy="1848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231" y="3052305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713" y="4568548"/>
            <a:ext cx="2894584" cy="19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main reason for the laws is to limit use due to the long term health impacts to the person smoking and others around them due to secondary smoke.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there laws around cigarettes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713" y="1428461"/>
            <a:ext cx="3148077" cy="1848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231" y="3052305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713" y="4567280"/>
            <a:ext cx="289585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These health impacts happen due to the amount of chemicals in cigarette smoke.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There are over 2,700 chemicals found in cigarette smoke.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These have been found to be harmful to the body and can cause lung cancer, heart disease, strokes and premature death.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is estimated that if everyone who currently smoke in the UK, it would save </a:t>
            </a:r>
            <a:r>
              <a:rPr lang="en-US" sz="3638" b="1" dirty="0" smtClean="0"/>
              <a:t>£19.1 billion per year</a:t>
            </a:r>
            <a:r>
              <a:rPr lang="en-US" sz="3638" dirty="0" smtClean="0"/>
              <a:t>. This would allow more money to be fund local services such as hospitals, policing, schools, dentists and much more.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there laws around cigarettes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713" y="1428461"/>
            <a:ext cx="3148077" cy="1848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231" y="3052305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713" y="4567280"/>
            <a:ext cx="289585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Unlike cigarettes, vapes have only been around 20 years.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They are designed to act as a cigarette replacement for cigarette smokers as vapes still contain nicotine which is what makes smoking addictive.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explains why there are less laws around vapes than cigarettes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there laws around cigarette and vape use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713" y="1428461"/>
            <a:ext cx="3148077" cy="1848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231" y="3052305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713" y="4652505"/>
            <a:ext cx="289585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government are due to make the following change to cigarette use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Anyone born on or after 1</a:t>
            </a:r>
            <a:r>
              <a:rPr lang="en-US" sz="3638" baseline="30000" dirty="0" smtClean="0"/>
              <a:t>st</a:t>
            </a:r>
            <a:r>
              <a:rPr lang="en-US" sz="3638" dirty="0" smtClean="0"/>
              <a:t> January 2009 will be banned from buying cigarettes or tobacco products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the new law around cigarettes?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713" y="1428461"/>
            <a:ext cx="3148077" cy="1848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231" y="3052305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713" y="4652505"/>
            <a:ext cx="289585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577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PowerPoint Presentation</vt:lpstr>
      <vt:lpstr>PowerPoint Presentation</vt:lpstr>
      <vt:lpstr>PowerPoint Presentation</vt:lpstr>
      <vt:lpstr>Discussion</vt:lpstr>
      <vt:lpstr>The law around cigarettes</vt:lpstr>
      <vt:lpstr>Why are there laws around cigarettes</vt:lpstr>
      <vt:lpstr>Why are there laws around cigarettes</vt:lpstr>
      <vt:lpstr>Why are there laws around cigarette and vape use</vt:lpstr>
      <vt:lpstr>What is the new law around cigarettes?</vt:lpstr>
      <vt:lpstr>What is the new law around cigarettes?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21</cp:revision>
  <dcterms:created xsi:type="dcterms:W3CDTF">2024-08-15T13:31:51Z</dcterms:created>
  <dcterms:modified xsi:type="dcterms:W3CDTF">2024-10-11T14:32:50Z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