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6"/>
  </p:notesMasterIdLst>
  <p:sldIdLst>
    <p:sldId id="282" r:id="rId4"/>
    <p:sldId id="257" r:id="rId5"/>
    <p:sldId id="258" r:id="rId6"/>
    <p:sldId id="259" r:id="rId7"/>
    <p:sldId id="274" r:id="rId8"/>
    <p:sldId id="275" r:id="rId9"/>
    <p:sldId id="276" r:id="rId10"/>
    <p:sldId id="277" r:id="rId11"/>
    <p:sldId id="278" r:id="rId12"/>
    <p:sldId id="279"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NNQln5mMHnepWXWF7cjRw==" hashData="/Ke8qevzxOTG3Nm5awVHABuIBTk9JvAYSdQNRa8W6kYhvHwS3U6DnfQ56gGnT+LfjDLzWgXT6g5BCOTHpKk4B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9474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82012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610986" y="1030923"/>
            <a:ext cx="7772400" cy="2387600"/>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mtClean="0"/>
              <a:t>Remember to complete all homework tasks on SAM Learning </a:t>
            </a:r>
            <a:endParaRPr lang="en-GB" dirty="0"/>
          </a:p>
        </p:txBody>
      </p:sp>
      <p:sp>
        <p:nvSpPr>
          <p:cNvPr id="7" name="Subtitle 2"/>
          <p:cNvSpPr txBox="1">
            <a:spLocks/>
          </p:cNvSpPr>
          <p:nvPr/>
        </p:nvSpPr>
        <p:spPr>
          <a:xfrm>
            <a:off x="768928" y="3169776"/>
            <a:ext cx="6858000" cy="165576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We still use Classcharts for announcements, surveys and revision material </a:t>
            </a:r>
          </a:p>
          <a:p>
            <a:endParaRPr lang="en-GB" sz="1800" dirty="0" smtClean="0"/>
          </a:p>
          <a:p>
            <a:r>
              <a:rPr lang="en-GB" sz="1800" dirty="0" smtClean="0"/>
              <a:t>Homework Club every morning in West Canteen from 8am </a:t>
            </a:r>
          </a:p>
          <a:p>
            <a:endParaRPr lang="en-GB" sz="1800" dirty="0" smtClean="0"/>
          </a:p>
          <a:p>
            <a:r>
              <a:rPr lang="en-GB" sz="1800" dirty="0" smtClean="0"/>
              <a:t>Library is open before school and at break times </a:t>
            </a:r>
          </a:p>
          <a:p>
            <a:endParaRPr lang="en-GB" sz="1800" dirty="0"/>
          </a:p>
          <a:p>
            <a:r>
              <a:rPr lang="en-GB" sz="1800" dirty="0" smtClean="0"/>
              <a:t>Following students have incomplete homework tasks </a:t>
            </a:r>
            <a:endParaRPr lang="en-GB" sz="1800" dirty="0"/>
          </a:p>
        </p:txBody>
      </p:sp>
      <p:pic>
        <p:nvPicPr>
          <p:cNvPr id="8" name="Picture 7"/>
          <p:cNvPicPr>
            <a:picLocks noChangeAspect="1"/>
          </p:cNvPicPr>
          <p:nvPr/>
        </p:nvPicPr>
        <p:blipFill rotWithShape="1">
          <a:blip r:embed="rId3"/>
          <a:srcRect l="1782" t="1680" r="4835"/>
          <a:stretch/>
        </p:blipFill>
        <p:spPr>
          <a:xfrm>
            <a:off x="8229601" y="2305252"/>
            <a:ext cx="2213403" cy="1354975"/>
          </a:xfrm>
          <a:prstGeom prst="rect">
            <a:avLst/>
          </a:prstGeom>
        </p:spPr>
      </p:pic>
    </p:spTree>
    <p:extLst>
      <p:ext uri="{BB962C8B-B14F-4D97-AF65-F5344CB8AC3E}">
        <p14:creationId xmlns:p14="http://schemas.microsoft.com/office/powerpoint/2010/main" val="906392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a:t>Is the following statement true or false?</a:t>
            </a:r>
          </a:p>
          <a:p>
            <a:pPr marL="0" indent="0">
              <a:buNone/>
            </a:pPr>
            <a:endParaRPr lang="en-US" sz="3638" dirty="0"/>
          </a:p>
          <a:p>
            <a:pPr marL="0" indent="0">
              <a:buNone/>
            </a:pPr>
            <a:r>
              <a:rPr lang="en-US" sz="3638" dirty="0" smtClean="0"/>
              <a:t>“Cannabis is not an illegal drug”</a:t>
            </a:r>
          </a:p>
          <a:p>
            <a:pPr marL="0" indent="0">
              <a:buNone/>
            </a:pPr>
            <a:endParaRPr lang="en-US" sz="3638" dirty="0"/>
          </a:p>
          <a:p>
            <a:pPr marL="0" indent="0">
              <a:buNone/>
            </a:pPr>
            <a:r>
              <a:rPr lang="en-US" sz="3638" dirty="0" smtClean="0"/>
              <a:t>False – Cannabis is an illegal drug. It is a class B drug</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 you know about the law around drugs</a:t>
            </a:r>
            <a:endParaRPr sz="2426" spc="27" dirty="0"/>
          </a:p>
        </p:txBody>
      </p:sp>
      <p:pic>
        <p:nvPicPr>
          <p:cNvPr id="3" name="Picture 2"/>
          <p:cNvPicPr>
            <a:picLocks noChangeAspect="1"/>
          </p:cNvPicPr>
          <p:nvPr/>
        </p:nvPicPr>
        <p:blipFill>
          <a:blip r:embed="rId4"/>
          <a:stretch>
            <a:fillRect/>
          </a:stretch>
        </p:blipFill>
        <p:spPr>
          <a:xfrm>
            <a:off x="7135586" y="2253343"/>
            <a:ext cx="4767506" cy="3000756"/>
          </a:xfrm>
          <a:prstGeom prst="rect">
            <a:avLst/>
          </a:prstGeom>
        </p:spPr>
      </p:pic>
    </p:spTree>
    <p:extLst>
      <p:ext uri="{BB962C8B-B14F-4D97-AF65-F5344CB8AC3E}">
        <p14:creationId xmlns:p14="http://schemas.microsoft.com/office/powerpoint/2010/main" val="227814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a:t>Is the following statement true or false?</a:t>
            </a:r>
          </a:p>
          <a:p>
            <a:pPr marL="0" indent="0">
              <a:buNone/>
            </a:pPr>
            <a:endParaRPr lang="en-US" sz="3638" dirty="0"/>
          </a:p>
          <a:p>
            <a:pPr marL="0" indent="0">
              <a:buNone/>
            </a:pPr>
            <a:r>
              <a:rPr lang="en-US" sz="3638" dirty="0" smtClean="0"/>
              <a:t>“At a party a person is given a </a:t>
            </a:r>
            <a:r>
              <a:rPr lang="en-US" sz="3638" dirty="0" err="1" smtClean="0"/>
              <a:t>spliff</a:t>
            </a:r>
            <a:r>
              <a:rPr lang="en-US" sz="3638" dirty="0" smtClean="0"/>
              <a:t> by one of their friends. Only the person who gave the </a:t>
            </a:r>
            <a:r>
              <a:rPr lang="en-US" sz="3638" dirty="0" err="1" smtClean="0"/>
              <a:t>spliff</a:t>
            </a:r>
            <a:r>
              <a:rPr lang="en-US" sz="3638" dirty="0" smtClean="0"/>
              <a:t> is breaking the law as they are the one who had the drugs in the first place ”</a:t>
            </a:r>
          </a:p>
          <a:p>
            <a:pPr marL="0" indent="0">
              <a:buNone/>
            </a:pPr>
            <a:endParaRPr lang="en-US" sz="3638" dirty="0"/>
          </a:p>
          <a:p>
            <a:pPr marL="0" indent="0">
              <a:buNone/>
            </a:pPr>
            <a:r>
              <a:rPr lang="en-US" sz="3638" dirty="0" smtClean="0"/>
              <a:t>False – both people are breaking the law here as both people have used illegal drugs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 you know about the law around drugs</a:t>
            </a:r>
            <a:endParaRPr sz="2426" spc="27" dirty="0"/>
          </a:p>
        </p:txBody>
      </p:sp>
      <p:pic>
        <p:nvPicPr>
          <p:cNvPr id="3" name="Picture 2"/>
          <p:cNvPicPr>
            <a:picLocks noChangeAspect="1"/>
          </p:cNvPicPr>
          <p:nvPr/>
        </p:nvPicPr>
        <p:blipFill>
          <a:blip r:embed="rId4"/>
          <a:stretch>
            <a:fillRect/>
          </a:stretch>
        </p:blipFill>
        <p:spPr>
          <a:xfrm>
            <a:off x="7135586" y="2253343"/>
            <a:ext cx="4767506" cy="3000756"/>
          </a:xfrm>
          <a:prstGeom prst="rect">
            <a:avLst/>
          </a:prstGeom>
        </p:spPr>
      </p:pic>
    </p:spTree>
    <p:extLst>
      <p:ext uri="{BB962C8B-B14F-4D97-AF65-F5344CB8AC3E}">
        <p14:creationId xmlns:p14="http://schemas.microsoft.com/office/powerpoint/2010/main" val="183532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In 2001, Portugal decriminalized (made it legal) to have possession of any drug. Discuss if you think this is a good thing. What would you think if this happened in the UK?</a:t>
            </a:r>
          </a:p>
          <a:p>
            <a:pPr marL="0" indent="0">
              <a:buNone/>
            </a:pPr>
            <a:endParaRPr lang="en-US" sz="3638" dirty="0"/>
          </a:p>
          <a:p>
            <a:pPr marL="0" indent="0">
              <a:buNone/>
            </a:pPr>
            <a:r>
              <a:rPr lang="en-US" sz="3638" dirty="0" smtClean="0"/>
              <a:t>Remember to use your </a:t>
            </a:r>
            <a:r>
              <a:rPr lang="en-US" sz="3638" dirty="0" err="1" smtClean="0"/>
              <a:t>oracy</a:t>
            </a:r>
            <a:r>
              <a:rPr lang="en-US" sz="3638" dirty="0" smtClean="0"/>
              <a:t> </a:t>
            </a:r>
            <a:r>
              <a:rPr lang="en-US" sz="3638" dirty="0" err="1" smtClean="0"/>
              <a:t>helpsheet</a:t>
            </a:r>
            <a:r>
              <a:rPr lang="en-US" sz="3638" dirty="0" smtClean="0"/>
              <a:t> during your discussion.</a:t>
            </a:r>
          </a:p>
          <a:p>
            <a:pPr marL="0" indent="0">
              <a:buNone/>
            </a:pPr>
            <a:endParaRPr lang="en-US" sz="3638" dirty="0"/>
          </a:p>
          <a:p>
            <a:pPr marL="0" indent="0">
              <a:buNone/>
            </a:pPr>
            <a:r>
              <a:rPr lang="en-US" sz="3638" dirty="0" smtClean="0"/>
              <a:t>Be ready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413957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45305"/>
            <a:ext cx="12182828" cy="1566210"/>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energy drinks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Drugs and alcohol impact on the body</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smoking and vaping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importance of body image?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changes can I expect during puberty?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FGM?</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The effect of drugs and alcohol on the body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The law around drugs and alcohol in the UK</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Rule of Law is a value that is followed in the UK.</a:t>
            </a:r>
          </a:p>
          <a:p>
            <a:pPr marL="0" indent="0">
              <a:buNone/>
            </a:pPr>
            <a:endParaRPr lang="en-US" sz="3638" dirty="0"/>
          </a:p>
          <a:p>
            <a:pPr marL="0" indent="0">
              <a:buNone/>
            </a:pPr>
            <a:r>
              <a:rPr lang="en-US" sz="3638" dirty="0" smtClean="0"/>
              <a:t>Having laws helps everyone in the UK live in happy, safe</a:t>
            </a:r>
            <a:r>
              <a:rPr lang="en-US" sz="3638" dirty="0"/>
              <a:t> </a:t>
            </a:r>
            <a:r>
              <a:rPr lang="en-US" sz="3638" dirty="0" smtClean="0"/>
              <a:t>and functioning societies.</a:t>
            </a:r>
          </a:p>
          <a:p>
            <a:pPr marL="0" indent="0">
              <a:buNone/>
            </a:pPr>
            <a:endParaRPr lang="en-US" sz="3638" dirty="0"/>
          </a:p>
          <a:p>
            <a:pPr marL="0" indent="0">
              <a:buNone/>
            </a:pPr>
            <a:r>
              <a:rPr lang="en-US" sz="3638" dirty="0" smtClean="0"/>
              <a:t>Laws are also important so everyone in the UK can live by the same rules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Importance of rule of law</a:t>
            </a:r>
            <a:endParaRPr sz="2426" spc="27" dirty="0"/>
          </a:p>
        </p:txBody>
      </p:sp>
      <p:pic>
        <p:nvPicPr>
          <p:cNvPr id="3" name="Picture 2"/>
          <p:cNvPicPr>
            <a:picLocks noChangeAspect="1"/>
          </p:cNvPicPr>
          <p:nvPr/>
        </p:nvPicPr>
        <p:blipFill>
          <a:blip r:embed="rId4"/>
          <a:stretch>
            <a:fillRect/>
          </a:stretch>
        </p:blipFill>
        <p:spPr>
          <a:xfrm>
            <a:off x="7372879" y="2246585"/>
            <a:ext cx="4096867" cy="3139712"/>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Is the following statement true or false?</a:t>
            </a:r>
          </a:p>
          <a:p>
            <a:pPr marL="0" indent="0">
              <a:buNone/>
            </a:pPr>
            <a:endParaRPr lang="en-US" sz="3638" dirty="0"/>
          </a:p>
          <a:p>
            <a:pPr marL="0" indent="0">
              <a:buNone/>
            </a:pPr>
            <a:r>
              <a:rPr lang="en-US" sz="3638" dirty="0" smtClean="0"/>
              <a:t>“It is illegal to buy alcohol if you are under 18 years old”</a:t>
            </a:r>
          </a:p>
          <a:p>
            <a:pPr marL="0" indent="0">
              <a:buNone/>
            </a:pPr>
            <a:endParaRPr lang="en-US" sz="3638" dirty="0"/>
          </a:p>
          <a:p>
            <a:pPr marL="0" indent="0">
              <a:buNone/>
            </a:pPr>
            <a:r>
              <a:rPr lang="en-US" sz="3638" dirty="0" smtClean="0"/>
              <a:t>True – 18 years old is the legal age that a person can buy alcohol</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 you know about the law around alcohol</a:t>
            </a:r>
            <a:endParaRPr sz="2426" spc="27" dirty="0"/>
          </a:p>
        </p:txBody>
      </p:sp>
      <p:pic>
        <p:nvPicPr>
          <p:cNvPr id="2" name="Picture 1"/>
          <p:cNvPicPr>
            <a:picLocks noChangeAspect="1"/>
          </p:cNvPicPr>
          <p:nvPr/>
        </p:nvPicPr>
        <p:blipFill>
          <a:blip r:embed="rId4"/>
          <a:stretch>
            <a:fillRect/>
          </a:stretch>
        </p:blipFill>
        <p:spPr>
          <a:xfrm>
            <a:off x="7094271" y="2088016"/>
            <a:ext cx="4548188" cy="3219504"/>
          </a:xfrm>
          <a:prstGeom prst="rect">
            <a:avLst/>
          </a:prstGeom>
        </p:spPr>
      </p:pic>
    </p:spTree>
    <p:extLst>
      <p:ext uri="{BB962C8B-B14F-4D97-AF65-F5344CB8AC3E}">
        <p14:creationId xmlns:p14="http://schemas.microsoft.com/office/powerpoint/2010/main" val="173091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Is the following statement true or false?</a:t>
            </a:r>
          </a:p>
          <a:p>
            <a:pPr marL="0" indent="0">
              <a:buNone/>
            </a:pPr>
            <a:endParaRPr lang="en-US" sz="3638" dirty="0"/>
          </a:p>
          <a:p>
            <a:pPr marL="0" indent="0">
              <a:buNone/>
            </a:pPr>
            <a:r>
              <a:rPr lang="en-US" sz="3638" dirty="0" smtClean="0"/>
              <a:t>“There are places in the UK were consuming alcohol is illegal”</a:t>
            </a:r>
          </a:p>
          <a:p>
            <a:pPr marL="0" indent="0">
              <a:buNone/>
            </a:pPr>
            <a:endParaRPr lang="en-US" sz="3638" dirty="0"/>
          </a:p>
          <a:p>
            <a:pPr marL="0" indent="0">
              <a:buNone/>
            </a:pPr>
            <a:r>
              <a:rPr lang="en-US" sz="3638" dirty="0" smtClean="0"/>
              <a:t>True – These are called alcohol restriction zones. Police can arrest people if they do not comply with these restrictions. The Police can also take away and dispose of any alcohol in a persons possession within these areas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 you know about the law around alcohol</a:t>
            </a:r>
            <a:endParaRPr sz="2426" spc="27" dirty="0"/>
          </a:p>
        </p:txBody>
      </p:sp>
      <p:pic>
        <p:nvPicPr>
          <p:cNvPr id="2" name="Picture 1"/>
          <p:cNvPicPr>
            <a:picLocks noChangeAspect="1"/>
          </p:cNvPicPr>
          <p:nvPr/>
        </p:nvPicPr>
        <p:blipFill>
          <a:blip r:embed="rId4"/>
          <a:stretch>
            <a:fillRect/>
          </a:stretch>
        </p:blipFill>
        <p:spPr>
          <a:xfrm>
            <a:off x="7094271" y="2088016"/>
            <a:ext cx="4548188" cy="3219504"/>
          </a:xfrm>
          <a:prstGeom prst="rect">
            <a:avLst/>
          </a:prstGeom>
        </p:spPr>
      </p:pic>
    </p:spTree>
    <p:extLst>
      <p:ext uri="{BB962C8B-B14F-4D97-AF65-F5344CB8AC3E}">
        <p14:creationId xmlns:p14="http://schemas.microsoft.com/office/powerpoint/2010/main" val="109344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Who is correct in the following scenario?</a:t>
            </a:r>
          </a:p>
          <a:p>
            <a:pPr marL="0" indent="0">
              <a:buNone/>
            </a:pPr>
            <a:endParaRPr lang="en-US" sz="3638" dirty="0"/>
          </a:p>
          <a:p>
            <a:pPr marL="0" indent="0">
              <a:buNone/>
            </a:pPr>
            <a:r>
              <a:rPr lang="en-US" sz="3638" dirty="0" smtClean="0"/>
              <a:t>“The Police see a group of underage drinkers in a park. They confiscate and dispose of the alcohol. One of the young people says – you can’t do that, I bought that”</a:t>
            </a:r>
          </a:p>
          <a:p>
            <a:pPr marL="0" indent="0">
              <a:buNone/>
            </a:pPr>
            <a:endParaRPr lang="en-US" sz="3638" dirty="0"/>
          </a:p>
          <a:p>
            <a:pPr marL="0" indent="0">
              <a:buNone/>
            </a:pPr>
            <a:r>
              <a:rPr lang="en-US" sz="3638" dirty="0" smtClean="0"/>
              <a:t>Police – They have the power to confiscate and dispose of alcohol from U18’s in public places just as the streets and parks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 you know about the law around alcohol</a:t>
            </a:r>
            <a:endParaRPr sz="2426" spc="27" dirty="0"/>
          </a:p>
        </p:txBody>
      </p:sp>
      <p:pic>
        <p:nvPicPr>
          <p:cNvPr id="2" name="Picture 1"/>
          <p:cNvPicPr>
            <a:picLocks noChangeAspect="1"/>
          </p:cNvPicPr>
          <p:nvPr/>
        </p:nvPicPr>
        <p:blipFill>
          <a:blip r:embed="rId4"/>
          <a:stretch>
            <a:fillRect/>
          </a:stretch>
        </p:blipFill>
        <p:spPr>
          <a:xfrm>
            <a:off x="7094271" y="2088016"/>
            <a:ext cx="4548188" cy="3219504"/>
          </a:xfrm>
          <a:prstGeom prst="rect">
            <a:avLst/>
          </a:prstGeom>
        </p:spPr>
      </p:pic>
    </p:spTree>
    <p:extLst>
      <p:ext uri="{BB962C8B-B14F-4D97-AF65-F5344CB8AC3E}">
        <p14:creationId xmlns:p14="http://schemas.microsoft.com/office/powerpoint/2010/main" val="217947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a:t>Is the following statement true or false?</a:t>
            </a:r>
          </a:p>
          <a:p>
            <a:pPr marL="0" indent="0">
              <a:buNone/>
            </a:pPr>
            <a:endParaRPr lang="en-US" sz="3638" dirty="0"/>
          </a:p>
          <a:p>
            <a:pPr marL="0" indent="0">
              <a:buNone/>
            </a:pPr>
            <a:r>
              <a:rPr lang="en-US" sz="3638" dirty="0" smtClean="0"/>
              <a:t>“An underage person asks their older sibling to buy them alcohol. The older sibling agrees as they don’t think they will be breaking the law as they are over 18 and they are the one actually buying the alcohol ”</a:t>
            </a:r>
          </a:p>
          <a:p>
            <a:pPr marL="0" indent="0">
              <a:buNone/>
            </a:pPr>
            <a:endParaRPr lang="en-US" sz="3638" dirty="0"/>
          </a:p>
          <a:p>
            <a:pPr marL="0" indent="0">
              <a:buNone/>
            </a:pPr>
            <a:r>
              <a:rPr lang="en-US" sz="3638" dirty="0" smtClean="0"/>
              <a:t>False – This is called “buying by proxy” and it is illegal. The person buying alcohol for underage drinkers can be fined and cautioned by the police.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 you know about the law around alcohol</a:t>
            </a:r>
            <a:endParaRPr sz="2426" spc="27" dirty="0"/>
          </a:p>
        </p:txBody>
      </p:sp>
      <p:pic>
        <p:nvPicPr>
          <p:cNvPr id="2" name="Picture 1"/>
          <p:cNvPicPr>
            <a:picLocks noChangeAspect="1"/>
          </p:cNvPicPr>
          <p:nvPr/>
        </p:nvPicPr>
        <p:blipFill>
          <a:blip r:embed="rId4"/>
          <a:stretch>
            <a:fillRect/>
          </a:stretch>
        </p:blipFill>
        <p:spPr>
          <a:xfrm>
            <a:off x="7094271" y="2088016"/>
            <a:ext cx="4548188" cy="3219504"/>
          </a:xfrm>
          <a:prstGeom prst="rect">
            <a:avLst/>
          </a:prstGeom>
        </p:spPr>
      </p:pic>
    </p:spTree>
    <p:extLst>
      <p:ext uri="{BB962C8B-B14F-4D97-AF65-F5344CB8AC3E}">
        <p14:creationId xmlns:p14="http://schemas.microsoft.com/office/powerpoint/2010/main" val="371000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a:t>Is the following statement true or false?</a:t>
            </a:r>
          </a:p>
          <a:p>
            <a:pPr marL="0" indent="0">
              <a:buNone/>
            </a:pPr>
            <a:endParaRPr lang="en-US" sz="3638" dirty="0"/>
          </a:p>
          <a:p>
            <a:pPr marL="0" indent="0">
              <a:buNone/>
            </a:pPr>
            <a:r>
              <a:rPr lang="en-US" sz="3638" dirty="0" smtClean="0"/>
              <a:t>“All drugs are illegal”</a:t>
            </a:r>
          </a:p>
          <a:p>
            <a:pPr marL="0" indent="0">
              <a:buNone/>
            </a:pPr>
            <a:endParaRPr lang="en-US" sz="3638" dirty="0"/>
          </a:p>
          <a:p>
            <a:pPr marL="0" indent="0">
              <a:buNone/>
            </a:pPr>
            <a:r>
              <a:rPr lang="en-US" sz="3638" dirty="0" smtClean="0"/>
              <a:t>False – there are legal drugs in medicine and other things. Caffeine is actually a drug! However there are illegal drugs and they are grouped into different classes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 you know about the law around drugs</a:t>
            </a:r>
            <a:endParaRPr sz="2426" spc="27" dirty="0"/>
          </a:p>
        </p:txBody>
      </p:sp>
      <p:pic>
        <p:nvPicPr>
          <p:cNvPr id="3" name="Picture 2"/>
          <p:cNvPicPr>
            <a:picLocks noChangeAspect="1"/>
          </p:cNvPicPr>
          <p:nvPr/>
        </p:nvPicPr>
        <p:blipFill>
          <a:blip r:embed="rId4"/>
          <a:stretch>
            <a:fillRect/>
          </a:stretch>
        </p:blipFill>
        <p:spPr>
          <a:xfrm>
            <a:off x="7135586" y="2253343"/>
            <a:ext cx="4767506" cy="3000756"/>
          </a:xfrm>
          <a:prstGeom prst="rect">
            <a:avLst/>
          </a:prstGeom>
        </p:spPr>
      </p:pic>
    </p:spTree>
    <p:extLst>
      <p:ext uri="{BB962C8B-B14F-4D97-AF65-F5344CB8AC3E}">
        <p14:creationId xmlns:p14="http://schemas.microsoft.com/office/powerpoint/2010/main" val="353328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722</Words>
  <Application>Microsoft Office PowerPoint</Application>
  <PresentationFormat>Widescreen</PresentationFormat>
  <Paragraphs>80</Paragraphs>
  <Slides>12</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PowerPoint Presentation</vt:lpstr>
      <vt:lpstr>PowerPoint Presentation</vt:lpstr>
      <vt:lpstr>PowerPoint Presentation</vt:lpstr>
      <vt:lpstr>Importance of rule of law</vt:lpstr>
      <vt:lpstr>What do you know about the law around alcohol</vt:lpstr>
      <vt:lpstr>What do you know about the law around alcohol</vt:lpstr>
      <vt:lpstr>What do you know about the law around alcohol</vt:lpstr>
      <vt:lpstr>What do you know about the law around alcohol</vt:lpstr>
      <vt:lpstr>What do you know about the law around drugs</vt:lpstr>
      <vt:lpstr>What do you know about the law around drugs</vt:lpstr>
      <vt:lpstr>What do you know about the law around drugs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17</cp:revision>
  <dcterms:created xsi:type="dcterms:W3CDTF">2024-08-15T13:31:51Z</dcterms:created>
  <dcterms:modified xsi:type="dcterms:W3CDTF">2024-10-11T14:31:57Z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