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4"/>
  </p:notesMasterIdLst>
  <p:sldIdLst>
    <p:sldId id="288" r:id="rId5"/>
    <p:sldId id="375" r:id="rId6"/>
    <p:sldId id="304" r:id="rId7"/>
    <p:sldId id="258" r:id="rId8"/>
    <p:sldId id="326" r:id="rId9"/>
    <p:sldId id="366" r:id="rId10"/>
    <p:sldId id="369" r:id="rId11"/>
    <p:sldId id="354" r:id="rId12"/>
    <p:sldId id="355" r:id="rId13"/>
    <p:sldId id="381" r:id="rId14"/>
    <p:sldId id="382" r:id="rId15"/>
    <p:sldId id="376" r:id="rId16"/>
    <p:sldId id="377" r:id="rId17"/>
    <p:sldId id="370" r:id="rId18"/>
    <p:sldId id="383" r:id="rId19"/>
    <p:sldId id="384" r:id="rId20"/>
    <p:sldId id="371" r:id="rId21"/>
    <p:sldId id="385" r:id="rId22"/>
    <p:sldId id="3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fltvDy2ny/Be/drsB2qlA==" hashData="UvDwvbplSxGga3Az+Mh2Z6CVBXJWcCKS6+gsRI/7uYMzZjFBgu/bOqXn9IkPkpy18+cQ7td8efN6WBhqyqEBM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62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9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6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US" dirty="0" smtClean="0"/>
              <a:t>Healthy relationships are built on kindness, honesty and understanding.</a:t>
            </a:r>
            <a:r>
              <a:rPr lang="en-GB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840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Places were romantic relationships may be seen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Family</a:t>
            </a:r>
            <a:r>
              <a:rPr lang="en-US" sz="3638" dirty="0" smtClean="0"/>
              <a:t> – this could be between parents, older siblings having a partner or any other older family member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Community</a:t>
            </a:r>
            <a:r>
              <a:rPr lang="en-US" sz="3638" dirty="0" smtClean="0"/>
              <a:t> – this could be seeing couples out shopping together or on a date in a restaurant/café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Media</a:t>
            </a:r>
            <a:r>
              <a:rPr lang="en-US" sz="3638" dirty="0" smtClean="0"/>
              <a:t> – This could be as part of a TV show/movie or on social media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Romantic Relationships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792" y="1623526"/>
            <a:ext cx="3974257" cy="36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84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Like all other relationships, it is important that all romantic relationships are healthy for all parties involved.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We have previously looked at what makes a relationship healthy or unhealthy.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Romantic Relationships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792" y="1623526"/>
            <a:ext cx="3974257" cy="36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Y</a:t>
            </a:r>
            <a:r>
              <a:rPr lang="en-US" sz="4000" dirty="0" smtClean="0"/>
              <a:t>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are the characteristics of a healthy relationship?”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Characteristics of healthy relationship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“</a:t>
            </a:r>
            <a:r>
              <a:rPr lang="en-US" sz="4000" b="1" dirty="0"/>
              <a:t>What are the characteristics of a healthy relationship?”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Characteristics of a healthy relationship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042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The characteristics of a healthy relationship you learnt about in Personal Development were: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Communication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Respect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Best Interests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Trust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Equality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Honesty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Characteristics of a healthy relationship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Y</a:t>
            </a:r>
            <a:r>
              <a:rPr lang="en-US" sz="4000" dirty="0" smtClean="0"/>
              <a:t>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are the characteristics of an unhealthy relationship?”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Characteristics of an unhealthy relationship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 smtClean="0"/>
              <a:t>“</a:t>
            </a:r>
            <a:r>
              <a:rPr lang="en-US" sz="4000" b="1" dirty="0"/>
              <a:t>What are the characteristics of </a:t>
            </a:r>
            <a:r>
              <a:rPr lang="en-US" sz="4000" b="1" dirty="0" smtClean="0"/>
              <a:t>an unhealthy </a:t>
            </a:r>
            <a:r>
              <a:rPr lang="en-US" sz="4000" b="1" dirty="0"/>
              <a:t>relationship?”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Characteristics of an unhealthy relationship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04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Common characteristics of an unhealthy relationship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Disrespect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Control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Neglect</a:t>
            </a:r>
          </a:p>
          <a:p>
            <a:pPr marL="742950" indent="-742950">
              <a:buAutoNum type="arabicPeriod"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Characteristics of an unhealthy relationships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04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You will be learning more about romantic relationships in your Personal Development lessons.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As discussed the media is one place where you may see romantic relationships. When you see a romantic relationship think about if it is healthy or unhealthy</a:t>
            </a:r>
          </a:p>
          <a:p>
            <a:pPr marL="742950" indent="-742950">
              <a:buAutoNum type="arabicPeriod"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 smtClean="0"/>
              <a:t>Support</a:t>
            </a:r>
            <a:endParaRPr lang="en-GB" sz="4851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896305"/>
          </a:xfrm>
          <a:prstGeom prst="rect">
            <a:avLst/>
          </a:prstGeom>
        </p:spPr>
        <p:txBody>
          <a:bodyPr vert="horz" lIns="55449" tIns="27725" rIns="55449" bIns="27725" rtlCol="0">
            <a:normAutofit fontScale="700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66" dirty="0"/>
              <a:t>If you need any support about </a:t>
            </a:r>
            <a:r>
              <a:rPr lang="en-US" sz="4366" dirty="0" smtClean="0"/>
              <a:t>any type of relationship for yourself, a friend or family member </a:t>
            </a:r>
            <a:r>
              <a:rPr lang="en-US" sz="4366" dirty="0"/>
              <a:t>there is support out there for you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1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 healthy relationship look like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an unhealthy relationship look like?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romantic relationships?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Different types of committed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gender identity and sexual orientation?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appropriate/ inappropriate images to send?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romantic relationships?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romantic relationships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Recap on characteristics of healthy and unhealthy relationships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Where do you see romantic relationships?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Romantic relationships are…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“any relationship between people with a desire to be </a:t>
            </a:r>
            <a:r>
              <a:rPr lang="en-US" sz="3638" b="1" dirty="0" smtClean="0"/>
              <a:t>intimate </a:t>
            </a:r>
            <a:r>
              <a:rPr lang="en-US" sz="3638" dirty="0" smtClean="0"/>
              <a:t>with each other. Both parties must feel an attraction to each other.”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are romantic relationships?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792" y="1623526"/>
            <a:ext cx="3974257" cy="36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54" y="2573835"/>
            <a:ext cx="1133633" cy="114316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Relationships“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Although this may not be relevant to you right now, a romantic relationship may be a large part of your adult life. It is important that you know the difference between a romantic relationship, friendship and to ensure any romantic relationship is healthy for all parties.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62" y="3628486"/>
            <a:ext cx="4428394" cy="6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920" y="3044808"/>
            <a:ext cx="704948" cy="1543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94" y="2749492"/>
            <a:ext cx="3277057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Why are we learning about this?</a:t>
            </a:r>
            <a:endParaRPr sz="2426" spc="27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20" name="Picture 19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689694" y="1040445"/>
            <a:ext cx="4633962" cy="160644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494576" y="2739929"/>
            <a:ext cx="5756934" cy="4118071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</a:rPr>
              <a:t>Romantic relationships link directly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</a:rPr>
              <a:t> to 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</a:rPr>
              <a:t>sexual orientation</a:t>
            </a:r>
            <a:r>
              <a:rPr lang="en-US" sz="2800" kern="0" dirty="0">
                <a:solidFill>
                  <a:srgbClr val="323232"/>
                </a:solidFill>
                <a:latin typeface="Calibri" panose="020F0502020204030204"/>
              </a:rPr>
              <a:t> </a:t>
            </a:r>
            <a:r>
              <a:rPr lang="en-US" sz="2800" kern="0" dirty="0" smtClean="0">
                <a:solidFill>
                  <a:srgbClr val="323232"/>
                </a:solidFill>
                <a:latin typeface="Calibri" panose="020F0502020204030204"/>
              </a:rPr>
              <a:t>and</a:t>
            </a:r>
            <a:r>
              <a:rPr lang="en-US" sz="2800" b="1" kern="0" dirty="0" smtClean="0">
                <a:solidFill>
                  <a:srgbClr val="323232"/>
                </a:solidFill>
                <a:latin typeface="Calibri" panose="020F0502020204030204"/>
              </a:rPr>
              <a:t> marriage and civil partnership.</a:t>
            </a:r>
            <a:r>
              <a:rPr lang="en-US" sz="2800" kern="0" dirty="0" smtClean="0">
                <a:solidFill>
                  <a:srgbClr val="323232"/>
                </a:solidFill>
                <a:latin typeface="Calibri" panose="020F0502020204030204"/>
              </a:rPr>
              <a:t> As these are protected characteristics, no one should be treated differently due to who they choose to be in a romantic relationship with, regardless if people agree with the relationship or not.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706" t="32500" r="52756" b="29000"/>
          <a:stretch/>
        </p:blipFill>
        <p:spPr>
          <a:xfrm>
            <a:off x="7924407" y="1423004"/>
            <a:ext cx="3830642" cy="50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Y</a:t>
            </a:r>
            <a:r>
              <a:rPr lang="en-US" sz="4000" dirty="0" smtClean="0"/>
              <a:t>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“Where may people see romantic relationships?”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Romantic Relationships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dirty="0"/>
              <a:t>“Where may people see romantic relationships?”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Romantic Relationships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861</Words>
  <Application>Microsoft Office PowerPoint</Application>
  <PresentationFormat>Widescreen</PresentationFormat>
  <Paragraphs>123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What are romantic relationships?</vt:lpstr>
      <vt:lpstr>Why are we learning about this?</vt:lpstr>
      <vt:lpstr>Why are we learning about this?</vt:lpstr>
      <vt:lpstr>Romantic Relationships</vt:lpstr>
      <vt:lpstr>Romantic Relationships</vt:lpstr>
      <vt:lpstr>Romantic Relationships</vt:lpstr>
      <vt:lpstr>Romantic Relationships</vt:lpstr>
      <vt:lpstr>Characteristics of healthy relationship</vt:lpstr>
      <vt:lpstr>Characteristics of a healthy relationship</vt:lpstr>
      <vt:lpstr>Characteristics of a healthy relationship</vt:lpstr>
      <vt:lpstr>Characteristics of an unhealthy relationship</vt:lpstr>
      <vt:lpstr>Characteristics of an unhealthy relationship</vt:lpstr>
      <vt:lpstr>Characteristics of an unhealthy relationships</vt:lpstr>
      <vt:lpstr>Reflection</vt:lpstr>
      <vt:lpstr>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84</cp:revision>
  <dcterms:created xsi:type="dcterms:W3CDTF">2024-08-15T13:31:51Z</dcterms:created>
  <dcterms:modified xsi:type="dcterms:W3CDTF">2025-04-14T10:56:59Z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