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0" r:id="rId4"/>
    <p:sldMasterId id="2147483732" r:id="rId5"/>
  </p:sldMasterIdLst>
  <p:notesMasterIdLst>
    <p:notesMasterId r:id="rId35"/>
  </p:notesMasterIdLst>
  <p:sldIdLst>
    <p:sldId id="301" r:id="rId6"/>
    <p:sldId id="285" r:id="rId7"/>
    <p:sldId id="381" r:id="rId8"/>
    <p:sldId id="313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411" r:id="rId21"/>
    <p:sldId id="475" r:id="rId22"/>
    <p:sldId id="504" r:id="rId23"/>
    <p:sldId id="505" r:id="rId24"/>
    <p:sldId id="506" r:id="rId25"/>
    <p:sldId id="507" r:id="rId26"/>
    <p:sldId id="508" r:id="rId27"/>
    <p:sldId id="509" r:id="rId28"/>
    <p:sldId id="510" r:id="rId29"/>
    <p:sldId id="511" r:id="rId30"/>
    <p:sldId id="512" r:id="rId31"/>
    <p:sldId id="513" r:id="rId32"/>
    <p:sldId id="514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6sxIN4nSfGV2NnPomOBRA==" hashData="2rMpRrsYufnwSCSkx9mJfP7/HQvDCjH2OjhcT3Q1G5MJUh2xqiVjjjIF7bbtEysv9B/DOpdfz+ao/rBWbBy9i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4" d="100"/>
          <a:sy n="104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https://www.youtube.com/watch?v=wlf6Un_Ks9Y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9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https://www.youtube.com/watch?v=170JWijdR9g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90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https://www.youtube.com/watch?v=K4rJ7pKVHQU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0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https://www.youtube.com/watch?v=nfkiZrg3w0E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2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5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8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70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57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0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5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9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2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34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0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7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53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91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4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14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96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8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0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5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2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170JWijdR9g?si=uRqu19nTayI_V5W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K4rJ7pKVHQU?si=iGBSIS0KjJoJAnr1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nfkiZrg3w0E?si=MN8KAfextLMraZvm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wlf6Un_Ks9Y?si=7iPvAWk-7W6Uq4E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way Birmingham celebrates different cultures is through religious events.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Examples of these events are:</a:t>
            </a: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Diwali (Festival of Lights) at </a:t>
            </a:r>
            <a:r>
              <a:rPr lang="en-US" sz="3638" kern="0" dirty="0" err="1" smtClean="0">
                <a:solidFill>
                  <a:srgbClr val="323232"/>
                </a:solidFill>
                <a:latin typeface="Calibri" panose="020F0502020204030204"/>
              </a:rPr>
              <a:t>Soho</a:t>
            </a: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 Road</a:t>
            </a:r>
          </a:p>
          <a:p>
            <a:pPr marL="742950" indent="-742950">
              <a:buAutoNum type="arabicPeriod"/>
            </a:pPr>
            <a:r>
              <a:rPr lang="en-US" sz="3638" kern="0" dirty="0" err="1" smtClean="0">
                <a:solidFill>
                  <a:srgbClr val="323232"/>
                </a:solidFill>
                <a:latin typeface="Calibri" panose="020F0502020204030204"/>
              </a:rPr>
              <a:t>Eid</a:t>
            </a: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 in the Park Celebrations in Small Heath Park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 – Diwali </a:t>
            </a:r>
            <a:r>
              <a:rPr lang="en-US" sz="2426" spc="6" dirty="0" err="1" smtClean="0"/>
              <a:t>Mela</a:t>
            </a:r>
            <a:endParaRPr sz="2426" spc="27" dirty="0"/>
          </a:p>
        </p:txBody>
      </p:sp>
      <p:pic>
        <p:nvPicPr>
          <p:cNvPr id="4" name="170JWijdR9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149377"/>
            <a:ext cx="9838932" cy="55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way Birmingham celebrates different cultures is through specific cultural events.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Examples of these events are:</a:t>
            </a: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St Patrick’s Day parade in </a:t>
            </a:r>
            <a:r>
              <a:rPr lang="en-US" sz="3638" kern="0" dirty="0" err="1" smtClean="0">
                <a:solidFill>
                  <a:srgbClr val="323232"/>
                </a:solidFill>
                <a:latin typeface="Calibri" panose="020F0502020204030204"/>
              </a:rPr>
              <a:t>Digbeth</a:t>
            </a:r>
            <a:endParaRPr lang="en-US" sz="3638" kern="0" dirty="0" smtClean="0">
              <a:solidFill>
                <a:srgbClr val="323232"/>
              </a:solidFill>
              <a:latin typeface="Calibri" panose="020F0502020204030204"/>
            </a:endParaRP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Caribbean Carnival in Handsworth Park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 – St Patrick’s Day Parade</a:t>
            </a:r>
            <a:endParaRPr sz="2426" spc="27" dirty="0"/>
          </a:p>
        </p:txBody>
      </p:sp>
      <p:pic>
        <p:nvPicPr>
          <p:cNvPr id="2" name="K4rJ7pKVHQU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211027"/>
            <a:ext cx="9840135" cy="55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way Birmingham celebrates different cultures is through festivals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Examples of these festivals are:</a:t>
            </a: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Birmingham International Dance Festival</a:t>
            </a:r>
          </a:p>
          <a:p>
            <a:pPr marL="742950" indent="-742950">
              <a:buAutoNum type="arabicPeriod"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German Christmas Markets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622204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does Birmingham celebrate different cultures – Birmingham international dance festival</a:t>
            </a:r>
            <a:endParaRPr sz="2426" spc="27" dirty="0"/>
          </a:p>
        </p:txBody>
      </p:sp>
      <p:pic>
        <p:nvPicPr>
          <p:cNvPr id="3" name="nfkiZrg3w0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134055"/>
            <a:ext cx="9938107" cy="55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You now have 1 minute to think about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“From the events you have just seen, what event would you like to go to?”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Write your </a:t>
            </a:r>
            <a:r>
              <a:rPr lang="en-US" sz="3638" dirty="0" smtClean="0"/>
              <a:t>reasons and why </a:t>
            </a:r>
            <a:r>
              <a:rPr lang="en-US" sz="3638" dirty="0"/>
              <a:t>in your book.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Celebrating culture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““From the events you have just seen, what event would you like to go to?”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Celebrating culture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sz="3638" b="1" dirty="0" smtClean="0"/>
              <a:t>Promotes understanding</a:t>
            </a:r>
            <a:r>
              <a:rPr lang="en-US" sz="3638" dirty="0" smtClean="0"/>
              <a:t> – People can learn about different cultures in their own city. The more people learn the more cultural stereotypes reduce</a:t>
            </a:r>
          </a:p>
          <a:p>
            <a:pPr marL="742950" indent="-742950">
              <a:buAutoNum type="arabicPeriod"/>
            </a:pPr>
            <a:endParaRPr lang="en-US" sz="3638" b="1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742950" indent="-742950">
              <a:buAutoNum type="arabicPeriod"/>
            </a:pPr>
            <a:r>
              <a:rPr lang="en-US" sz="3638" b="1" kern="0" dirty="0" smtClean="0">
                <a:solidFill>
                  <a:srgbClr val="323232"/>
                </a:solidFill>
                <a:latin typeface="Calibri" panose="020F0502020204030204"/>
              </a:rPr>
              <a:t>Fosters community spirit – </a:t>
            </a: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Having cultural celebrations in the city you live in creates a sense of belonging specially when they are attended by people of other cultures.</a:t>
            </a:r>
            <a:endParaRPr lang="en-US" sz="4000" b="1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celebrate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/>
              <a:t>You now have 1 minute to think about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“Festivals and other events are big celebrations but how can people celebrate culture and diversity everyday?”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Write your </a:t>
            </a:r>
            <a:r>
              <a:rPr lang="en-US" sz="3638" dirty="0" smtClean="0"/>
              <a:t>reasons and why </a:t>
            </a:r>
            <a:r>
              <a:rPr lang="en-US" sz="3638" dirty="0"/>
              <a:t>in your book.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Celebrating culture and diversity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culture and diversity in Birmingham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4"/>
            <a:ext cx="12191144" cy="1086351"/>
            <a:chOff x="0" y="2892959"/>
            <a:chExt cx="12192000" cy="766801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6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both with your ruler in your learning wallet. Take out your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too.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053073"/>
            <a:ext cx="1044484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69">
              <a:defRPr/>
            </a:pPr>
            <a:endParaRPr lang="en-US" sz="20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described? “</a:t>
            </a:r>
            <a:r>
              <a:rPr lang="en-US" sz="2800" dirty="0"/>
              <a:t>a way to settle a disagreement peacefully”</a:t>
            </a:r>
            <a:endParaRPr lang="en-US" sz="2800" dirty="0" smtClean="0"/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roles are there in a team?</a:t>
            </a: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an activity that can be completed in solitude</a:t>
            </a: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66" y="1108929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50950"/>
            <a:ext cx="6001190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40205" y="4816243"/>
            <a:ext cx="10439020" cy="117802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Leader, thinker, </a:t>
            </a:r>
            <a:r>
              <a:rPr lang="en-US" sz="2183" b="1" kern="0" dirty="0" err="1" smtClean="0">
                <a:solidFill>
                  <a:prstClr val="white"/>
                </a:solidFill>
                <a:latin typeface="Calibri" panose="020F0502020204030204"/>
              </a:rPr>
              <a:t>organiser</a:t>
            </a: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, helper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0205" y="3792676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Conflict resolution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0205" y="5803603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Reading, listening to music, playing an instrument, drawing/painting, going for a walk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5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“Festivals and other events are big celebrations but how can people celebrate culture and diversity everyday?”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Celebrating culture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culture and diversity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1. Learn about traditions from friends and </a:t>
            </a:r>
            <a:r>
              <a:rPr lang="en-US" sz="3638" b="1" dirty="0" err="1" smtClean="0"/>
              <a:t>neighbours</a:t>
            </a:r>
            <a:r>
              <a:rPr lang="en-US" sz="3638" b="1" dirty="0" smtClean="0"/>
              <a:t> that come from a different background than you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Everyday celebrations of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culture and diversity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2. Explore cultural art and music exhibitions in museums and art galleries in Birmingham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Everyday celebrations of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culture and diversity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3. Learn to simple words in different languages of your friends and </a:t>
            </a:r>
            <a:r>
              <a:rPr lang="en-US" sz="3638" b="1" dirty="0" err="1" smtClean="0"/>
              <a:t>neighbours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Everyday celebrations of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Everyday ways of celebrating culture and diversity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4. Be open to trying new foods or listening to different music of friends or </a:t>
            </a:r>
            <a:r>
              <a:rPr lang="en-US" sz="3638" b="1" dirty="0" err="1" smtClean="0"/>
              <a:t>neighbours</a:t>
            </a:r>
            <a:r>
              <a:rPr lang="en-US" sz="3638" b="1" dirty="0" smtClean="0"/>
              <a:t> in they are from a different culture to you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Everyday celebrations of culture and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can seem daunting to celebrate a culture that you do not follow or know a lot about.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However, every small action that celebrates culture or promotes diversity has a huge impact.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more culture and diversity is celebrate the more people feel welcome. This makes people happy. This makes the atmosphere and feeling around the city better.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you matter in celebrating diversity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You now have 1 minute to think about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“How would you like culture and diversity celebrated at Hodge Hill College?”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Write your </a:t>
            </a:r>
            <a:r>
              <a:rPr lang="en-US" sz="3638" dirty="0" smtClean="0"/>
              <a:t>reasons and why </a:t>
            </a:r>
            <a:r>
              <a:rPr lang="en-US" sz="3638" dirty="0"/>
              <a:t>in your book.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Celebrating culture and diversity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“How would you like culture and diversity celebrated at Hodge Hill College?”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Celebrating culture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Diversity is not just a fact in Birmingham and the UK, it is also a strength of the city and wider country.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Celebrating it just makes Birmingham and the UK more special.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important to never stop learning and sharing culture with other people.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Issues faced by people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loneliness?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working together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conflict resolution?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celebrating culture and diversity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charity work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Celebrating culture and diversity in Birmingham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Different celebrations of culture that happen in Birmingham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Why it is important to celebrate culture and diversity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26317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Culture is “a way of life of a group of people” It includes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, beliefs, values and symbols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Diversity is “the variety of differences among people” It includes race, gender, age, experiences, talents, skills and opinions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This will help secure your relationships and you will build better and stronger relationship if you can appreciate and respect other cultures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Celebrating culture, especially if it is different than yours is an example of the British Values; mutual respect and tolerance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also links to many different articles in the UN Rights of a Child, especially article 7 (a right to a nationality) and article 30 (those from a minority group have the right to share their culture, language and religion</a:t>
            </a:r>
          </a:p>
          <a:p>
            <a:pPr marL="0" indent="0">
              <a:buNone/>
            </a:pPr>
            <a:endParaRPr lang="en-US" sz="3638" dirty="0"/>
          </a:p>
          <a:p>
            <a:pPr marL="0" lvl="0" indent="0">
              <a:buNone/>
            </a:pPr>
            <a:r>
              <a:rPr lang="en-US" sz="4000" kern="0" dirty="0">
                <a:solidFill>
                  <a:srgbClr val="323232"/>
                </a:solidFill>
                <a:latin typeface="Calibri" panose="020F0502020204030204"/>
              </a:rPr>
              <a:t>Aspects of culture include race and religion. No one should be discriminated against due to their race or religion. In fact these differences in people should be celebrated.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Diversity in Birmingham</a:t>
            </a:r>
            <a:endParaRPr sz="2426" spc="27" dirty="0"/>
          </a:p>
        </p:txBody>
      </p:sp>
      <p:pic>
        <p:nvPicPr>
          <p:cNvPr id="4" name="wlf6Un_Ks9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211027"/>
            <a:ext cx="9985889" cy="56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Birmingham is home to 1.1 million people from over 187 nationalities.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Each of these nationalities will have its own culture.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This makes Birmingham one of the most diverse cities in the UK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Diversity in Birmingham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There are over 90 languages spoken in the city. These include English, Urdu, Punjab, Bengali, Polish and Somali</a:t>
            </a:r>
          </a:p>
          <a:p>
            <a:pPr marL="0" indent="0">
              <a:buNone/>
            </a:pPr>
            <a:endParaRPr lang="en-US" sz="3638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38" kern="0" dirty="0" smtClean="0">
                <a:solidFill>
                  <a:srgbClr val="323232"/>
                </a:solidFill>
                <a:latin typeface="Calibri" panose="020F0502020204030204"/>
              </a:rPr>
              <a:t>There are lots of religions represented in the city including; Christianity, Islam, Hinduism, Sikhism, Buddhism, Judaism. </a:t>
            </a:r>
            <a:endParaRPr lang="en-US" sz="40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Diversity in Birmingham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380423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9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1227</Words>
  <Application>Microsoft Office PowerPoint</Application>
  <PresentationFormat>Widescreen</PresentationFormat>
  <Paragraphs>209</Paragraphs>
  <Slides>29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Diversity in Birmingham</vt:lpstr>
      <vt:lpstr>Diversity in Birmingham</vt:lpstr>
      <vt:lpstr>Diversity in Birmingham</vt:lpstr>
      <vt:lpstr>How does Birmingham celebrate different cultures</vt:lpstr>
      <vt:lpstr>How does Birmingham celebrate different cultures – Diwali Mela</vt:lpstr>
      <vt:lpstr>How does Birmingham celebrate different cultures</vt:lpstr>
      <vt:lpstr>How does Birmingham celebrate different cultures – St Patrick’s Day Parade</vt:lpstr>
      <vt:lpstr>How does Birmingham celebrate different cultures</vt:lpstr>
      <vt:lpstr>How does Birmingham celebrate different cultures – Birmingham international dance festival</vt:lpstr>
      <vt:lpstr>Celebrating culture</vt:lpstr>
      <vt:lpstr>Celebrating culture</vt:lpstr>
      <vt:lpstr>Why celebrate culture and diversity</vt:lpstr>
      <vt:lpstr>Celebrating culture and diversity</vt:lpstr>
      <vt:lpstr>Celebrating culture</vt:lpstr>
      <vt:lpstr>Everyday celebrations of culture and diversity</vt:lpstr>
      <vt:lpstr>Everyday celebrations of culture and diversity</vt:lpstr>
      <vt:lpstr>Everyday celebrations of culture and diversity</vt:lpstr>
      <vt:lpstr>Everyday celebrations of culture and diversity</vt:lpstr>
      <vt:lpstr>Why you matter in celebrating diversity</vt:lpstr>
      <vt:lpstr>Celebrating culture and diversity</vt:lpstr>
      <vt:lpstr>Celebrating culture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98</cp:revision>
  <dcterms:created xsi:type="dcterms:W3CDTF">2024-08-15T13:31:51Z</dcterms:created>
  <dcterms:modified xsi:type="dcterms:W3CDTF">2025-04-14T10:03:26Z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