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theme/theme5.xml" ContentType="application/vnd.openxmlformats-officedocument.theme+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theme/theme6.xml" ContentType="application/vnd.openxmlformats-officedocument.theme+xml"/>
  <Override PartName="/ppt/theme/theme7.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84" r:id="rId2"/>
    <p:sldMasterId id="2147483696" r:id="rId3"/>
    <p:sldMasterId id="2147483708" r:id="rId4"/>
    <p:sldMasterId id="2147483720" r:id="rId5"/>
    <p:sldMasterId id="2147483732" r:id="rId6"/>
  </p:sldMasterIdLst>
  <p:notesMasterIdLst>
    <p:notesMasterId r:id="rId42"/>
  </p:notesMasterIdLst>
  <p:sldIdLst>
    <p:sldId id="301" r:id="rId7"/>
    <p:sldId id="285" r:id="rId8"/>
    <p:sldId id="381" r:id="rId9"/>
    <p:sldId id="259" r:id="rId10"/>
    <p:sldId id="409" r:id="rId11"/>
    <p:sldId id="313" r:id="rId12"/>
    <p:sldId id="410" r:id="rId13"/>
    <p:sldId id="411" r:id="rId14"/>
    <p:sldId id="412" r:id="rId15"/>
    <p:sldId id="413" r:id="rId16"/>
    <p:sldId id="414" r:id="rId17"/>
    <p:sldId id="415" r:id="rId18"/>
    <p:sldId id="416" r:id="rId19"/>
    <p:sldId id="417" r:id="rId20"/>
    <p:sldId id="418" r:id="rId21"/>
    <p:sldId id="419" r:id="rId22"/>
    <p:sldId id="421" r:id="rId23"/>
    <p:sldId id="422" r:id="rId24"/>
    <p:sldId id="423" r:id="rId25"/>
    <p:sldId id="382" r:id="rId26"/>
    <p:sldId id="424" r:id="rId27"/>
    <p:sldId id="425" r:id="rId28"/>
    <p:sldId id="426" r:id="rId29"/>
    <p:sldId id="427" r:id="rId30"/>
    <p:sldId id="428" r:id="rId31"/>
    <p:sldId id="429" r:id="rId32"/>
    <p:sldId id="430" r:id="rId33"/>
    <p:sldId id="431" r:id="rId34"/>
    <p:sldId id="432" r:id="rId35"/>
    <p:sldId id="433" r:id="rId36"/>
    <p:sldId id="434" r:id="rId37"/>
    <p:sldId id="383" r:id="rId38"/>
    <p:sldId id="435" r:id="rId39"/>
    <p:sldId id="436" r:id="rId40"/>
    <p:sldId id="303" r:id="rId4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modifyVerifier cryptProviderType="rsaAES" cryptAlgorithmClass="hash" cryptAlgorithmType="typeAny" cryptAlgorithmSid="14" spinCount="100000" saltData="09GcABPVsycPYSW9IOjQFQ==" hashData="YuA/VZ9mG0bIUpbqWWDwxDk3IfnXcrKldPGjgvdloh337vY+JFJR55pOXjZfo/4e8JI2bHKfKlpGkLZ1NsbE+w=="/>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987" autoAdjust="0"/>
    <p:restoredTop sz="87069" autoAdjust="0"/>
  </p:normalViewPr>
  <p:slideViewPr>
    <p:cSldViewPr snapToGrid="0">
      <p:cViewPr varScale="1">
        <p:scale>
          <a:sx n="100" d="100"/>
          <a:sy n="100" d="100"/>
        </p:scale>
        <p:origin x="936" y="9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2.xml"/><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9" Type="http://schemas.openxmlformats.org/officeDocument/2006/relationships/slide" Target="slides/slide33.xml"/><Relationship Id="rId3" Type="http://schemas.openxmlformats.org/officeDocument/2006/relationships/slideMaster" Target="slideMasters/slideMaster3.xml"/><Relationship Id="rId21" Type="http://schemas.openxmlformats.org/officeDocument/2006/relationships/slide" Target="slides/slide15.xml"/><Relationship Id="rId34" Type="http://schemas.openxmlformats.org/officeDocument/2006/relationships/slide" Target="slides/slide28.xml"/><Relationship Id="rId42" Type="http://schemas.openxmlformats.org/officeDocument/2006/relationships/notesMaster" Target="notesMasters/notesMaster1.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slide" Target="slides/slide27.xml"/><Relationship Id="rId38" Type="http://schemas.openxmlformats.org/officeDocument/2006/relationships/slide" Target="slides/slide32.xml"/><Relationship Id="rId46"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0.xml"/><Relationship Id="rId20" Type="http://schemas.openxmlformats.org/officeDocument/2006/relationships/slide" Target="slides/slide14.xml"/><Relationship Id="rId29" Type="http://schemas.openxmlformats.org/officeDocument/2006/relationships/slide" Target="slides/slide23.xml"/><Relationship Id="rId41" Type="http://schemas.openxmlformats.org/officeDocument/2006/relationships/slide" Target="slides/slide35.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slide" Target="slides/slide26.xml"/><Relationship Id="rId37" Type="http://schemas.openxmlformats.org/officeDocument/2006/relationships/slide" Target="slides/slide31.xml"/><Relationship Id="rId40" Type="http://schemas.openxmlformats.org/officeDocument/2006/relationships/slide" Target="slides/slide34.xml"/><Relationship Id="rId45" Type="http://schemas.openxmlformats.org/officeDocument/2006/relationships/theme" Target="theme/theme1.xml"/><Relationship Id="rId5" Type="http://schemas.openxmlformats.org/officeDocument/2006/relationships/slideMaster" Target="slideMasters/slideMaster5.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slide" Target="slides/slide30.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slide" Target="slides/slide25.xml"/><Relationship Id="rId44" Type="http://schemas.openxmlformats.org/officeDocument/2006/relationships/viewProps" Target="viewProps.xml"/><Relationship Id="rId4" Type="http://schemas.openxmlformats.org/officeDocument/2006/relationships/slideMaster" Target="slideMasters/slideMaster4.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slide" Target="slides/slide24.xml"/><Relationship Id="rId35" Type="http://schemas.openxmlformats.org/officeDocument/2006/relationships/slide" Target="slides/slide29.xml"/><Relationship Id="rId43"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7.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CB1D147-4513-4AB8-B851-3CDD42F819E6}" type="datetimeFigureOut">
              <a:rPr lang="en-GB" smtClean="0"/>
              <a:t>05/11/2024</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875363B-810C-4065-AEF7-90C1F8936BA4}" type="slidenum">
              <a:rPr lang="en-GB" smtClean="0"/>
              <a:t>‹#›</a:t>
            </a:fld>
            <a:endParaRPr lang="en-GB"/>
          </a:p>
        </p:txBody>
      </p:sp>
    </p:spTree>
    <p:extLst>
      <p:ext uri="{BB962C8B-B14F-4D97-AF65-F5344CB8AC3E}">
        <p14:creationId xmlns:p14="http://schemas.microsoft.com/office/powerpoint/2010/main" val="188048235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1" y="1122363"/>
            <a:ext cx="9144000" cy="2387600"/>
          </a:xfrm>
        </p:spPr>
        <p:txBody>
          <a:bodyPr anchor="b"/>
          <a:lstStyle>
            <a:lvl1pPr algn="ctr">
              <a:defRPr sz="6000"/>
            </a:lvl1pPr>
          </a:lstStyle>
          <a:p>
            <a:r>
              <a:rPr lang="en-US" smtClean="0"/>
              <a:t>Click to edit Master title style</a:t>
            </a:r>
            <a:endParaRPr lang="en-GB"/>
          </a:p>
        </p:txBody>
      </p:sp>
      <p:sp>
        <p:nvSpPr>
          <p:cNvPr id="3" name="Subtitle 2"/>
          <p:cNvSpPr>
            <a:spLocks noGrp="1"/>
          </p:cNvSpPr>
          <p:nvPr>
            <p:ph type="subTitle" idx="1"/>
          </p:nvPr>
        </p:nvSpPr>
        <p:spPr>
          <a:xfrm>
            <a:off x="1524001" y="3602038"/>
            <a:ext cx="9144000" cy="1655762"/>
          </a:xfrm>
        </p:spPr>
        <p:txBody>
          <a:bodyPr/>
          <a:lstStyle>
            <a:lvl1pPr marL="0" indent="0" algn="ctr">
              <a:buNone/>
              <a:defRPr sz="2400"/>
            </a:lvl1pPr>
            <a:lvl2pPr marL="457185" indent="0" algn="ctr">
              <a:buNone/>
              <a:defRPr sz="2000"/>
            </a:lvl2pPr>
            <a:lvl3pPr marL="914369" indent="0" algn="ctr">
              <a:buNone/>
              <a:defRPr sz="1801"/>
            </a:lvl3pPr>
            <a:lvl4pPr marL="1371553" indent="0" algn="ctr">
              <a:buNone/>
              <a:defRPr sz="1600"/>
            </a:lvl4pPr>
            <a:lvl5pPr marL="1828738" indent="0" algn="ctr">
              <a:buNone/>
              <a:defRPr sz="1600"/>
            </a:lvl5pPr>
            <a:lvl6pPr marL="2285923" indent="0" algn="ctr">
              <a:buNone/>
              <a:defRPr sz="1600"/>
            </a:lvl6pPr>
            <a:lvl7pPr marL="2743107" indent="0" algn="ctr">
              <a:buNone/>
              <a:defRPr sz="1600"/>
            </a:lvl7pPr>
            <a:lvl8pPr marL="3200292" indent="0" algn="ctr">
              <a:buNone/>
              <a:defRPr sz="1600"/>
            </a:lvl8pPr>
            <a:lvl9pPr marL="3657476" indent="0" algn="ctr">
              <a:buNone/>
              <a:defRPr sz="1600"/>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pPr defTabSz="914358">
              <a:defRPr/>
            </a:pPr>
            <a:fld id="{B7938270-B965-4555-B3AA-0F5AC3140255}" type="datetimeFigureOut">
              <a:rPr lang="en-GB" smtClean="0">
                <a:solidFill>
                  <a:prstClr val="black">
                    <a:tint val="75000"/>
                  </a:prstClr>
                </a:solidFill>
              </a:rPr>
              <a:pPr defTabSz="914358">
                <a:defRPr/>
              </a:pPr>
              <a:t>05/11/2024</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pPr defTabSz="914358">
              <a:defRPr/>
            </a:pPr>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pPr defTabSz="914358">
              <a:defRPr/>
            </a:pPr>
            <a:fld id="{3D9341B5-D370-47BD-904A-50E95B2A1933}" type="slidenum">
              <a:rPr lang="en-GB" smtClean="0">
                <a:solidFill>
                  <a:prstClr val="black">
                    <a:tint val="75000"/>
                  </a:prstClr>
                </a:solidFill>
              </a:rPr>
              <a:pPr defTabSz="914358">
                <a:defRPr/>
              </a:pPr>
              <a:t>‹#›</a:t>
            </a:fld>
            <a:endParaRPr lang="en-GB">
              <a:solidFill>
                <a:prstClr val="black">
                  <a:tint val="75000"/>
                </a:prstClr>
              </a:solidFill>
            </a:endParaRPr>
          </a:p>
        </p:txBody>
      </p:sp>
    </p:spTree>
    <p:extLst>
      <p:ext uri="{BB962C8B-B14F-4D97-AF65-F5344CB8AC3E}">
        <p14:creationId xmlns:p14="http://schemas.microsoft.com/office/powerpoint/2010/main" val="131357007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pPr defTabSz="914358">
              <a:defRPr/>
            </a:pPr>
            <a:fld id="{B7938270-B965-4555-B3AA-0F5AC3140255}" type="datetimeFigureOut">
              <a:rPr lang="en-GB" smtClean="0">
                <a:solidFill>
                  <a:prstClr val="black">
                    <a:tint val="75000"/>
                  </a:prstClr>
                </a:solidFill>
              </a:rPr>
              <a:pPr defTabSz="914358">
                <a:defRPr/>
              </a:pPr>
              <a:t>05/11/2024</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pPr defTabSz="914358">
              <a:defRPr/>
            </a:pPr>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pPr defTabSz="914358">
              <a:defRPr/>
            </a:pPr>
            <a:fld id="{3D9341B5-D370-47BD-904A-50E95B2A1933}" type="slidenum">
              <a:rPr lang="en-GB" smtClean="0">
                <a:solidFill>
                  <a:prstClr val="black">
                    <a:tint val="75000"/>
                  </a:prstClr>
                </a:solidFill>
              </a:rPr>
              <a:pPr defTabSz="914358">
                <a:defRPr/>
              </a:pPr>
              <a:t>‹#›</a:t>
            </a:fld>
            <a:endParaRPr lang="en-GB">
              <a:solidFill>
                <a:prstClr val="black">
                  <a:tint val="75000"/>
                </a:prstClr>
              </a:solidFill>
            </a:endParaRPr>
          </a:p>
        </p:txBody>
      </p:sp>
    </p:spTree>
    <p:extLst>
      <p:ext uri="{BB962C8B-B14F-4D97-AF65-F5344CB8AC3E}">
        <p14:creationId xmlns:p14="http://schemas.microsoft.com/office/powerpoint/2010/main" val="294076806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899" y="365125"/>
            <a:ext cx="2628900" cy="5811838"/>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838199"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pPr defTabSz="914358">
              <a:defRPr/>
            </a:pPr>
            <a:fld id="{B7938270-B965-4555-B3AA-0F5AC3140255}" type="datetimeFigureOut">
              <a:rPr lang="en-GB" smtClean="0">
                <a:solidFill>
                  <a:prstClr val="black">
                    <a:tint val="75000"/>
                  </a:prstClr>
                </a:solidFill>
              </a:rPr>
              <a:pPr defTabSz="914358">
                <a:defRPr/>
              </a:pPr>
              <a:t>05/11/2024</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pPr defTabSz="914358">
              <a:defRPr/>
            </a:pPr>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pPr defTabSz="914358">
              <a:defRPr/>
            </a:pPr>
            <a:fld id="{3D9341B5-D370-47BD-904A-50E95B2A1933}" type="slidenum">
              <a:rPr lang="en-GB" smtClean="0">
                <a:solidFill>
                  <a:prstClr val="black">
                    <a:tint val="75000"/>
                  </a:prstClr>
                </a:solidFill>
              </a:rPr>
              <a:pPr defTabSz="914358">
                <a:defRPr/>
              </a:pPr>
              <a:t>‹#›</a:t>
            </a:fld>
            <a:endParaRPr lang="en-GB">
              <a:solidFill>
                <a:prstClr val="black">
                  <a:tint val="75000"/>
                </a:prstClr>
              </a:solidFill>
            </a:endParaRPr>
          </a:p>
        </p:txBody>
      </p:sp>
    </p:spTree>
    <p:extLst>
      <p:ext uri="{BB962C8B-B14F-4D97-AF65-F5344CB8AC3E}">
        <p14:creationId xmlns:p14="http://schemas.microsoft.com/office/powerpoint/2010/main" val="147648422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1" y="1122363"/>
            <a:ext cx="9144000" cy="2387600"/>
          </a:xfrm>
        </p:spPr>
        <p:txBody>
          <a:bodyPr anchor="b"/>
          <a:lstStyle>
            <a:lvl1pPr algn="ctr">
              <a:defRPr sz="6000"/>
            </a:lvl1pPr>
          </a:lstStyle>
          <a:p>
            <a:r>
              <a:rPr lang="en-US" smtClean="0"/>
              <a:t>Click to edit Master title style</a:t>
            </a:r>
            <a:endParaRPr lang="en-US" dirty="0"/>
          </a:p>
        </p:txBody>
      </p:sp>
      <p:sp>
        <p:nvSpPr>
          <p:cNvPr id="3" name="Subtitle 2"/>
          <p:cNvSpPr>
            <a:spLocks noGrp="1"/>
          </p:cNvSpPr>
          <p:nvPr>
            <p:ph type="subTitle" idx="1"/>
          </p:nvPr>
        </p:nvSpPr>
        <p:spPr>
          <a:xfrm>
            <a:off x="1524001" y="3602038"/>
            <a:ext cx="9144000" cy="1655762"/>
          </a:xfrm>
        </p:spPr>
        <p:txBody>
          <a:bodyPr/>
          <a:lstStyle>
            <a:lvl1pPr marL="0" indent="0" algn="ctr">
              <a:buNone/>
              <a:defRPr sz="2400"/>
            </a:lvl1pPr>
            <a:lvl2pPr marL="457179" indent="0" algn="ctr">
              <a:buNone/>
              <a:defRPr sz="2000"/>
            </a:lvl2pPr>
            <a:lvl3pPr marL="914358" indent="0" algn="ctr">
              <a:buNone/>
              <a:defRPr sz="1800"/>
            </a:lvl3pPr>
            <a:lvl4pPr marL="1371536" indent="0" algn="ctr">
              <a:buNone/>
              <a:defRPr sz="1600"/>
            </a:lvl4pPr>
            <a:lvl5pPr marL="1828715" indent="0" algn="ctr">
              <a:buNone/>
              <a:defRPr sz="1600"/>
            </a:lvl5pPr>
            <a:lvl6pPr marL="2285894" indent="0" algn="ctr">
              <a:buNone/>
              <a:defRPr sz="1600"/>
            </a:lvl6pPr>
            <a:lvl7pPr marL="2743073" indent="0" algn="ctr">
              <a:buNone/>
              <a:defRPr sz="1600"/>
            </a:lvl7pPr>
            <a:lvl8pPr marL="3200252" indent="0" algn="ctr">
              <a:buNone/>
              <a:defRPr sz="1600"/>
            </a:lvl8pPr>
            <a:lvl9pPr marL="365743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pPr defTabSz="277246"/>
            <a:fld id="{1D8BD707-D9CF-40AE-B4C6-C98DA3205C09}" type="datetimeFigureOut">
              <a:rPr lang="en-US" smtClean="0">
                <a:solidFill>
                  <a:srgbClr val="2A2C65">
                    <a:tint val="75000"/>
                  </a:srgbClr>
                </a:solidFill>
              </a:rPr>
              <a:pPr defTabSz="277246"/>
              <a:t>11/5/2024</a:t>
            </a:fld>
            <a:endParaRPr lang="en-US">
              <a:solidFill>
                <a:srgbClr val="2A2C65">
                  <a:tint val="75000"/>
                </a:srgbClr>
              </a:solidFill>
            </a:endParaRPr>
          </a:p>
        </p:txBody>
      </p:sp>
      <p:sp>
        <p:nvSpPr>
          <p:cNvPr id="5" name="Footer Placeholder 4"/>
          <p:cNvSpPr>
            <a:spLocks noGrp="1"/>
          </p:cNvSpPr>
          <p:nvPr>
            <p:ph type="ftr" sz="quarter" idx="11"/>
          </p:nvPr>
        </p:nvSpPr>
        <p:spPr/>
        <p:txBody>
          <a:bodyPr/>
          <a:lstStyle/>
          <a:p>
            <a:pPr defTabSz="277246"/>
            <a:endParaRPr lang="en-GB">
              <a:solidFill>
                <a:srgbClr val="2A2C65">
                  <a:tint val="75000"/>
                </a:srgbClr>
              </a:solidFill>
            </a:endParaRPr>
          </a:p>
        </p:txBody>
      </p:sp>
      <p:sp>
        <p:nvSpPr>
          <p:cNvPr id="6" name="Slide Number Placeholder 5"/>
          <p:cNvSpPr>
            <a:spLocks noGrp="1"/>
          </p:cNvSpPr>
          <p:nvPr>
            <p:ph type="sldNum" sz="quarter" idx="12"/>
          </p:nvPr>
        </p:nvSpPr>
        <p:spPr/>
        <p:txBody>
          <a:bodyPr/>
          <a:lstStyle/>
          <a:p>
            <a:pPr defTabSz="277246"/>
            <a:fld id="{B6F15528-21DE-4FAA-801E-634DDDAF4B2B}" type="slidenum">
              <a:rPr lang="en-GB" smtClean="0">
                <a:solidFill>
                  <a:srgbClr val="2A2C65">
                    <a:tint val="75000"/>
                  </a:srgbClr>
                </a:solidFill>
              </a:rPr>
              <a:pPr defTabSz="277246"/>
              <a:t>‹#›</a:t>
            </a:fld>
            <a:endParaRPr lang="en-GB">
              <a:solidFill>
                <a:srgbClr val="2A2C65">
                  <a:tint val="75000"/>
                </a:srgbClr>
              </a:solidFill>
            </a:endParaRPr>
          </a:p>
        </p:txBody>
      </p:sp>
    </p:spTree>
    <p:extLst>
      <p:ext uri="{BB962C8B-B14F-4D97-AF65-F5344CB8AC3E}">
        <p14:creationId xmlns:p14="http://schemas.microsoft.com/office/powerpoint/2010/main" val="335881472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pPr defTabSz="277246"/>
            <a:fld id="{1D8BD707-D9CF-40AE-B4C6-C98DA3205C09}" type="datetimeFigureOut">
              <a:rPr lang="en-US" smtClean="0">
                <a:solidFill>
                  <a:srgbClr val="2A2C65">
                    <a:tint val="75000"/>
                  </a:srgbClr>
                </a:solidFill>
              </a:rPr>
              <a:pPr defTabSz="277246"/>
              <a:t>11/5/2024</a:t>
            </a:fld>
            <a:endParaRPr lang="en-US">
              <a:solidFill>
                <a:srgbClr val="2A2C65">
                  <a:tint val="75000"/>
                </a:srgbClr>
              </a:solidFill>
            </a:endParaRPr>
          </a:p>
        </p:txBody>
      </p:sp>
      <p:sp>
        <p:nvSpPr>
          <p:cNvPr id="5" name="Footer Placeholder 4"/>
          <p:cNvSpPr>
            <a:spLocks noGrp="1"/>
          </p:cNvSpPr>
          <p:nvPr>
            <p:ph type="ftr" sz="quarter" idx="11"/>
          </p:nvPr>
        </p:nvSpPr>
        <p:spPr/>
        <p:txBody>
          <a:bodyPr/>
          <a:lstStyle/>
          <a:p>
            <a:pPr defTabSz="277246"/>
            <a:endParaRPr lang="en-GB">
              <a:solidFill>
                <a:srgbClr val="2A2C65">
                  <a:tint val="75000"/>
                </a:srgbClr>
              </a:solidFill>
            </a:endParaRPr>
          </a:p>
        </p:txBody>
      </p:sp>
      <p:sp>
        <p:nvSpPr>
          <p:cNvPr id="6" name="Slide Number Placeholder 5"/>
          <p:cNvSpPr>
            <a:spLocks noGrp="1"/>
          </p:cNvSpPr>
          <p:nvPr>
            <p:ph type="sldNum" sz="quarter" idx="12"/>
          </p:nvPr>
        </p:nvSpPr>
        <p:spPr/>
        <p:txBody>
          <a:bodyPr/>
          <a:lstStyle/>
          <a:p>
            <a:pPr defTabSz="277246"/>
            <a:fld id="{B6F15528-21DE-4FAA-801E-634DDDAF4B2B}" type="slidenum">
              <a:rPr lang="en-GB" smtClean="0">
                <a:solidFill>
                  <a:srgbClr val="2A2C65">
                    <a:tint val="75000"/>
                  </a:srgbClr>
                </a:solidFill>
              </a:rPr>
              <a:pPr defTabSz="277246"/>
              <a:t>‹#›</a:t>
            </a:fld>
            <a:endParaRPr lang="en-GB">
              <a:solidFill>
                <a:srgbClr val="2A2C65">
                  <a:tint val="75000"/>
                </a:srgbClr>
              </a:solidFill>
            </a:endParaRPr>
          </a:p>
        </p:txBody>
      </p:sp>
    </p:spTree>
    <p:extLst>
      <p:ext uri="{BB962C8B-B14F-4D97-AF65-F5344CB8AC3E}">
        <p14:creationId xmlns:p14="http://schemas.microsoft.com/office/powerpoint/2010/main" val="214332496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9"/>
            <a:ext cx="10515600" cy="2852737"/>
          </a:xfrm>
        </p:spPr>
        <p:txBody>
          <a:bodyPr anchor="b"/>
          <a:lstStyle>
            <a:lvl1pPr>
              <a:defRPr sz="6000"/>
            </a:lvl1pPr>
          </a:lstStyle>
          <a:p>
            <a:r>
              <a:rPr lang="en-US" smtClean="0"/>
              <a:t>Click to edit Master title style</a:t>
            </a:r>
            <a:endParaRPr lang="en-US" dirty="0"/>
          </a:p>
        </p:txBody>
      </p:sp>
      <p:sp>
        <p:nvSpPr>
          <p:cNvPr id="3" name="Text Placeholder 2"/>
          <p:cNvSpPr>
            <a:spLocks noGrp="1"/>
          </p:cNvSpPr>
          <p:nvPr>
            <p:ph type="body" idx="1"/>
          </p:nvPr>
        </p:nvSpPr>
        <p:spPr>
          <a:xfrm>
            <a:off x="831850" y="4589464"/>
            <a:ext cx="10515600" cy="1500187"/>
          </a:xfrm>
        </p:spPr>
        <p:txBody>
          <a:bodyPr/>
          <a:lstStyle>
            <a:lvl1pPr marL="0" indent="0">
              <a:buNone/>
              <a:defRPr sz="2400">
                <a:solidFill>
                  <a:schemeClr val="tx1">
                    <a:tint val="75000"/>
                  </a:schemeClr>
                </a:solidFill>
              </a:defRPr>
            </a:lvl1pPr>
            <a:lvl2pPr marL="457179" indent="0">
              <a:buNone/>
              <a:defRPr sz="2000">
                <a:solidFill>
                  <a:schemeClr val="tx1">
                    <a:tint val="75000"/>
                  </a:schemeClr>
                </a:solidFill>
              </a:defRPr>
            </a:lvl2pPr>
            <a:lvl3pPr marL="914358" indent="0">
              <a:buNone/>
              <a:defRPr sz="1800">
                <a:solidFill>
                  <a:schemeClr val="tx1">
                    <a:tint val="75000"/>
                  </a:schemeClr>
                </a:solidFill>
              </a:defRPr>
            </a:lvl3pPr>
            <a:lvl4pPr marL="1371536" indent="0">
              <a:buNone/>
              <a:defRPr sz="1600">
                <a:solidFill>
                  <a:schemeClr val="tx1">
                    <a:tint val="75000"/>
                  </a:schemeClr>
                </a:solidFill>
              </a:defRPr>
            </a:lvl4pPr>
            <a:lvl5pPr marL="1828715" indent="0">
              <a:buNone/>
              <a:defRPr sz="1600">
                <a:solidFill>
                  <a:schemeClr val="tx1">
                    <a:tint val="75000"/>
                  </a:schemeClr>
                </a:solidFill>
              </a:defRPr>
            </a:lvl5pPr>
            <a:lvl6pPr marL="2285894" indent="0">
              <a:buNone/>
              <a:defRPr sz="1600">
                <a:solidFill>
                  <a:schemeClr val="tx1">
                    <a:tint val="75000"/>
                  </a:schemeClr>
                </a:solidFill>
              </a:defRPr>
            </a:lvl6pPr>
            <a:lvl7pPr marL="2743073" indent="0">
              <a:buNone/>
              <a:defRPr sz="1600">
                <a:solidFill>
                  <a:schemeClr val="tx1">
                    <a:tint val="75000"/>
                  </a:schemeClr>
                </a:solidFill>
              </a:defRPr>
            </a:lvl7pPr>
            <a:lvl8pPr marL="3200252" indent="0">
              <a:buNone/>
              <a:defRPr sz="1600">
                <a:solidFill>
                  <a:schemeClr val="tx1">
                    <a:tint val="75000"/>
                  </a:schemeClr>
                </a:solidFill>
              </a:defRPr>
            </a:lvl8pPr>
            <a:lvl9pPr marL="365743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lvl1pPr>
              <a:defRPr>
                <a:latin typeface="Lato" panose="020F0502020204030203" pitchFamily="34" charset="0"/>
                <a:ea typeface="Lato" panose="020F0502020204030203" pitchFamily="34" charset="0"/>
                <a:cs typeface="Lato" panose="020F0502020204030203" pitchFamily="34" charset="0"/>
              </a:defRPr>
            </a:lvl1pPr>
          </a:lstStyle>
          <a:p>
            <a:pPr defTabSz="277246"/>
            <a:fld id="{1D8BD707-D9CF-40AE-B4C6-C98DA3205C09}" type="datetimeFigureOut">
              <a:rPr lang="en-US" smtClean="0">
                <a:solidFill>
                  <a:srgbClr val="2A2C65">
                    <a:tint val="75000"/>
                  </a:srgbClr>
                </a:solidFill>
              </a:rPr>
              <a:pPr defTabSz="277246"/>
              <a:t>11/5/2024</a:t>
            </a:fld>
            <a:endParaRPr lang="en-US" dirty="0">
              <a:solidFill>
                <a:srgbClr val="2A2C65">
                  <a:tint val="75000"/>
                </a:srgbClr>
              </a:solidFill>
            </a:endParaRPr>
          </a:p>
        </p:txBody>
      </p:sp>
      <p:sp>
        <p:nvSpPr>
          <p:cNvPr id="5" name="Footer Placeholder 4"/>
          <p:cNvSpPr>
            <a:spLocks noGrp="1"/>
          </p:cNvSpPr>
          <p:nvPr>
            <p:ph type="ftr" sz="quarter" idx="11"/>
          </p:nvPr>
        </p:nvSpPr>
        <p:spPr/>
        <p:txBody>
          <a:bodyPr/>
          <a:lstStyle>
            <a:lvl1pPr>
              <a:defRPr>
                <a:latin typeface="Lato" panose="020F0502020204030203" pitchFamily="34" charset="0"/>
                <a:ea typeface="Lato" panose="020F0502020204030203" pitchFamily="34" charset="0"/>
                <a:cs typeface="Lato" panose="020F0502020204030203" pitchFamily="34" charset="0"/>
              </a:defRPr>
            </a:lvl1pPr>
          </a:lstStyle>
          <a:p>
            <a:pPr defTabSz="277246"/>
            <a:endParaRPr lang="en-GB" dirty="0">
              <a:solidFill>
                <a:srgbClr val="2A2C65">
                  <a:tint val="75000"/>
                </a:srgbClr>
              </a:solidFill>
            </a:endParaRPr>
          </a:p>
        </p:txBody>
      </p:sp>
      <p:sp>
        <p:nvSpPr>
          <p:cNvPr id="6" name="Slide Number Placeholder 5"/>
          <p:cNvSpPr>
            <a:spLocks noGrp="1"/>
          </p:cNvSpPr>
          <p:nvPr>
            <p:ph type="sldNum" sz="quarter" idx="12"/>
          </p:nvPr>
        </p:nvSpPr>
        <p:spPr/>
        <p:txBody>
          <a:bodyPr/>
          <a:lstStyle>
            <a:lvl1pPr>
              <a:defRPr>
                <a:latin typeface="Lato" panose="020F0502020204030203" pitchFamily="34" charset="0"/>
                <a:ea typeface="Lato" panose="020F0502020204030203" pitchFamily="34" charset="0"/>
                <a:cs typeface="Lato" panose="020F0502020204030203" pitchFamily="34" charset="0"/>
              </a:defRPr>
            </a:lvl1pPr>
          </a:lstStyle>
          <a:p>
            <a:pPr defTabSz="277246"/>
            <a:fld id="{B6F15528-21DE-4FAA-801E-634DDDAF4B2B}" type="slidenum">
              <a:rPr lang="en-GB" smtClean="0">
                <a:solidFill>
                  <a:srgbClr val="2A2C65">
                    <a:tint val="75000"/>
                  </a:srgbClr>
                </a:solidFill>
              </a:rPr>
              <a:pPr defTabSz="277246"/>
              <a:t>‹#›</a:t>
            </a:fld>
            <a:endParaRPr lang="en-GB" dirty="0">
              <a:solidFill>
                <a:srgbClr val="2A2C65">
                  <a:tint val="75000"/>
                </a:srgbClr>
              </a:solidFill>
            </a:endParaRPr>
          </a:p>
        </p:txBody>
      </p:sp>
    </p:spTree>
    <p:extLst>
      <p:ext uri="{BB962C8B-B14F-4D97-AF65-F5344CB8AC3E}">
        <p14:creationId xmlns:p14="http://schemas.microsoft.com/office/powerpoint/2010/main" val="359813778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838201"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pPr defTabSz="277246"/>
            <a:fld id="{1D8BD707-D9CF-40AE-B4C6-C98DA3205C09}" type="datetimeFigureOut">
              <a:rPr lang="en-US" smtClean="0">
                <a:solidFill>
                  <a:srgbClr val="2A2C65">
                    <a:tint val="75000"/>
                  </a:srgbClr>
                </a:solidFill>
              </a:rPr>
              <a:pPr defTabSz="277246"/>
              <a:t>11/5/2024</a:t>
            </a:fld>
            <a:endParaRPr lang="en-US">
              <a:solidFill>
                <a:srgbClr val="2A2C65">
                  <a:tint val="75000"/>
                </a:srgbClr>
              </a:solidFill>
            </a:endParaRPr>
          </a:p>
        </p:txBody>
      </p:sp>
      <p:sp>
        <p:nvSpPr>
          <p:cNvPr id="6" name="Footer Placeholder 5"/>
          <p:cNvSpPr>
            <a:spLocks noGrp="1"/>
          </p:cNvSpPr>
          <p:nvPr>
            <p:ph type="ftr" sz="quarter" idx="11"/>
          </p:nvPr>
        </p:nvSpPr>
        <p:spPr/>
        <p:txBody>
          <a:bodyPr/>
          <a:lstStyle/>
          <a:p>
            <a:pPr defTabSz="277246"/>
            <a:endParaRPr lang="en-GB">
              <a:solidFill>
                <a:srgbClr val="2A2C65">
                  <a:tint val="75000"/>
                </a:srgbClr>
              </a:solidFill>
            </a:endParaRPr>
          </a:p>
        </p:txBody>
      </p:sp>
      <p:sp>
        <p:nvSpPr>
          <p:cNvPr id="7" name="Slide Number Placeholder 6"/>
          <p:cNvSpPr>
            <a:spLocks noGrp="1"/>
          </p:cNvSpPr>
          <p:nvPr>
            <p:ph type="sldNum" sz="quarter" idx="12"/>
          </p:nvPr>
        </p:nvSpPr>
        <p:spPr/>
        <p:txBody>
          <a:bodyPr/>
          <a:lstStyle/>
          <a:p>
            <a:pPr defTabSz="277246"/>
            <a:fld id="{B6F15528-21DE-4FAA-801E-634DDDAF4B2B}" type="slidenum">
              <a:rPr lang="en-GB" smtClean="0">
                <a:solidFill>
                  <a:srgbClr val="2A2C65">
                    <a:tint val="75000"/>
                  </a:srgbClr>
                </a:solidFill>
              </a:rPr>
              <a:pPr defTabSz="277246"/>
              <a:t>‹#›</a:t>
            </a:fld>
            <a:endParaRPr lang="en-GB">
              <a:solidFill>
                <a:srgbClr val="2A2C65">
                  <a:tint val="75000"/>
                </a:srgbClr>
              </a:solidFill>
            </a:endParaRPr>
          </a:p>
        </p:txBody>
      </p:sp>
    </p:spTree>
    <p:extLst>
      <p:ext uri="{BB962C8B-B14F-4D97-AF65-F5344CB8AC3E}">
        <p14:creationId xmlns:p14="http://schemas.microsoft.com/office/powerpoint/2010/main" val="233083228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6"/>
            <a:ext cx="10515600" cy="1325563"/>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179" indent="0">
              <a:buNone/>
              <a:defRPr sz="2000" b="1"/>
            </a:lvl2pPr>
            <a:lvl3pPr marL="914358" indent="0">
              <a:buNone/>
              <a:defRPr sz="1800" b="1"/>
            </a:lvl3pPr>
            <a:lvl4pPr marL="1371536" indent="0">
              <a:buNone/>
              <a:defRPr sz="1600" b="1"/>
            </a:lvl4pPr>
            <a:lvl5pPr marL="1828715" indent="0">
              <a:buNone/>
              <a:defRPr sz="1600" b="1"/>
            </a:lvl5pPr>
            <a:lvl6pPr marL="2285894" indent="0">
              <a:buNone/>
              <a:defRPr sz="1600" b="1"/>
            </a:lvl6pPr>
            <a:lvl7pPr marL="2743073" indent="0">
              <a:buNone/>
              <a:defRPr sz="1600" b="1"/>
            </a:lvl7pPr>
            <a:lvl8pPr marL="3200252" indent="0">
              <a:buNone/>
              <a:defRPr sz="1600" b="1"/>
            </a:lvl8pPr>
            <a:lvl9pPr marL="365743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172201" y="1681163"/>
            <a:ext cx="5183188" cy="823912"/>
          </a:xfrm>
        </p:spPr>
        <p:txBody>
          <a:bodyPr anchor="b"/>
          <a:lstStyle>
            <a:lvl1pPr marL="0" indent="0">
              <a:buNone/>
              <a:defRPr sz="2400" b="1"/>
            </a:lvl1pPr>
            <a:lvl2pPr marL="457179" indent="0">
              <a:buNone/>
              <a:defRPr sz="2000" b="1"/>
            </a:lvl2pPr>
            <a:lvl3pPr marL="914358" indent="0">
              <a:buNone/>
              <a:defRPr sz="1800" b="1"/>
            </a:lvl3pPr>
            <a:lvl4pPr marL="1371536" indent="0">
              <a:buNone/>
              <a:defRPr sz="1600" b="1"/>
            </a:lvl4pPr>
            <a:lvl5pPr marL="1828715" indent="0">
              <a:buNone/>
              <a:defRPr sz="1600" b="1"/>
            </a:lvl5pPr>
            <a:lvl6pPr marL="2285894" indent="0">
              <a:buNone/>
              <a:defRPr sz="1600" b="1"/>
            </a:lvl6pPr>
            <a:lvl7pPr marL="2743073" indent="0">
              <a:buNone/>
              <a:defRPr sz="1600" b="1"/>
            </a:lvl7pPr>
            <a:lvl8pPr marL="3200252" indent="0">
              <a:buNone/>
              <a:defRPr sz="1600" b="1"/>
            </a:lvl8pPr>
            <a:lvl9pPr marL="365743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1"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lvl1pPr>
              <a:defRPr>
                <a:latin typeface="Lato" panose="020F0502020204030203" pitchFamily="34" charset="0"/>
                <a:ea typeface="Lato" panose="020F0502020204030203" pitchFamily="34" charset="0"/>
                <a:cs typeface="Lato" panose="020F0502020204030203" pitchFamily="34" charset="0"/>
              </a:defRPr>
            </a:lvl1pPr>
          </a:lstStyle>
          <a:p>
            <a:pPr defTabSz="277246"/>
            <a:fld id="{1D8BD707-D9CF-40AE-B4C6-C98DA3205C09}" type="datetimeFigureOut">
              <a:rPr lang="en-US" smtClean="0">
                <a:solidFill>
                  <a:srgbClr val="2A2C65">
                    <a:tint val="75000"/>
                  </a:srgbClr>
                </a:solidFill>
              </a:rPr>
              <a:pPr defTabSz="277246"/>
              <a:t>11/5/2024</a:t>
            </a:fld>
            <a:endParaRPr lang="en-US" dirty="0">
              <a:solidFill>
                <a:srgbClr val="2A2C65">
                  <a:tint val="75000"/>
                </a:srgbClr>
              </a:solidFill>
            </a:endParaRPr>
          </a:p>
        </p:txBody>
      </p:sp>
      <p:sp>
        <p:nvSpPr>
          <p:cNvPr id="8" name="Footer Placeholder 7"/>
          <p:cNvSpPr>
            <a:spLocks noGrp="1"/>
          </p:cNvSpPr>
          <p:nvPr>
            <p:ph type="ftr" sz="quarter" idx="11"/>
          </p:nvPr>
        </p:nvSpPr>
        <p:spPr/>
        <p:txBody>
          <a:bodyPr/>
          <a:lstStyle>
            <a:lvl1pPr>
              <a:defRPr>
                <a:latin typeface="Lato" panose="020F0502020204030203" pitchFamily="34" charset="0"/>
                <a:ea typeface="Lato" panose="020F0502020204030203" pitchFamily="34" charset="0"/>
                <a:cs typeface="Lato" panose="020F0502020204030203" pitchFamily="34" charset="0"/>
              </a:defRPr>
            </a:lvl1pPr>
          </a:lstStyle>
          <a:p>
            <a:pPr defTabSz="277246"/>
            <a:endParaRPr lang="en-GB">
              <a:solidFill>
                <a:srgbClr val="2A2C65">
                  <a:tint val="75000"/>
                </a:srgbClr>
              </a:solidFill>
            </a:endParaRPr>
          </a:p>
        </p:txBody>
      </p:sp>
      <p:sp>
        <p:nvSpPr>
          <p:cNvPr id="9" name="Slide Number Placeholder 8"/>
          <p:cNvSpPr>
            <a:spLocks noGrp="1"/>
          </p:cNvSpPr>
          <p:nvPr>
            <p:ph type="sldNum" sz="quarter" idx="12"/>
          </p:nvPr>
        </p:nvSpPr>
        <p:spPr/>
        <p:txBody>
          <a:bodyPr/>
          <a:lstStyle>
            <a:lvl1pPr>
              <a:defRPr>
                <a:latin typeface="Lato" panose="020F0502020204030203" pitchFamily="34" charset="0"/>
                <a:ea typeface="Lato" panose="020F0502020204030203" pitchFamily="34" charset="0"/>
                <a:cs typeface="Lato" panose="020F0502020204030203" pitchFamily="34" charset="0"/>
              </a:defRPr>
            </a:lvl1pPr>
          </a:lstStyle>
          <a:p>
            <a:pPr defTabSz="277246"/>
            <a:fld id="{B6F15528-21DE-4FAA-801E-634DDDAF4B2B}" type="slidenum">
              <a:rPr lang="en-GB" smtClean="0">
                <a:solidFill>
                  <a:srgbClr val="2A2C65">
                    <a:tint val="75000"/>
                  </a:srgbClr>
                </a:solidFill>
              </a:rPr>
              <a:pPr defTabSz="277246"/>
              <a:t>‹#›</a:t>
            </a:fld>
            <a:endParaRPr lang="en-GB">
              <a:solidFill>
                <a:srgbClr val="2A2C65">
                  <a:tint val="75000"/>
                </a:srgbClr>
              </a:solidFill>
            </a:endParaRPr>
          </a:p>
        </p:txBody>
      </p:sp>
    </p:spTree>
    <p:extLst>
      <p:ext uri="{BB962C8B-B14F-4D97-AF65-F5344CB8AC3E}">
        <p14:creationId xmlns:p14="http://schemas.microsoft.com/office/powerpoint/2010/main" val="323881088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lvl1pPr>
              <a:defRPr>
                <a:latin typeface="Lato" panose="020F0502020204030203" pitchFamily="34" charset="0"/>
                <a:ea typeface="Lato" panose="020F0502020204030203" pitchFamily="34" charset="0"/>
                <a:cs typeface="Lato" panose="020F0502020204030203" pitchFamily="34" charset="0"/>
              </a:defRPr>
            </a:lvl1pPr>
          </a:lstStyle>
          <a:p>
            <a:pPr defTabSz="277246"/>
            <a:fld id="{1D8BD707-D9CF-40AE-B4C6-C98DA3205C09}" type="datetimeFigureOut">
              <a:rPr lang="en-US" smtClean="0">
                <a:solidFill>
                  <a:srgbClr val="2A2C65">
                    <a:tint val="75000"/>
                  </a:srgbClr>
                </a:solidFill>
              </a:rPr>
              <a:pPr defTabSz="277246"/>
              <a:t>11/5/2024</a:t>
            </a:fld>
            <a:endParaRPr lang="en-US" dirty="0">
              <a:solidFill>
                <a:srgbClr val="2A2C65">
                  <a:tint val="75000"/>
                </a:srgbClr>
              </a:solidFill>
            </a:endParaRPr>
          </a:p>
        </p:txBody>
      </p:sp>
      <p:sp>
        <p:nvSpPr>
          <p:cNvPr id="4" name="Footer Placeholder 3"/>
          <p:cNvSpPr>
            <a:spLocks noGrp="1"/>
          </p:cNvSpPr>
          <p:nvPr>
            <p:ph type="ftr" sz="quarter" idx="11"/>
          </p:nvPr>
        </p:nvSpPr>
        <p:spPr/>
        <p:txBody>
          <a:bodyPr/>
          <a:lstStyle>
            <a:lvl1pPr>
              <a:defRPr>
                <a:latin typeface="Lato" panose="020F0502020204030203" pitchFamily="34" charset="0"/>
                <a:ea typeface="Lato" panose="020F0502020204030203" pitchFamily="34" charset="0"/>
                <a:cs typeface="Lato" panose="020F0502020204030203" pitchFamily="34" charset="0"/>
              </a:defRPr>
            </a:lvl1pPr>
          </a:lstStyle>
          <a:p>
            <a:pPr defTabSz="277246"/>
            <a:endParaRPr lang="en-GB">
              <a:solidFill>
                <a:srgbClr val="2A2C65">
                  <a:tint val="75000"/>
                </a:srgbClr>
              </a:solidFill>
            </a:endParaRPr>
          </a:p>
        </p:txBody>
      </p:sp>
      <p:sp>
        <p:nvSpPr>
          <p:cNvPr id="5" name="Slide Number Placeholder 4"/>
          <p:cNvSpPr>
            <a:spLocks noGrp="1"/>
          </p:cNvSpPr>
          <p:nvPr>
            <p:ph type="sldNum" sz="quarter" idx="12"/>
          </p:nvPr>
        </p:nvSpPr>
        <p:spPr/>
        <p:txBody>
          <a:bodyPr/>
          <a:lstStyle>
            <a:lvl1pPr>
              <a:defRPr>
                <a:latin typeface="Lato" panose="020F0502020204030203" pitchFamily="34" charset="0"/>
                <a:ea typeface="Lato" panose="020F0502020204030203" pitchFamily="34" charset="0"/>
                <a:cs typeface="Lato" panose="020F0502020204030203" pitchFamily="34" charset="0"/>
              </a:defRPr>
            </a:lvl1pPr>
          </a:lstStyle>
          <a:p>
            <a:pPr defTabSz="277246"/>
            <a:fld id="{B6F15528-21DE-4FAA-801E-634DDDAF4B2B}" type="slidenum">
              <a:rPr lang="en-GB" smtClean="0">
                <a:solidFill>
                  <a:srgbClr val="2A2C65">
                    <a:tint val="75000"/>
                  </a:srgbClr>
                </a:solidFill>
              </a:rPr>
              <a:pPr defTabSz="277246"/>
              <a:t>‹#›</a:t>
            </a:fld>
            <a:endParaRPr lang="en-GB">
              <a:solidFill>
                <a:srgbClr val="2A2C65">
                  <a:tint val="75000"/>
                </a:srgbClr>
              </a:solidFill>
            </a:endParaRPr>
          </a:p>
        </p:txBody>
      </p:sp>
    </p:spTree>
    <p:extLst>
      <p:ext uri="{BB962C8B-B14F-4D97-AF65-F5344CB8AC3E}">
        <p14:creationId xmlns:p14="http://schemas.microsoft.com/office/powerpoint/2010/main" val="331034116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atin typeface="Lato" panose="020F0502020204030203" pitchFamily="34" charset="0"/>
                <a:ea typeface="Lato" panose="020F0502020204030203" pitchFamily="34" charset="0"/>
                <a:cs typeface="Lato" panose="020F0502020204030203" pitchFamily="34" charset="0"/>
              </a:defRPr>
            </a:lvl1pPr>
          </a:lstStyle>
          <a:p>
            <a:pPr defTabSz="277246"/>
            <a:fld id="{1D8BD707-D9CF-40AE-B4C6-C98DA3205C09}" type="datetimeFigureOut">
              <a:rPr lang="en-US" smtClean="0">
                <a:solidFill>
                  <a:srgbClr val="2A2C65">
                    <a:tint val="75000"/>
                  </a:srgbClr>
                </a:solidFill>
              </a:rPr>
              <a:pPr defTabSz="277246"/>
              <a:t>11/5/2024</a:t>
            </a:fld>
            <a:endParaRPr lang="en-US">
              <a:solidFill>
                <a:srgbClr val="2A2C65">
                  <a:tint val="75000"/>
                </a:srgbClr>
              </a:solidFill>
            </a:endParaRPr>
          </a:p>
        </p:txBody>
      </p:sp>
      <p:sp>
        <p:nvSpPr>
          <p:cNvPr id="3" name="Footer Placeholder 2"/>
          <p:cNvSpPr>
            <a:spLocks noGrp="1"/>
          </p:cNvSpPr>
          <p:nvPr>
            <p:ph type="ftr" sz="quarter" idx="11"/>
          </p:nvPr>
        </p:nvSpPr>
        <p:spPr/>
        <p:txBody>
          <a:bodyPr/>
          <a:lstStyle>
            <a:lvl1pPr>
              <a:defRPr>
                <a:latin typeface="Lato" panose="020F0502020204030203" pitchFamily="34" charset="0"/>
                <a:ea typeface="Lato" panose="020F0502020204030203" pitchFamily="34" charset="0"/>
                <a:cs typeface="Lato" panose="020F0502020204030203" pitchFamily="34" charset="0"/>
              </a:defRPr>
            </a:lvl1pPr>
          </a:lstStyle>
          <a:p>
            <a:pPr defTabSz="277246"/>
            <a:endParaRPr lang="en-GB">
              <a:solidFill>
                <a:srgbClr val="2A2C65">
                  <a:tint val="75000"/>
                </a:srgbClr>
              </a:solidFill>
            </a:endParaRPr>
          </a:p>
        </p:txBody>
      </p:sp>
      <p:sp>
        <p:nvSpPr>
          <p:cNvPr id="4" name="Slide Number Placeholder 3"/>
          <p:cNvSpPr>
            <a:spLocks noGrp="1"/>
          </p:cNvSpPr>
          <p:nvPr>
            <p:ph type="sldNum" sz="quarter" idx="12"/>
          </p:nvPr>
        </p:nvSpPr>
        <p:spPr/>
        <p:txBody>
          <a:bodyPr/>
          <a:lstStyle>
            <a:lvl1pPr>
              <a:defRPr>
                <a:latin typeface="Lato" panose="020F0502020204030203" pitchFamily="34" charset="0"/>
                <a:ea typeface="Lato" panose="020F0502020204030203" pitchFamily="34" charset="0"/>
                <a:cs typeface="Lato" panose="020F0502020204030203" pitchFamily="34" charset="0"/>
              </a:defRPr>
            </a:lvl1pPr>
          </a:lstStyle>
          <a:p>
            <a:pPr defTabSz="277246"/>
            <a:fld id="{B6F15528-21DE-4FAA-801E-634DDDAF4B2B}" type="slidenum">
              <a:rPr lang="en-GB" smtClean="0">
                <a:solidFill>
                  <a:srgbClr val="2A2C65">
                    <a:tint val="75000"/>
                  </a:srgbClr>
                </a:solidFill>
              </a:rPr>
              <a:pPr defTabSz="277246"/>
              <a:t>‹#›</a:t>
            </a:fld>
            <a:endParaRPr lang="en-GB">
              <a:solidFill>
                <a:srgbClr val="2A2C65">
                  <a:tint val="75000"/>
                </a:srgbClr>
              </a:solidFill>
            </a:endParaRPr>
          </a:p>
        </p:txBody>
      </p:sp>
    </p:spTree>
    <p:extLst>
      <p:ext uri="{BB962C8B-B14F-4D97-AF65-F5344CB8AC3E}">
        <p14:creationId xmlns:p14="http://schemas.microsoft.com/office/powerpoint/2010/main" val="265760598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9" y="457200"/>
            <a:ext cx="3932237" cy="1600200"/>
          </a:xfr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5183188" y="987426"/>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839789" y="2057400"/>
            <a:ext cx="3932237" cy="3811588"/>
          </a:xfrm>
        </p:spPr>
        <p:txBody>
          <a:bodyPr/>
          <a:lstStyle>
            <a:lvl1pPr marL="0" indent="0">
              <a:buNone/>
              <a:defRPr sz="1600"/>
            </a:lvl1pPr>
            <a:lvl2pPr marL="457179" indent="0">
              <a:buNone/>
              <a:defRPr sz="1400"/>
            </a:lvl2pPr>
            <a:lvl3pPr marL="914358" indent="0">
              <a:buNone/>
              <a:defRPr sz="1200"/>
            </a:lvl3pPr>
            <a:lvl4pPr marL="1371536" indent="0">
              <a:buNone/>
              <a:defRPr sz="1000"/>
            </a:lvl4pPr>
            <a:lvl5pPr marL="1828715" indent="0">
              <a:buNone/>
              <a:defRPr sz="1000"/>
            </a:lvl5pPr>
            <a:lvl6pPr marL="2285894" indent="0">
              <a:buNone/>
              <a:defRPr sz="1000"/>
            </a:lvl6pPr>
            <a:lvl7pPr marL="2743073" indent="0">
              <a:buNone/>
              <a:defRPr sz="1000"/>
            </a:lvl7pPr>
            <a:lvl8pPr marL="3200252" indent="0">
              <a:buNone/>
              <a:defRPr sz="1000"/>
            </a:lvl8pPr>
            <a:lvl9pPr marL="365743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lvl1pPr>
              <a:defRPr>
                <a:latin typeface="Lato" panose="020F0502020204030203" pitchFamily="34" charset="0"/>
                <a:ea typeface="Lato" panose="020F0502020204030203" pitchFamily="34" charset="0"/>
                <a:cs typeface="Lato" panose="020F0502020204030203" pitchFamily="34" charset="0"/>
              </a:defRPr>
            </a:lvl1pPr>
          </a:lstStyle>
          <a:p>
            <a:pPr defTabSz="277246"/>
            <a:fld id="{1D8BD707-D9CF-40AE-B4C6-C98DA3205C09}" type="datetimeFigureOut">
              <a:rPr lang="en-US" smtClean="0">
                <a:solidFill>
                  <a:srgbClr val="2A2C65">
                    <a:tint val="75000"/>
                  </a:srgbClr>
                </a:solidFill>
              </a:rPr>
              <a:pPr defTabSz="277246"/>
              <a:t>11/5/2024</a:t>
            </a:fld>
            <a:endParaRPr lang="en-US" dirty="0">
              <a:solidFill>
                <a:srgbClr val="2A2C65">
                  <a:tint val="75000"/>
                </a:srgbClr>
              </a:solidFill>
            </a:endParaRPr>
          </a:p>
        </p:txBody>
      </p:sp>
      <p:sp>
        <p:nvSpPr>
          <p:cNvPr id="6" name="Footer Placeholder 5"/>
          <p:cNvSpPr>
            <a:spLocks noGrp="1"/>
          </p:cNvSpPr>
          <p:nvPr>
            <p:ph type="ftr" sz="quarter" idx="11"/>
          </p:nvPr>
        </p:nvSpPr>
        <p:spPr/>
        <p:txBody>
          <a:bodyPr/>
          <a:lstStyle>
            <a:lvl1pPr>
              <a:defRPr>
                <a:latin typeface="Lato" panose="020F0502020204030203" pitchFamily="34" charset="0"/>
                <a:ea typeface="Lato" panose="020F0502020204030203" pitchFamily="34" charset="0"/>
                <a:cs typeface="Lato" panose="020F0502020204030203" pitchFamily="34" charset="0"/>
              </a:defRPr>
            </a:lvl1pPr>
          </a:lstStyle>
          <a:p>
            <a:pPr defTabSz="277246"/>
            <a:endParaRPr lang="en-GB">
              <a:solidFill>
                <a:srgbClr val="2A2C65">
                  <a:tint val="75000"/>
                </a:srgbClr>
              </a:solidFill>
            </a:endParaRPr>
          </a:p>
        </p:txBody>
      </p:sp>
      <p:sp>
        <p:nvSpPr>
          <p:cNvPr id="7" name="Slide Number Placeholder 6"/>
          <p:cNvSpPr>
            <a:spLocks noGrp="1"/>
          </p:cNvSpPr>
          <p:nvPr>
            <p:ph type="sldNum" sz="quarter" idx="12"/>
          </p:nvPr>
        </p:nvSpPr>
        <p:spPr/>
        <p:txBody>
          <a:bodyPr/>
          <a:lstStyle>
            <a:lvl1pPr>
              <a:defRPr>
                <a:latin typeface="Lato" panose="020F0502020204030203" pitchFamily="34" charset="0"/>
                <a:ea typeface="Lato" panose="020F0502020204030203" pitchFamily="34" charset="0"/>
                <a:cs typeface="Lato" panose="020F0502020204030203" pitchFamily="34" charset="0"/>
              </a:defRPr>
            </a:lvl1pPr>
          </a:lstStyle>
          <a:p>
            <a:pPr defTabSz="277246"/>
            <a:fld id="{B6F15528-21DE-4FAA-801E-634DDDAF4B2B}" type="slidenum">
              <a:rPr lang="en-GB" smtClean="0">
                <a:solidFill>
                  <a:srgbClr val="2A2C65">
                    <a:tint val="75000"/>
                  </a:srgbClr>
                </a:solidFill>
              </a:rPr>
              <a:pPr defTabSz="277246"/>
              <a:t>‹#›</a:t>
            </a:fld>
            <a:endParaRPr lang="en-GB">
              <a:solidFill>
                <a:srgbClr val="2A2C65">
                  <a:tint val="75000"/>
                </a:srgbClr>
              </a:solidFill>
            </a:endParaRPr>
          </a:p>
        </p:txBody>
      </p:sp>
    </p:spTree>
    <p:extLst>
      <p:ext uri="{BB962C8B-B14F-4D97-AF65-F5344CB8AC3E}">
        <p14:creationId xmlns:p14="http://schemas.microsoft.com/office/powerpoint/2010/main" val="296599997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pPr defTabSz="914358">
              <a:defRPr/>
            </a:pPr>
            <a:fld id="{B7938270-B965-4555-B3AA-0F5AC3140255}" type="datetimeFigureOut">
              <a:rPr lang="en-GB" smtClean="0">
                <a:solidFill>
                  <a:prstClr val="black">
                    <a:tint val="75000"/>
                  </a:prstClr>
                </a:solidFill>
              </a:rPr>
              <a:pPr defTabSz="914358">
                <a:defRPr/>
              </a:pPr>
              <a:t>05/11/2024</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pPr defTabSz="914358">
              <a:defRPr/>
            </a:pPr>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pPr defTabSz="914358">
              <a:defRPr/>
            </a:pPr>
            <a:fld id="{3D9341B5-D370-47BD-904A-50E95B2A1933}" type="slidenum">
              <a:rPr lang="en-GB" smtClean="0">
                <a:solidFill>
                  <a:prstClr val="black">
                    <a:tint val="75000"/>
                  </a:prstClr>
                </a:solidFill>
              </a:rPr>
              <a:pPr defTabSz="914358">
                <a:defRPr/>
              </a:pPr>
              <a:t>‹#›</a:t>
            </a:fld>
            <a:endParaRPr lang="en-GB">
              <a:solidFill>
                <a:prstClr val="black">
                  <a:tint val="75000"/>
                </a:prstClr>
              </a:solidFill>
            </a:endParaRPr>
          </a:p>
        </p:txBody>
      </p:sp>
    </p:spTree>
    <p:extLst>
      <p:ext uri="{BB962C8B-B14F-4D97-AF65-F5344CB8AC3E}">
        <p14:creationId xmlns:p14="http://schemas.microsoft.com/office/powerpoint/2010/main" val="119139207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9" y="457200"/>
            <a:ext cx="3932237" cy="160020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5183188" y="987426"/>
            <a:ext cx="6172200" cy="4873625"/>
          </a:xfrm>
        </p:spPr>
        <p:txBody>
          <a:bodyPr anchor="t"/>
          <a:lstStyle>
            <a:lvl1pPr marL="0" indent="0">
              <a:buNone/>
              <a:defRPr sz="3200"/>
            </a:lvl1pPr>
            <a:lvl2pPr marL="457179" indent="0">
              <a:buNone/>
              <a:defRPr sz="2800"/>
            </a:lvl2pPr>
            <a:lvl3pPr marL="914358" indent="0">
              <a:buNone/>
              <a:defRPr sz="2400"/>
            </a:lvl3pPr>
            <a:lvl4pPr marL="1371536" indent="0">
              <a:buNone/>
              <a:defRPr sz="2000"/>
            </a:lvl4pPr>
            <a:lvl5pPr marL="1828715" indent="0">
              <a:buNone/>
              <a:defRPr sz="2000"/>
            </a:lvl5pPr>
            <a:lvl6pPr marL="2285894" indent="0">
              <a:buNone/>
              <a:defRPr sz="2000"/>
            </a:lvl6pPr>
            <a:lvl7pPr marL="2743073" indent="0">
              <a:buNone/>
              <a:defRPr sz="2000"/>
            </a:lvl7pPr>
            <a:lvl8pPr marL="3200252" indent="0">
              <a:buNone/>
              <a:defRPr sz="2000"/>
            </a:lvl8pPr>
            <a:lvl9pPr marL="365743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839789" y="2057400"/>
            <a:ext cx="3932237" cy="3811588"/>
          </a:xfrm>
        </p:spPr>
        <p:txBody>
          <a:bodyPr/>
          <a:lstStyle>
            <a:lvl1pPr marL="0" indent="0">
              <a:buNone/>
              <a:defRPr sz="1600"/>
            </a:lvl1pPr>
            <a:lvl2pPr marL="457179" indent="0">
              <a:buNone/>
              <a:defRPr sz="1400"/>
            </a:lvl2pPr>
            <a:lvl3pPr marL="914358" indent="0">
              <a:buNone/>
              <a:defRPr sz="1200"/>
            </a:lvl3pPr>
            <a:lvl4pPr marL="1371536" indent="0">
              <a:buNone/>
              <a:defRPr sz="1000"/>
            </a:lvl4pPr>
            <a:lvl5pPr marL="1828715" indent="0">
              <a:buNone/>
              <a:defRPr sz="1000"/>
            </a:lvl5pPr>
            <a:lvl6pPr marL="2285894" indent="0">
              <a:buNone/>
              <a:defRPr sz="1000"/>
            </a:lvl6pPr>
            <a:lvl7pPr marL="2743073" indent="0">
              <a:buNone/>
              <a:defRPr sz="1000"/>
            </a:lvl7pPr>
            <a:lvl8pPr marL="3200252" indent="0">
              <a:buNone/>
              <a:defRPr sz="1000"/>
            </a:lvl8pPr>
            <a:lvl9pPr marL="365743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lvl1pPr>
              <a:defRPr>
                <a:latin typeface="Lato" panose="020F0502020204030203" pitchFamily="34" charset="0"/>
                <a:ea typeface="Lato" panose="020F0502020204030203" pitchFamily="34" charset="0"/>
                <a:cs typeface="Lato" panose="020F0502020204030203" pitchFamily="34" charset="0"/>
              </a:defRPr>
            </a:lvl1pPr>
          </a:lstStyle>
          <a:p>
            <a:pPr defTabSz="277246"/>
            <a:fld id="{1D8BD707-D9CF-40AE-B4C6-C98DA3205C09}" type="datetimeFigureOut">
              <a:rPr lang="en-US" smtClean="0">
                <a:solidFill>
                  <a:srgbClr val="2A2C65">
                    <a:tint val="75000"/>
                  </a:srgbClr>
                </a:solidFill>
              </a:rPr>
              <a:pPr defTabSz="277246"/>
              <a:t>11/5/2024</a:t>
            </a:fld>
            <a:endParaRPr lang="en-US">
              <a:solidFill>
                <a:srgbClr val="2A2C65">
                  <a:tint val="75000"/>
                </a:srgbClr>
              </a:solidFill>
            </a:endParaRPr>
          </a:p>
        </p:txBody>
      </p:sp>
      <p:sp>
        <p:nvSpPr>
          <p:cNvPr id="6" name="Footer Placeholder 5"/>
          <p:cNvSpPr>
            <a:spLocks noGrp="1"/>
          </p:cNvSpPr>
          <p:nvPr>
            <p:ph type="ftr" sz="quarter" idx="11"/>
          </p:nvPr>
        </p:nvSpPr>
        <p:spPr/>
        <p:txBody>
          <a:bodyPr/>
          <a:lstStyle>
            <a:lvl1pPr>
              <a:defRPr>
                <a:latin typeface="Lato" panose="020F0502020204030203" pitchFamily="34" charset="0"/>
                <a:ea typeface="Lato" panose="020F0502020204030203" pitchFamily="34" charset="0"/>
                <a:cs typeface="Lato" panose="020F0502020204030203" pitchFamily="34" charset="0"/>
              </a:defRPr>
            </a:lvl1pPr>
          </a:lstStyle>
          <a:p>
            <a:pPr defTabSz="277246"/>
            <a:endParaRPr lang="en-GB">
              <a:solidFill>
                <a:srgbClr val="2A2C65">
                  <a:tint val="75000"/>
                </a:srgbClr>
              </a:solidFill>
            </a:endParaRPr>
          </a:p>
        </p:txBody>
      </p:sp>
      <p:sp>
        <p:nvSpPr>
          <p:cNvPr id="7" name="Slide Number Placeholder 6"/>
          <p:cNvSpPr>
            <a:spLocks noGrp="1"/>
          </p:cNvSpPr>
          <p:nvPr>
            <p:ph type="sldNum" sz="quarter" idx="12"/>
          </p:nvPr>
        </p:nvSpPr>
        <p:spPr/>
        <p:txBody>
          <a:bodyPr/>
          <a:lstStyle>
            <a:lvl1pPr>
              <a:defRPr>
                <a:latin typeface="Lato" panose="020F0502020204030203" pitchFamily="34" charset="0"/>
                <a:ea typeface="Lato" panose="020F0502020204030203" pitchFamily="34" charset="0"/>
                <a:cs typeface="Lato" panose="020F0502020204030203" pitchFamily="34" charset="0"/>
              </a:defRPr>
            </a:lvl1pPr>
          </a:lstStyle>
          <a:p>
            <a:pPr defTabSz="277246"/>
            <a:fld id="{B6F15528-21DE-4FAA-801E-634DDDAF4B2B}" type="slidenum">
              <a:rPr lang="en-GB" smtClean="0">
                <a:solidFill>
                  <a:srgbClr val="2A2C65">
                    <a:tint val="75000"/>
                  </a:srgbClr>
                </a:solidFill>
              </a:rPr>
              <a:pPr defTabSz="277246"/>
              <a:t>‹#›</a:t>
            </a:fld>
            <a:endParaRPr lang="en-GB">
              <a:solidFill>
                <a:srgbClr val="2A2C65">
                  <a:tint val="75000"/>
                </a:srgbClr>
              </a:solidFill>
            </a:endParaRPr>
          </a:p>
        </p:txBody>
      </p:sp>
    </p:spTree>
    <p:extLst>
      <p:ext uri="{BB962C8B-B14F-4D97-AF65-F5344CB8AC3E}">
        <p14:creationId xmlns:p14="http://schemas.microsoft.com/office/powerpoint/2010/main" val="260944425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lvl1pPr>
              <a:defRPr>
                <a:latin typeface="Lato" panose="020F0502020204030203" pitchFamily="34" charset="0"/>
                <a:ea typeface="Lato" panose="020F0502020204030203" pitchFamily="34" charset="0"/>
                <a:cs typeface="Lato" panose="020F0502020204030203" pitchFamily="34" charset="0"/>
              </a:defRPr>
            </a:lvl1pPr>
          </a:lstStyle>
          <a:p>
            <a:pPr defTabSz="277246"/>
            <a:fld id="{1D8BD707-D9CF-40AE-B4C6-C98DA3205C09}" type="datetimeFigureOut">
              <a:rPr lang="en-US" smtClean="0">
                <a:solidFill>
                  <a:srgbClr val="2A2C65">
                    <a:tint val="75000"/>
                  </a:srgbClr>
                </a:solidFill>
              </a:rPr>
              <a:pPr defTabSz="277246"/>
              <a:t>11/5/2024</a:t>
            </a:fld>
            <a:endParaRPr lang="en-US">
              <a:solidFill>
                <a:srgbClr val="2A2C65">
                  <a:tint val="75000"/>
                </a:srgbClr>
              </a:solidFill>
            </a:endParaRPr>
          </a:p>
        </p:txBody>
      </p:sp>
      <p:sp>
        <p:nvSpPr>
          <p:cNvPr id="5" name="Footer Placeholder 4"/>
          <p:cNvSpPr>
            <a:spLocks noGrp="1"/>
          </p:cNvSpPr>
          <p:nvPr>
            <p:ph type="ftr" sz="quarter" idx="11"/>
          </p:nvPr>
        </p:nvSpPr>
        <p:spPr/>
        <p:txBody>
          <a:bodyPr/>
          <a:lstStyle>
            <a:lvl1pPr>
              <a:defRPr>
                <a:latin typeface="Lato" panose="020F0502020204030203" pitchFamily="34" charset="0"/>
                <a:ea typeface="Lato" panose="020F0502020204030203" pitchFamily="34" charset="0"/>
                <a:cs typeface="Lato" panose="020F0502020204030203" pitchFamily="34" charset="0"/>
              </a:defRPr>
            </a:lvl1pPr>
          </a:lstStyle>
          <a:p>
            <a:pPr defTabSz="277246"/>
            <a:endParaRPr lang="en-GB">
              <a:solidFill>
                <a:srgbClr val="2A2C65">
                  <a:tint val="75000"/>
                </a:srgbClr>
              </a:solidFill>
            </a:endParaRPr>
          </a:p>
        </p:txBody>
      </p:sp>
      <p:sp>
        <p:nvSpPr>
          <p:cNvPr id="6" name="Slide Number Placeholder 5"/>
          <p:cNvSpPr>
            <a:spLocks noGrp="1"/>
          </p:cNvSpPr>
          <p:nvPr>
            <p:ph type="sldNum" sz="quarter" idx="12"/>
          </p:nvPr>
        </p:nvSpPr>
        <p:spPr/>
        <p:txBody>
          <a:bodyPr/>
          <a:lstStyle>
            <a:lvl1pPr>
              <a:defRPr>
                <a:latin typeface="Lato" panose="020F0502020204030203" pitchFamily="34" charset="0"/>
                <a:ea typeface="Lato" panose="020F0502020204030203" pitchFamily="34" charset="0"/>
                <a:cs typeface="Lato" panose="020F0502020204030203" pitchFamily="34" charset="0"/>
              </a:defRPr>
            </a:lvl1pPr>
          </a:lstStyle>
          <a:p>
            <a:pPr defTabSz="277246"/>
            <a:fld id="{B6F15528-21DE-4FAA-801E-634DDDAF4B2B}" type="slidenum">
              <a:rPr lang="en-GB" smtClean="0">
                <a:solidFill>
                  <a:srgbClr val="2A2C65">
                    <a:tint val="75000"/>
                  </a:srgbClr>
                </a:solidFill>
              </a:rPr>
              <a:pPr defTabSz="277246"/>
              <a:t>‹#›</a:t>
            </a:fld>
            <a:endParaRPr lang="en-GB">
              <a:solidFill>
                <a:srgbClr val="2A2C65">
                  <a:tint val="75000"/>
                </a:srgbClr>
              </a:solidFill>
            </a:endParaRPr>
          </a:p>
        </p:txBody>
      </p:sp>
    </p:spTree>
    <p:extLst>
      <p:ext uri="{BB962C8B-B14F-4D97-AF65-F5344CB8AC3E}">
        <p14:creationId xmlns:p14="http://schemas.microsoft.com/office/powerpoint/2010/main" val="61626589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lvl1pPr>
              <a:defRPr>
                <a:latin typeface="Lato" panose="020F0502020204030203" pitchFamily="34" charset="0"/>
                <a:ea typeface="Lato" panose="020F0502020204030203" pitchFamily="34" charset="0"/>
                <a:cs typeface="Lato" panose="020F0502020204030203" pitchFamily="34" charset="0"/>
              </a:defRPr>
            </a:lvl1pPr>
          </a:lstStyle>
          <a:p>
            <a:pPr defTabSz="277246"/>
            <a:fld id="{1D8BD707-D9CF-40AE-B4C6-C98DA3205C09}" type="datetimeFigureOut">
              <a:rPr lang="en-US" smtClean="0">
                <a:solidFill>
                  <a:srgbClr val="2A2C65">
                    <a:tint val="75000"/>
                  </a:srgbClr>
                </a:solidFill>
              </a:rPr>
              <a:pPr defTabSz="277246"/>
              <a:t>11/5/2024</a:t>
            </a:fld>
            <a:endParaRPr lang="en-US">
              <a:solidFill>
                <a:srgbClr val="2A2C65">
                  <a:tint val="75000"/>
                </a:srgbClr>
              </a:solidFill>
            </a:endParaRPr>
          </a:p>
        </p:txBody>
      </p:sp>
      <p:sp>
        <p:nvSpPr>
          <p:cNvPr id="5" name="Footer Placeholder 4"/>
          <p:cNvSpPr>
            <a:spLocks noGrp="1"/>
          </p:cNvSpPr>
          <p:nvPr>
            <p:ph type="ftr" sz="quarter" idx="11"/>
          </p:nvPr>
        </p:nvSpPr>
        <p:spPr/>
        <p:txBody>
          <a:bodyPr/>
          <a:lstStyle>
            <a:lvl1pPr>
              <a:defRPr>
                <a:latin typeface="Lato" panose="020F0502020204030203" pitchFamily="34" charset="0"/>
                <a:ea typeface="Lato" panose="020F0502020204030203" pitchFamily="34" charset="0"/>
                <a:cs typeface="Lato" panose="020F0502020204030203" pitchFamily="34" charset="0"/>
              </a:defRPr>
            </a:lvl1pPr>
          </a:lstStyle>
          <a:p>
            <a:pPr defTabSz="277246"/>
            <a:endParaRPr lang="en-GB">
              <a:solidFill>
                <a:srgbClr val="2A2C65">
                  <a:tint val="75000"/>
                </a:srgbClr>
              </a:solidFill>
            </a:endParaRPr>
          </a:p>
        </p:txBody>
      </p:sp>
      <p:sp>
        <p:nvSpPr>
          <p:cNvPr id="6" name="Slide Number Placeholder 5"/>
          <p:cNvSpPr>
            <a:spLocks noGrp="1"/>
          </p:cNvSpPr>
          <p:nvPr>
            <p:ph type="sldNum" sz="quarter" idx="12"/>
          </p:nvPr>
        </p:nvSpPr>
        <p:spPr/>
        <p:txBody>
          <a:bodyPr/>
          <a:lstStyle>
            <a:lvl1pPr>
              <a:defRPr>
                <a:latin typeface="Lato" panose="020F0502020204030203" pitchFamily="34" charset="0"/>
                <a:ea typeface="Lato" panose="020F0502020204030203" pitchFamily="34" charset="0"/>
                <a:cs typeface="Lato" panose="020F0502020204030203" pitchFamily="34" charset="0"/>
              </a:defRPr>
            </a:lvl1pPr>
          </a:lstStyle>
          <a:p>
            <a:pPr defTabSz="277246"/>
            <a:fld id="{B6F15528-21DE-4FAA-801E-634DDDAF4B2B}" type="slidenum">
              <a:rPr lang="en-GB" smtClean="0">
                <a:solidFill>
                  <a:srgbClr val="2A2C65">
                    <a:tint val="75000"/>
                  </a:srgbClr>
                </a:solidFill>
              </a:rPr>
              <a:pPr defTabSz="277246"/>
              <a:t>‹#›</a:t>
            </a:fld>
            <a:endParaRPr lang="en-GB">
              <a:solidFill>
                <a:srgbClr val="2A2C65">
                  <a:tint val="75000"/>
                </a:srgbClr>
              </a:solidFill>
            </a:endParaRPr>
          </a:p>
        </p:txBody>
      </p:sp>
    </p:spTree>
    <p:extLst>
      <p:ext uri="{BB962C8B-B14F-4D97-AF65-F5344CB8AC3E}">
        <p14:creationId xmlns:p14="http://schemas.microsoft.com/office/powerpoint/2010/main" val="383861109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1" y="1122363"/>
            <a:ext cx="9144000" cy="2387600"/>
          </a:xfrm>
        </p:spPr>
        <p:txBody>
          <a:bodyPr anchor="b"/>
          <a:lstStyle>
            <a:lvl1pPr algn="ctr">
              <a:defRPr sz="6000"/>
            </a:lvl1pPr>
          </a:lstStyle>
          <a:p>
            <a:r>
              <a:rPr lang="en-US" smtClean="0"/>
              <a:t>Click to edit Master title style</a:t>
            </a:r>
            <a:endParaRPr lang="en-GB"/>
          </a:p>
        </p:txBody>
      </p:sp>
      <p:sp>
        <p:nvSpPr>
          <p:cNvPr id="3" name="Subtitle 2"/>
          <p:cNvSpPr>
            <a:spLocks noGrp="1"/>
          </p:cNvSpPr>
          <p:nvPr>
            <p:ph type="subTitle" idx="1"/>
          </p:nvPr>
        </p:nvSpPr>
        <p:spPr>
          <a:xfrm>
            <a:off x="1524001" y="3602038"/>
            <a:ext cx="9144000" cy="1655762"/>
          </a:xfrm>
        </p:spPr>
        <p:txBody>
          <a:bodyPr/>
          <a:lstStyle>
            <a:lvl1pPr marL="0" indent="0" algn="ctr">
              <a:buNone/>
              <a:defRPr sz="2400"/>
            </a:lvl1pPr>
            <a:lvl2pPr marL="457185" indent="0" algn="ctr">
              <a:buNone/>
              <a:defRPr sz="2000"/>
            </a:lvl2pPr>
            <a:lvl3pPr marL="914369" indent="0" algn="ctr">
              <a:buNone/>
              <a:defRPr sz="1801"/>
            </a:lvl3pPr>
            <a:lvl4pPr marL="1371553" indent="0" algn="ctr">
              <a:buNone/>
              <a:defRPr sz="1600"/>
            </a:lvl4pPr>
            <a:lvl5pPr marL="1828738" indent="0" algn="ctr">
              <a:buNone/>
              <a:defRPr sz="1600"/>
            </a:lvl5pPr>
            <a:lvl6pPr marL="2285923" indent="0" algn="ctr">
              <a:buNone/>
              <a:defRPr sz="1600"/>
            </a:lvl6pPr>
            <a:lvl7pPr marL="2743107" indent="0" algn="ctr">
              <a:buNone/>
              <a:defRPr sz="1600"/>
            </a:lvl7pPr>
            <a:lvl8pPr marL="3200292" indent="0" algn="ctr">
              <a:buNone/>
              <a:defRPr sz="1600"/>
            </a:lvl8pPr>
            <a:lvl9pPr marL="3657476" indent="0" algn="ctr">
              <a:buNone/>
              <a:defRPr sz="1600"/>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pPr defTabSz="914358">
              <a:defRPr/>
            </a:pPr>
            <a:fld id="{B7938270-B965-4555-B3AA-0F5AC3140255}" type="datetimeFigureOut">
              <a:rPr lang="en-GB" smtClean="0">
                <a:solidFill>
                  <a:prstClr val="black">
                    <a:tint val="75000"/>
                  </a:prstClr>
                </a:solidFill>
              </a:rPr>
              <a:pPr defTabSz="914358">
                <a:defRPr/>
              </a:pPr>
              <a:t>05/11/2024</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pPr defTabSz="914358">
              <a:defRPr/>
            </a:pPr>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pPr defTabSz="914358">
              <a:defRPr/>
            </a:pPr>
            <a:fld id="{3D9341B5-D370-47BD-904A-50E95B2A1933}" type="slidenum">
              <a:rPr lang="en-GB" smtClean="0">
                <a:solidFill>
                  <a:prstClr val="black">
                    <a:tint val="75000"/>
                  </a:prstClr>
                </a:solidFill>
              </a:rPr>
              <a:pPr defTabSz="914358">
                <a:defRPr/>
              </a:pPr>
              <a:t>‹#›</a:t>
            </a:fld>
            <a:endParaRPr lang="en-GB">
              <a:solidFill>
                <a:prstClr val="black">
                  <a:tint val="75000"/>
                </a:prstClr>
              </a:solidFill>
            </a:endParaRPr>
          </a:p>
        </p:txBody>
      </p:sp>
    </p:spTree>
    <p:extLst>
      <p:ext uri="{BB962C8B-B14F-4D97-AF65-F5344CB8AC3E}">
        <p14:creationId xmlns:p14="http://schemas.microsoft.com/office/powerpoint/2010/main" val="141693520"/>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pPr defTabSz="914358">
              <a:defRPr/>
            </a:pPr>
            <a:fld id="{B7938270-B965-4555-B3AA-0F5AC3140255}" type="datetimeFigureOut">
              <a:rPr lang="en-GB" smtClean="0">
                <a:solidFill>
                  <a:prstClr val="black">
                    <a:tint val="75000"/>
                  </a:prstClr>
                </a:solidFill>
              </a:rPr>
              <a:pPr defTabSz="914358">
                <a:defRPr/>
              </a:pPr>
              <a:t>05/11/2024</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pPr defTabSz="914358">
              <a:defRPr/>
            </a:pPr>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pPr defTabSz="914358">
              <a:defRPr/>
            </a:pPr>
            <a:fld id="{3D9341B5-D370-47BD-904A-50E95B2A1933}" type="slidenum">
              <a:rPr lang="en-GB" smtClean="0">
                <a:solidFill>
                  <a:prstClr val="black">
                    <a:tint val="75000"/>
                  </a:prstClr>
                </a:solidFill>
              </a:rPr>
              <a:pPr defTabSz="914358">
                <a:defRPr/>
              </a:pPr>
              <a:t>‹#›</a:t>
            </a:fld>
            <a:endParaRPr lang="en-GB">
              <a:solidFill>
                <a:prstClr val="black">
                  <a:tint val="75000"/>
                </a:prstClr>
              </a:solidFill>
            </a:endParaRPr>
          </a:p>
        </p:txBody>
      </p:sp>
    </p:spTree>
    <p:extLst>
      <p:ext uri="{BB962C8B-B14F-4D97-AF65-F5344CB8AC3E}">
        <p14:creationId xmlns:p14="http://schemas.microsoft.com/office/powerpoint/2010/main" val="3731334939"/>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2" y="1709739"/>
            <a:ext cx="10515600" cy="2852737"/>
          </a:xfrm>
        </p:spPr>
        <p:txBody>
          <a:bodyPr anchor="b"/>
          <a:lstStyle>
            <a:lvl1pPr>
              <a:defRPr sz="6000"/>
            </a:lvl1pPr>
          </a:lstStyle>
          <a:p>
            <a:r>
              <a:rPr lang="en-US" smtClean="0"/>
              <a:t>Click to edit Master title style</a:t>
            </a:r>
            <a:endParaRPr lang="en-GB"/>
          </a:p>
        </p:txBody>
      </p:sp>
      <p:sp>
        <p:nvSpPr>
          <p:cNvPr id="3" name="Text Placeholder 2"/>
          <p:cNvSpPr>
            <a:spLocks noGrp="1"/>
          </p:cNvSpPr>
          <p:nvPr>
            <p:ph type="body" idx="1"/>
          </p:nvPr>
        </p:nvSpPr>
        <p:spPr>
          <a:xfrm>
            <a:off x="831852" y="4589465"/>
            <a:ext cx="10515600" cy="1500187"/>
          </a:xfrm>
        </p:spPr>
        <p:txBody>
          <a:bodyPr/>
          <a:lstStyle>
            <a:lvl1pPr marL="0" indent="0">
              <a:buNone/>
              <a:defRPr sz="2400">
                <a:solidFill>
                  <a:schemeClr val="tx1">
                    <a:tint val="75000"/>
                  </a:schemeClr>
                </a:solidFill>
              </a:defRPr>
            </a:lvl1pPr>
            <a:lvl2pPr marL="457185" indent="0">
              <a:buNone/>
              <a:defRPr sz="2000">
                <a:solidFill>
                  <a:schemeClr val="tx1">
                    <a:tint val="75000"/>
                  </a:schemeClr>
                </a:solidFill>
              </a:defRPr>
            </a:lvl2pPr>
            <a:lvl3pPr marL="914369" indent="0">
              <a:buNone/>
              <a:defRPr sz="1801">
                <a:solidFill>
                  <a:schemeClr val="tx1">
                    <a:tint val="75000"/>
                  </a:schemeClr>
                </a:solidFill>
              </a:defRPr>
            </a:lvl3pPr>
            <a:lvl4pPr marL="1371553" indent="0">
              <a:buNone/>
              <a:defRPr sz="1600">
                <a:solidFill>
                  <a:schemeClr val="tx1">
                    <a:tint val="75000"/>
                  </a:schemeClr>
                </a:solidFill>
              </a:defRPr>
            </a:lvl4pPr>
            <a:lvl5pPr marL="1828738" indent="0">
              <a:buNone/>
              <a:defRPr sz="1600">
                <a:solidFill>
                  <a:schemeClr val="tx1">
                    <a:tint val="75000"/>
                  </a:schemeClr>
                </a:solidFill>
              </a:defRPr>
            </a:lvl5pPr>
            <a:lvl6pPr marL="2285923" indent="0">
              <a:buNone/>
              <a:defRPr sz="1600">
                <a:solidFill>
                  <a:schemeClr val="tx1">
                    <a:tint val="75000"/>
                  </a:schemeClr>
                </a:solidFill>
              </a:defRPr>
            </a:lvl6pPr>
            <a:lvl7pPr marL="2743107" indent="0">
              <a:buNone/>
              <a:defRPr sz="1600">
                <a:solidFill>
                  <a:schemeClr val="tx1">
                    <a:tint val="75000"/>
                  </a:schemeClr>
                </a:solidFill>
              </a:defRPr>
            </a:lvl7pPr>
            <a:lvl8pPr marL="3200292" indent="0">
              <a:buNone/>
              <a:defRPr sz="1600">
                <a:solidFill>
                  <a:schemeClr val="tx1">
                    <a:tint val="75000"/>
                  </a:schemeClr>
                </a:solidFill>
              </a:defRPr>
            </a:lvl8pPr>
            <a:lvl9pPr marL="3657476"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pPr defTabSz="914358">
              <a:defRPr/>
            </a:pPr>
            <a:fld id="{B7938270-B965-4555-B3AA-0F5AC3140255}" type="datetimeFigureOut">
              <a:rPr lang="en-GB" smtClean="0">
                <a:solidFill>
                  <a:prstClr val="black">
                    <a:tint val="75000"/>
                  </a:prstClr>
                </a:solidFill>
              </a:rPr>
              <a:pPr defTabSz="914358">
                <a:defRPr/>
              </a:pPr>
              <a:t>05/11/2024</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pPr defTabSz="914358">
              <a:defRPr/>
            </a:pPr>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pPr defTabSz="914358">
              <a:defRPr/>
            </a:pPr>
            <a:fld id="{3D9341B5-D370-47BD-904A-50E95B2A1933}" type="slidenum">
              <a:rPr lang="en-GB" smtClean="0">
                <a:solidFill>
                  <a:prstClr val="black">
                    <a:tint val="75000"/>
                  </a:prstClr>
                </a:solidFill>
              </a:rPr>
              <a:pPr defTabSz="914358">
                <a:defRPr/>
              </a:pPr>
              <a:t>‹#›</a:t>
            </a:fld>
            <a:endParaRPr lang="en-GB">
              <a:solidFill>
                <a:prstClr val="black">
                  <a:tint val="75000"/>
                </a:prstClr>
              </a:solidFill>
            </a:endParaRPr>
          </a:p>
        </p:txBody>
      </p:sp>
    </p:spTree>
    <p:extLst>
      <p:ext uri="{BB962C8B-B14F-4D97-AF65-F5344CB8AC3E}">
        <p14:creationId xmlns:p14="http://schemas.microsoft.com/office/powerpoint/2010/main" val="166895414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838201"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6172201"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pPr defTabSz="914358">
              <a:defRPr/>
            </a:pPr>
            <a:fld id="{B7938270-B965-4555-B3AA-0F5AC3140255}" type="datetimeFigureOut">
              <a:rPr lang="en-GB" smtClean="0">
                <a:solidFill>
                  <a:prstClr val="black">
                    <a:tint val="75000"/>
                  </a:prstClr>
                </a:solidFill>
              </a:rPr>
              <a:pPr defTabSz="914358">
                <a:defRPr/>
              </a:pPr>
              <a:t>05/11/2024</a:t>
            </a:fld>
            <a:endParaRPr lang="en-GB">
              <a:solidFill>
                <a:prstClr val="black">
                  <a:tint val="75000"/>
                </a:prstClr>
              </a:solidFill>
            </a:endParaRPr>
          </a:p>
        </p:txBody>
      </p:sp>
      <p:sp>
        <p:nvSpPr>
          <p:cNvPr id="6" name="Footer Placeholder 5"/>
          <p:cNvSpPr>
            <a:spLocks noGrp="1"/>
          </p:cNvSpPr>
          <p:nvPr>
            <p:ph type="ftr" sz="quarter" idx="11"/>
          </p:nvPr>
        </p:nvSpPr>
        <p:spPr/>
        <p:txBody>
          <a:bodyPr/>
          <a:lstStyle/>
          <a:p>
            <a:pPr defTabSz="914358">
              <a:defRPr/>
            </a:pPr>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pPr defTabSz="914358">
              <a:defRPr/>
            </a:pPr>
            <a:fld id="{3D9341B5-D370-47BD-904A-50E95B2A1933}" type="slidenum">
              <a:rPr lang="en-GB" smtClean="0">
                <a:solidFill>
                  <a:prstClr val="black">
                    <a:tint val="75000"/>
                  </a:prstClr>
                </a:solidFill>
              </a:rPr>
              <a:pPr defTabSz="914358">
                <a:defRPr/>
              </a:pPr>
              <a:t>‹#›</a:t>
            </a:fld>
            <a:endParaRPr lang="en-GB">
              <a:solidFill>
                <a:prstClr val="black">
                  <a:tint val="75000"/>
                </a:prstClr>
              </a:solidFill>
            </a:endParaRPr>
          </a:p>
        </p:txBody>
      </p:sp>
    </p:spTree>
    <p:extLst>
      <p:ext uri="{BB962C8B-B14F-4D97-AF65-F5344CB8AC3E}">
        <p14:creationId xmlns:p14="http://schemas.microsoft.com/office/powerpoint/2010/main" val="1279127220"/>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9" y="365126"/>
            <a:ext cx="10515600" cy="1325563"/>
          </a:xfrm>
        </p:spPr>
        <p:txBody>
          <a:bodyPr/>
          <a:lstStyle/>
          <a:p>
            <a:r>
              <a:rPr lang="en-US" smtClean="0"/>
              <a:t>Click to edit Master title style</a:t>
            </a:r>
            <a:endParaRPr lang="en-GB"/>
          </a:p>
        </p:txBody>
      </p:sp>
      <p:sp>
        <p:nvSpPr>
          <p:cNvPr id="3" name="Text Placeholder 2"/>
          <p:cNvSpPr>
            <a:spLocks noGrp="1"/>
          </p:cNvSpPr>
          <p:nvPr>
            <p:ph type="body" idx="1"/>
          </p:nvPr>
        </p:nvSpPr>
        <p:spPr>
          <a:xfrm>
            <a:off x="839790" y="1681163"/>
            <a:ext cx="5157787" cy="823912"/>
          </a:xfrm>
        </p:spPr>
        <p:txBody>
          <a:bodyPr anchor="b"/>
          <a:lstStyle>
            <a:lvl1pPr marL="0" indent="0">
              <a:buNone/>
              <a:defRPr sz="2400" b="1"/>
            </a:lvl1pPr>
            <a:lvl2pPr marL="457185" indent="0">
              <a:buNone/>
              <a:defRPr sz="2000" b="1"/>
            </a:lvl2pPr>
            <a:lvl3pPr marL="914369" indent="0">
              <a:buNone/>
              <a:defRPr sz="1801" b="1"/>
            </a:lvl3pPr>
            <a:lvl4pPr marL="1371553" indent="0">
              <a:buNone/>
              <a:defRPr sz="1600" b="1"/>
            </a:lvl4pPr>
            <a:lvl5pPr marL="1828738" indent="0">
              <a:buNone/>
              <a:defRPr sz="1600" b="1"/>
            </a:lvl5pPr>
            <a:lvl6pPr marL="2285923" indent="0">
              <a:buNone/>
              <a:defRPr sz="1600" b="1"/>
            </a:lvl6pPr>
            <a:lvl7pPr marL="2743107" indent="0">
              <a:buNone/>
              <a:defRPr sz="1600" b="1"/>
            </a:lvl7pPr>
            <a:lvl8pPr marL="3200292" indent="0">
              <a:buNone/>
              <a:defRPr sz="1600" b="1"/>
            </a:lvl8pPr>
            <a:lvl9pPr marL="3657476"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90" y="2505077"/>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6172202" y="1681163"/>
            <a:ext cx="5183188" cy="823912"/>
          </a:xfrm>
        </p:spPr>
        <p:txBody>
          <a:bodyPr anchor="b"/>
          <a:lstStyle>
            <a:lvl1pPr marL="0" indent="0">
              <a:buNone/>
              <a:defRPr sz="2400" b="1"/>
            </a:lvl1pPr>
            <a:lvl2pPr marL="457185" indent="0">
              <a:buNone/>
              <a:defRPr sz="2000" b="1"/>
            </a:lvl2pPr>
            <a:lvl3pPr marL="914369" indent="0">
              <a:buNone/>
              <a:defRPr sz="1801" b="1"/>
            </a:lvl3pPr>
            <a:lvl4pPr marL="1371553" indent="0">
              <a:buNone/>
              <a:defRPr sz="1600" b="1"/>
            </a:lvl4pPr>
            <a:lvl5pPr marL="1828738" indent="0">
              <a:buNone/>
              <a:defRPr sz="1600" b="1"/>
            </a:lvl5pPr>
            <a:lvl6pPr marL="2285923" indent="0">
              <a:buNone/>
              <a:defRPr sz="1600" b="1"/>
            </a:lvl6pPr>
            <a:lvl7pPr marL="2743107" indent="0">
              <a:buNone/>
              <a:defRPr sz="1600" b="1"/>
            </a:lvl7pPr>
            <a:lvl8pPr marL="3200292" indent="0">
              <a:buNone/>
              <a:defRPr sz="1600" b="1"/>
            </a:lvl8pPr>
            <a:lvl9pPr marL="3657476"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2" y="2505077"/>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pPr defTabSz="914358">
              <a:defRPr/>
            </a:pPr>
            <a:fld id="{B7938270-B965-4555-B3AA-0F5AC3140255}" type="datetimeFigureOut">
              <a:rPr lang="en-GB" smtClean="0">
                <a:solidFill>
                  <a:prstClr val="black">
                    <a:tint val="75000"/>
                  </a:prstClr>
                </a:solidFill>
              </a:rPr>
              <a:pPr defTabSz="914358">
                <a:defRPr/>
              </a:pPr>
              <a:t>05/11/2024</a:t>
            </a:fld>
            <a:endParaRPr lang="en-GB">
              <a:solidFill>
                <a:prstClr val="black">
                  <a:tint val="75000"/>
                </a:prstClr>
              </a:solidFill>
            </a:endParaRPr>
          </a:p>
        </p:txBody>
      </p:sp>
      <p:sp>
        <p:nvSpPr>
          <p:cNvPr id="8" name="Footer Placeholder 7"/>
          <p:cNvSpPr>
            <a:spLocks noGrp="1"/>
          </p:cNvSpPr>
          <p:nvPr>
            <p:ph type="ftr" sz="quarter" idx="11"/>
          </p:nvPr>
        </p:nvSpPr>
        <p:spPr/>
        <p:txBody>
          <a:bodyPr/>
          <a:lstStyle/>
          <a:p>
            <a:pPr defTabSz="914358">
              <a:defRPr/>
            </a:pPr>
            <a:endParaRPr lang="en-GB">
              <a:solidFill>
                <a:prstClr val="black">
                  <a:tint val="75000"/>
                </a:prstClr>
              </a:solidFill>
            </a:endParaRPr>
          </a:p>
        </p:txBody>
      </p:sp>
      <p:sp>
        <p:nvSpPr>
          <p:cNvPr id="9" name="Slide Number Placeholder 8"/>
          <p:cNvSpPr>
            <a:spLocks noGrp="1"/>
          </p:cNvSpPr>
          <p:nvPr>
            <p:ph type="sldNum" sz="quarter" idx="12"/>
          </p:nvPr>
        </p:nvSpPr>
        <p:spPr/>
        <p:txBody>
          <a:bodyPr/>
          <a:lstStyle/>
          <a:p>
            <a:pPr defTabSz="914358">
              <a:defRPr/>
            </a:pPr>
            <a:fld id="{3D9341B5-D370-47BD-904A-50E95B2A1933}" type="slidenum">
              <a:rPr lang="en-GB" smtClean="0">
                <a:solidFill>
                  <a:prstClr val="black">
                    <a:tint val="75000"/>
                  </a:prstClr>
                </a:solidFill>
              </a:rPr>
              <a:pPr defTabSz="914358">
                <a:defRPr/>
              </a:pPr>
              <a:t>‹#›</a:t>
            </a:fld>
            <a:endParaRPr lang="en-GB">
              <a:solidFill>
                <a:prstClr val="black">
                  <a:tint val="75000"/>
                </a:prstClr>
              </a:solidFill>
            </a:endParaRPr>
          </a:p>
        </p:txBody>
      </p:sp>
    </p:spTree>
    <p:extLst>
      <p:ext uri="{BB962C8B-B14F-4D97-AF65-F5344CB8AC3E}">
        <p14:creationId xmlns:p14="http://schemas.microsoft.com/office/powerpoint/2010/main" val="3633295770"/>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pPr defTabSz="914358">
              <a:defRPr/>
            </a:pPr>
            <a:fld id="{B7938270-B965-4555-B3AA-0F5AC3140255}" type="datetimeFigureOut">
              <a:rPr lang="en-GB" smtClean="0">
                <a:solidFill>
                  <a:prstClr val="black">
                    <a:tint val="75000"/>
                  </a:prstClr>
                </a:solidFill>
              </a:rPr>
              <a:pPr defTabSz="914358">
                <a:defRPr/>
              </a:pPr>
              <a:t>05/11/2024</a:t>
            </a:fld>
            <a:endParaRPr lang="en-GB">
              <a:solidFill>
                <a:prstClr val="black">
                  <a:tint val="75000"/>
                </a:prstClr>
              </a:solidFill>
            </a:endParaRPr>
          </a:p>
        </p:txBody>
      </p:sp>
      <p:sp>
        <p:nvSpPr>
          <p:cNvPr id="4" name="Footer Placeholder 3"/>
          <p:cNvSpPr>
            <a:spLocks noGrp="1"/>
          </p:cNvSpPr>
          <p:nvPr>
            <p:ph type="ftr" sz="quarter" idx="11"/>
          </p:nvPr>
        </p:nvSpPr>
        <p:spPr/>
        <p:txBody>
          <a:bodyPr/>
          <a:lstStyle/>
          <a:p>
            <a:pPr defTabSz="914358">
              <a:defRPr/>
            </a:pPr>
            <a:endParaRPr lang="en-GB">
              <a:solidFill>
                <a:prstClr val="black">
                  <a:tint val="75000"/>
                </a:prstClr>
              </a:solidFill>
            </a:endParaRPr>
          </a:p>
        </p:txBody>
      </p:sp>
      <p:sp>
        <p:nvSpPr>
          <p:cNvPr id="5" name="Slide Number Placeholder 4"/>
          <p:cNvSpPr>
            <a:spLocks noGrp="1"/>
          </p:cNvSpPr>
          <p:nvPr>
            <p:ph type="sldNum" sz="quarter" idx="12"/>
          </p:nvPr>
        </p:nvSpPr>
        <p:spPr/>
        <p:txBody>
          <a:bodyPr/>
          <a:lstStyle/>
          <a:p>
            <a:pPr defTabSz="914358">
              <a:defRPr/>
            </a:pPr>
            <a:fld id="{3D9341B5-D370-47BD-904A-50E95B2A1933}" type="slidenum">
              <a:rPr lang="en-GB" smtClean="0">
                <a:solidFill>
                  <a:prstClr val="black">
                    <a:tint val="75000"/>
                  </a:prstClr>
                </a:solidFill>
              </a:rPr>
              <a:pPr defTabSz="914358">
                <a:defRPr/>
              </a:pPr>
              <a:t>‹#›</a:t>
            </a:fld>
            <a:endParaRPr lang="en-GB">
              <a:solidFill>
                <a:prstClr val="black">
                  <a:tint val="75000"/>
                </a:prstClr>
              </a:solidFill>
            </a:endParaRPr>
          </a:p>
        </p:txBody>
      </p:sp>
    </p:spTree>
    <p:extLst>
      <p:ext uri="{BB962C8B-B14F-4D97-AF65-F5344CB8AC3E}">
        <p14:creationId xmlns:p14="http://schemas.microsoft.com/office/powerpoint/2010/main" val="3613583692"/>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defTabSz="914358">
              <a:defRPr/>
            </a:pPr>
            <a:fld id="{B7938270-B965-4555-B3AA-0F5AC3140255}" type="datetimeFigureOut">
              <a:rPr lang="en-GB" smtClean="0">
                <a:solidFill>
                  <a:prstClr val="black">
                    <a:tint val="75000"/>
                  </a:prstClr>
                </a:solidFill>
              </a:rPr>
              <a:pPr defTabSz="914358">
                <a:defRPr/>
              </a:pPr>
              <a:t>05/11/2024</a:t>
            </a:fld>
            <a:endParaRPr lang="en-GB">
              <a:solidFill>
                <a:prstClr val="black">
                  <a:tint val="75000"/>
                </a:prstClr>
              </a:solidFill>
            </a:endParaRPr>
          </a:p>
        </p:txBody>
      </p:sp>
      <p:sp>
        <p:nvSpPr>
          <p:cNvPr id="3" name="Footer Placeholder 2"/>
          <p:cNvSpPr>
            <a:spLocks noGrp="1"/>
          </p:cNvSpPr>
          <p:nvPr>
            <p:ph type="ftr" sz="quarter" idx="11"/>
          </p:nvPr>
        </p:nvSpPr>
        <p:spPr/>
        <p:txBody>
          <a:bodyPr/>
          <a:lstStyle/>
          <a:p>
            <a:pPr defTabSz="914358">
              <a:defRPr/>
            </a:pPr>
            <a:endParaRPr lang="en-GB">
              <a:solidFill>
                <a:prstClr val="black">
                  <a:tint val="75000"/>
                </a:prstClr>
              </a:solidFill>
            </a:endParaRPr>
          </a:p>
        </p:txBody>
      </p:sp>
      <p:sp>
        <p:nvSpPr>
          <p:cNvPr id="4" name="Slide Number Placeholder 3"/>
          <p:cNvSpPr>
            <a:spLocks noGrp="1"/>
          </p:cNvSpPr>
          <p:nvPr>
            <p:ph type="sldNum" sz="quarter" idx="12"/>
          </p:nvPr>
        </p:nvSpPr>
        <p:spPr/>
        <p:txBody>
          <a:bodyPr/>
          <a:lstStyle/>
          <a:p>
            <a:pPr defTabSz="914358">
              <a:defRPr/>
            </a:pPr>
            <a:fld id="{3D9341B5-D370-47BD-904A-50E95B2A1933}" type="slidenum">
              <a:rPr lang="en-GB" smtClean="0">
                <a:solidFill>
                  <a:prstClr val="black">
                    <a:tint val="75000"/>
                  </a:prstClr>
                </a:solidFill>
              </a:rPr>
              <a:pPr defTabSz="914358">
                <a:defRPr/>
              </a:pPr>
              <a:t>‹#›</a:t>
            </a:fld>
            <a:endParaRPr lang="en-GB">
              <a:solidFill>
                <a:prstClr val="black">
                  <a:tint val="75000"/>
                </a:prstClr>
              </a:solidFill>
            </a:endParaRPr>
          </a:p>
        </p:txBody>
      </p:sp>
    </p:spTree>
    <p:extLst>
      <p:ext uri="{BB962C8B-B14F-4D97-AF65-F5344CB8AC3E}">
        <p14:creationId xmlns:p14="http://schemas.microsoft.com/office/powerpoint/2010/main" val="275230627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2" y="1709739"/>
            <a:ext cx="10515600" cy="2852737"/>
          </a:xfrm>
        </p:spPr>
        <p:txBody>
          <a:bodyPr anchor="b"/>
          <a:lstStyle>
            <a:lvl1pPr>
              <a:defRPr sz="6000"/>
            </a:lvl1pPr>
          </a:lstStyle>
          <a:p>
            <a:r>
              <a:rPr lang="en-US" smtClean="0"/>
              <a:t>Click to edit Master title style</a:t>
            </a:r>
            <a:endParaRPr lang="en-GB"/>
          </a:p>
        </p:txBody>
      </p:sp>
      <p:sp>
        <p:nvSpPr>
          <p:cNvPr id="3" name="Text Placeholder 2"/>
          <p:cNvSpPr>
            <a:spLocks noGrp="1"/>
          </p:cNvSpPr>
          <p:nvPr>
            <p:ph type="body" idx="1"/>
          </p:nvPr>
        </p:nvSpPr>
        <p:spPr>
          <a:xfrm>
            <a:off x="831852" y="4589465"/>
            <a:ext cx="10515600" cy="1500187"/>
          </a:xfrm>
        </p:spPr>
        <p:txBody>
          <a:bodyPr/>
          <a:lstStyle>
            <a:lvl1pPr marL="0" indent="0">
              <a:buNone/>
              <a:defRPr sz="2400">
                <a:solidFill>
                  <a:schemeClr val="tx1">
                    <a:tint val="75000"/>
                  </a:schemeClr>
                </a:solidFill>
              </a:defRPr>
            </a:lvl1pPr>
            <a:lvl2pPr marL="457185" indent="0">
              <a:buNone/>
              <a:defRPr sz="2000">
                <a:solidFill>
                  <a:schemeClr val="tx1">
                    <a:tint val="75000"/>
                  </a:schemeClr>
                </a:solidFill>
              </a:defRPr>
            </a:lvl2pPr>
            <a:lvl3pPr marL="914369" indent="0">
              <a:buNone/>
              <a:defRPr sz="1801">
                <a:solidFill>
                  <a:schemeClr val="tx1">
                    <a:tint val="75000"/>
                  </a:schemeClr>
                </a:solidFill>
              </a:defRPr>
            </a:lvl3pPr>
            <a:lvl4pPr marL="1371553" indent="0">
              <a:buNone/>
              <a:defRPr sz="1600">
                <a:solidFill>
                  <a:schemeClr val="tx1">
                    <a:tint val="75000"/>
                  </a:schemeClr>
                </a:solidFill>
              </a:defRPr>
            </a:lvl4pPr>
            <a:lvl5pPr marL="1828738" indent="0">
              <a:buNone/>
              <a:defRPr sz="1600">
                <a:solidFill>
                  <a:schemeClr val="tx1">
                    <a:tint val="75000"/>
                  </a:schemeClr>
                </a:solidFill>
              </a:defRPr>
            </a:lvl5pPr>
            <a:lvl6pPr marL="2285923" indent="0">
              <a:buNone/>
              <a:defRPr sz="1600">
                <a:solidFill>
                  <a:schemeClr val="tx1">
                    <a:tint val="75000"/>
                  </a:schemeClr>
                </a:solidFill>
              </a:defRPr>
            </a:lvl6pPr>
            <a:lvl7pPr marL="2743107" indent="0">
              <a:buNone/>
              <a:defRPr sz="1600">
                <a:solidFill>
                  <a:schemeClr val="tx1">
                    <a:tint val="75000"/>
                  </a:schemeClr>
                </a:solidFill>
              </a:defRPr>
            </a:lvl7pPr>
            <a:lvl8pPr marL="3200292" indent="0">
              <a:buNone/>
              <a:defRPr sz="1600">
                <a:solidFill>
                  <a:schemeClr val="tx1">
                    <a:tint val="75000"/>
                  </a:schemeClr>
                </a:solidFill>
              </a:defRPr>
            </a:lvl8pPr>
            <a:lvl9pPr marL="3657476"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pPr defTabSz="914358">
              <a:defRPr/>
            </a:pPr>
            <a:fld id="{B7938270-B965-4555-B3AA-0F5AC3140255}" type="datetimeFigureOut">
              <a:rPr lang="en-GB" smtClean="0">
                <a:solidFill>
                  <a:prstClr val="black">
                    <a:tint val="75000"/>
                  </a:prstClr>
                </a:solidFill>
              </a:rPr>
              <a:pPr defTabSz="914358">
                <a:defRPr/>
              </a:pPr>
              <a:t>05/11/2024</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pPr defTabSz="914358">
              <a:defRPr/>
            </a:pPr>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pPr defTabSz="914358">
              <a:defRPr/>
            </a:pPr>
            <a:fld id="{3D9341B5-D370-47BD-904A-50E95B2A1933}" type="slidenum">
              <a:rPr lang="en-GB" smtClean="0">
                <a:solidFill>
                  <a:prstClr val="black">
                    <a:tint val="75000"/>
                  </a:prstClr>
                </a:solidFill>
              </a:rPr>
              <a:pPr defTabSz="914358">
                <a:defRPr/>
              </a:pPr>
              <a:t>‹#›</a:t>
            </a:fld>
            <a:endParaRPr lang="en-GB">
              <a:solidFill>
                <a:prstClr val="black">
                  <a:tint val="75000"/>
                </a:prstClr>
              </a:solidFill>
            </a:endParaRPr>
          </a:p>
        </p:txBody>
      </p:sp>
    </p:spTree>
    <p:extLst>
      <p:ext uri="{BB962C8B-B14F-4D97-AF65-F5344CB8AC3E}">
        <p14:creationId xmlns:p14="http://schemas.microsoft.com/office/powerpoint/2010/main" val="3389048039"/>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90" y="457200"/>
            <a:ext cx="3932236" cy="1600200"/>
          </a:xfrm>
        </p:spPr>
        <p:txBody>
          <a:bodyPr anchor="b"/>
          <a:lstStyle>
            <a:lvl1pPr>
              <a:defRPr sz="3200"/>
            </a:lvl1pPr>
          </a:lstStyle>
          <a:p>
            <a:r>
              <a:rPr lang="en-US" smtClean="0"/>
              <a:t>Click to edit Master title style</a:t>
            </a:r>
            <a:endParaRPr lang="en-GB"/>
          </a:p>
        </p:txBody>
      </p:sp>
      <p:sp>
        <p:nvSpPr>
          <p:cNvPr id="3" name="Content Placeholder 2"/>
          <p:cNvSpPr>
            <a:spLocks noGrp="1"/>
          </p:cNvSpPr>
          <p:nvPr>
            <p:ph idx="1"/>
          </p:nvPr>
        </p:nvSpPr>
        <p:spPr>
          <a:xfrm>
            <a:off x="5183188" y="987426"/>
            <a:ext cx="6172201"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839790" y="2057400"/>
            <a:ext cx="3932236" cy="3811588"/>
          </a:xfrm>
        </p:spPr>
        <p:txBody>
          <a:bodyPr/>
          <a:lstStyle>
            <a:lvl1pPr marL="0" indent="0">
              <a:buNone/>
              <a:defRPr sz="1600"/>
            </a:lvl1pPr>
            <a:lvl2pPr marL="457185" indent="0">
              <a:buNone/>
              <a:defRPr sz="1401"/>
            </a:lvl2pPr>
            <a:lvl3pPr marL="914369" indent="0">
              <a:buNone/>
              <a:defRPr sz="1200"/>
            </a:lvl3pPr>
            <a:lvl4pPr marL="1371553" indent="0">
              <a:buNone/>
              <a:defRPr sz="1001"/>
            </a:lvl4pPr>
            <a:lvl5pPr marL="1828738" indent="0">
              <a:buNone/>
              <a:defRPr sz="1001"/>
            </a:lvl5pPr>
            <a:lvl6pPr marL="2285923" indent="0">
              <a:buNone/>
              <a:defRPr sz="1001"/>
            </a:lvl6pPr>
            <a:lvl7pPr marL="2743107" indent="0">
              <a:buNone/>
              <a:defRPr sz="1001"/>
            </a:lvl7pPr>
            <a:lvl8pPr marL="3200292" indent="0">
              <a:buNone/>
              <a:defRPr sz="1001"/>
            </a:lvl8pPr>
            <a:lvl9pPr marL="3657476" indent="0">
              <a:buNone/>
              <a:defRPr sz="1001"/>
            </a:lvl9pPr>
          </a:lstStyle>
          <a:p>
            <a:pPr lvl="0"/>
            <a:r>
              <a:rPr lang="en-US" smtClean="0"/>
              <a:t>Edit Master text styles</a:t>
            </a:r>
          </a:p>
        </p:txBody>
      </p:sp>
      <p:sp>
        <p:nvSpPr>
          <p:cNvPr id="5" name="Date Placeholder 4"/>
          <p:cNvSpPr>
            <a:spLocks noGrp="1"/>
          </p:cNvSpPr>
          <p:nvPr>
            <p:ph type="dt" sz="half" idx="10"/>
          </p:nvPr>
        </p:nvSpPr>
        <p:spPr/>
        <p:txBody>
          <a:bodyPr/>
          <a:lstStyle/>
          <a:p>
            <a:pPr defTabSz="914358">
              <a:defRPr/>
            </a:pPr>
            <a:fld id="{B7938270-B965-4555-B3AA-0F5AC3140255}" type="datetimeFigureOut">
              <a:rPr lang="en-GB" smtClean="0">
                <a:solidFill>
                  <a:prstClr val="black">
                    <a:tint val="75000"/>
                  </a:prstClr>
                </a:solidFill>
              </a:rPr>
              <a:pPr defTabSz="914358">
                <a:defRPr/>
              </a:pPr>
              <a:t>05/11/2024</a:t>
            </a:fld>
            <a:endParaRPr lang="en-GB">
              <a:solidFill>
                <a:prstClr val="black">
                  <a:tint val="75000"/>
                </a:prstClr>
              </a:solidFill>
            </a:endParaRPr>
          </a:p>
        </p:txBody>
      </p:sp>
      <p:sp>
        <p:nvSpPr>
          <p:cNvPr id="6" name="Footer Placeholder 5"/>
          <p:cNvSpPr>
            <a:spLocks noGrp="1"/>
          </p:cNvSpPr>
          <p:nvPr>
            <p:ph type="ftr" sz="quarter" idx="11"/>
          </p:nvPr>
        </p:nvSpPr>
        <p:spPr/>
        <p:txBody>
          <a:bodyPr/>
          <a:lstStyle/>
          <a:p>
            <a:pPr defTabSz="914358">
              <a:defRPr/>
            </a:pPr>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pPr defTabSz="914358">
              <a:defRPr/>
            </a:pPr>
            <a:fld id="{3D9341B5-D370-47BD-904A-50E95B2A1933}" type="slidenum">
              <a:rPr lang="en-GB" smtClean="0">
                <a:solidFill>
                  <a:prstClr val="black">
                    <a:tint val="75000"/>
                  </a:prstClr>
                </a:solidFill>
              </a:rPr>
              <a:pPr defTabSz="914358">
                <a:defRPr/>
              </a:pPr>
              <a:t>‹#›</a:t>
            </a:fld>
            <a:endParaRPr lang="en-GB">
              <a:solidFill>
                <a:prstClr val="black">
                  <a:tint val="75000"/>
                </a:prstClr>
              </a:solidFill>
            </a:endParaRPr>
          </a:p>
        </p:txBody>
      </p:sp>
    </p:spTree>
    <p:extLst>
      <p:ext uri="{BB962C8B-B14F-4D97-AF65-F5344CB8AC3E}">
        <p14:creationId xmlns:p14="http://schemas.microsoft.com/office/powerpoint/2010/main" val="87610079"/>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90" y="457200"/>
            <a:ext cx="3932236" cy="1600200"/>
          </a:xfrm>
        </p:spPr>
        <p:txBody>
          <a:bodyPr anchor="b"/>
          <a:lstStyle>
            <a:lvl1pPr>
              <a:defRPr sz="3200"/>
            </a:lvl1pPr>
          </a:lstStyle>
          <a:p>
            <a:r>
              <a:rPr lang="en-US" smtClean="0"/>
              <a:t>Click to edit Master title style</a:t>
            </a:r>
            <a:endParaRPr lang="en-GB"/>
          </a:p>
        </p:txBody>
      </p:sp>
      <p:sp>
        <p:nvSpPr>
          <p:cNvPr id="3" name="Picture Placeholder 2"/>
          <p:cNvSpPr>
            <a:spLocks noGrp="1"/>
          </p:cNvSpPr>
          <p:nvPr>
            <p:ph type="pic" idx="1"/>
          </p:nvPr>
        </p:nvSpPr>
        <p:spPr>
          <a:xfrm>
            <a:off x="5183188" y="987426"/>
            <a:ext cx="6172201" cy="4873625"/>
          </a:xfrm>
        </p:spPr>
        <p:txBody>
          <a:bodyPr/>
          <a:lstStyle>
            <a:lvl1pPr marL="0" indent="0">
              <a:buNone/>
              <a:defRPr sz="3200"/>
            </a:lvl1pPr>
            <a:lvl2pPr marL="457185" indent="0">
              <a:buNone/>
              <a:defRPr sz="2800"/>
            </a:lvl2pPr>
            <a:lvl3pPr marL="914369" indent="0">
              <a:buNone/>
              <a:defRPr sz="2400"/>
            </a:lvl3pPr>
            <a:lvl4pPr marL="1371553" indent="0">
              <a:buNone/>
              <a:defRPr sz="2000"/>
            </a:lvl4pPr>
            <a:lvl5pPr marL="1828738" indent="0">
              <a:buNone/>
              <a:defRPr sz="2000"/>
            </a:lvl5pPr>
            <a:lvl6pPr marL="2285923" indent="0">
              <a:buNone/>
              <a:defRPr sz="2000"/>
            </a:lvl6pPr>
            <a:lvl7pPr marL="2743107" indent="0">
              <a:buNone/>
              <a:defRPr sz="2000"/>
            </a:lvl7pPr>
            <a:lvl8pPr marL="3200292" indent="0">
              <a:buNone/>
              <a:defRPr sz="2000"/>
            </a:lvl8pPr>
            <a:lvl9pPr marL="3657476" indent="0">
              <a:buNone/>
              <a:defRPr sz="2000"/>
            </a:lvl9pPr>
          </a:lstStyle>
          <a:p>
            <a:endParaRPr lang="en-GB"/>
          </a:p>
        </p:txBody>
      </p:sp>
      <p:sp>
        <p:nvSpPr>
          <p:cNvPr id="4" name="Text Placeholder 3"/>
          <p:cNvSpPr>
            <a:spLocks noGrp="1"/>
          </p:cNvSpPr>
          <p:nvPr>
            <p:ph type="body" sz="half" idx="2"/>
          </p:nvPr>
        </p:nvSpPr>
        <p:spPr>
          <a:xfrm>
            <a:off x="839790" y="2057400"/>
            <a:ext cx="3932236" cy="3811588"/>
          </a:xfrm>
        </p:spPr>
        <p:txBody>
          <a:bodyPr/>
          <a:lstStyle>
            <a:lvl1pPr marL="0" indent="0">
              <a:buNone/>
              <a:defRPr sz="1600"/>
            </a:lvl1pPr>
            <a:lvl2pPr marL="457185" indent="0">
              <a:buNone/>
              <a:defRPr sz="1401"/>
            </a:lvl2pPr>
            <a:lvl3pPr marL="914369" indent="0">
              <a:buNone/>
              <a:defRPr sz="1200"/>
            </a:lvl3pPr>
            <a:lvl4pPr marL="1371553" indent="0">
              <a:buNone/>
              <a:defRPr sz="1001"/>
            </a:lvl4pPr>
            <a:lvl5pPr marL="1828738" indent="0">
              <a:buNone/>
              <a:defRPr sz="1001"/>
            </a:lvl5pPr>
            <a:lvl6pPr marL="2285923" indent="0">
              <a:buNone/>
              <a:defRPr sz="1001"/>
            </a:lvl6pPr>
            <a:lvl7pPr marL="2743107" indent="0">
              <a:buNone/>
              <a:defRPr sz="1001"/>
            </a:lvl7pPr>
            <a:lvl8pPr marL="3200292" indent="0">
              <a:buNone/>
              <a:defRPr sz="1001"/>
            </a:lvl8pPr>
            <a:lvl9pPr marL="3657476" indent="0">
              <a:buNone/>
              <a:defRPr sz="1001"/>
            </a:lvl9pPr>
          </a:lstStyle>
          <a:p>
            <a:pPr lvl="0"/>
            <a:r>
              <a:rPr lang="en-US" smtClean="0"/>
              <a:t>Edit Master text styles</a:t>
            </a:r>
          </a:p>
        </p:txBody>
      </p:sp>
      <p:sp>
        <p:nvSpPr>
          <p:cNvPr id="5" name="Date Placeholder 4"/>
          <p:cNvSpPr>
            <a:spLocks noGrp="1"/>
          </p:cNvSpPr>
          <p:nvPr>
            <p:ph type="dt" sz="half" idx="10"/>
          </p:nvPr>
        </p:nvSpPr>
        <p:spPr/>
        <p:txBody>
          <a:bodyPr/>
          <a:lstStyle/>
          <a:p>
            <a:pPr defTabSz="914358">
              <a:defRPr/>
            </a:pPr>
            <a:fld id="{B7938270-B965-4555-B3AA-0F5AC3140255}" type="datetimeFigureOut">
              <a:rPr lang="en-GB" smtClean="0">
                <a:solidFill>
                  <a:prstClr val="black">
                    <a:tint val="75000"/>
                  </a:prstClr>
                </a:solidFill>
              </a:rPr>
              <a:pPr defTabSz="914358">
                <a:defRPr/>
              </a:pPr>
              <a:t>05/11/2024</a:t>
            </a:fld>
            <a:endParaRPr lang="en-GB">
              <a:solidFill>
                <a:prstClr val="black">
                  <a:tint val="75000"/>
                </a:prstClr>
              </a:solidFill>
            </a:endParaRPr>
          </a:p>
        </p:txBody>
      </p:sp>
      <p:sp>
        <p:nvSpPr>
          <p:cNvPr id="6" name="Footer Placeholder 5"/>
          <p:cNvSpPr>
            <a:spLocks noGrp="1"/>
          </p:cNvSpPr>
          <p:nvPr>
            <p:ph type="ftr" sz="quarter" idx="11"/>
          </p:nvPr>
        </p:nvSpPr>
        <p:spPr/>
        <p:txBody>
          <a:bodyPr/>
          <a:lstStyle/>
          <a:p>
            <a:pPr defTabSz="914358">
              <a:defRPr/>
            </a:pPr>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pPr defTabSz="914358">
              <a:defRPr/>
            </a:pPr>
            <a:fld id="{3D9341B5-D370-47BD-904A-50E95B2A1933}" type="slidenum">
              <a:rPr lang="en-GB" smtClean="0">
                <a:solidFill>
                  <a:prstClr val="black">
                    <a:tint val="75000"/>
                  </a:prstClr>
                </a:solidFill>
              </a:rPr>
              <a:pPr defTabSz="914358">
                <a:defRPr/>
              </a:pPr>
              <a:t>‹#›</a:t>
            </a:fld>
            <a:endParaRPr lang="en-GB">
              <a:solidFill>
                <a:prstClr val="black">
                  <a:tint val="75000"/>
                </a:prstClr>
              </a:solidFill>
            </a:endParaRPr>
          </a:p>
        </p:txBody>
      </p:sp>
    </p:spTree>
    <p:extLst>
      <p:ext uri="{BB962C8B-B14F-4D97-AF65-F5344CB8AC3E}">
        <p14:creationId xmlns:p14="http://schemas.microsoft.com/office/powerpoint/2010/main" val="3511889158"/>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pPr defTabSz="914358">
              <a:defRPr/>
            </a:pPr>
            <a:fld id="{B7938270-B965-4555-B3AA-0F5AC3140255}" type="datetimeFigureOut">
              <a:rPr lang="en-GB" smtClean="0">
                <a:solidFill>
                  <a:prstClr val="black">
                    <a:tint val="75000"/>
                  </a:prstClr>
                </a:solidFill>
              </a:rPr>
              <a:pPr defTabSz="914358">
                <a:defRPr/>
              </a:pPr>
              <a:t>05/11/2024</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pPr defTabSz="914358">
              <a:defRPr/>
            </a:pPr>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pPr defTabSz="914358">
              <a:defRPr/>
            </a:pPr>
            <a:fld id="{3D9341B5-D370-47BD-904A-50E95B2A1933}" type="slidenum">
              <a:rPr lang="en-GB" smtClean="0">
                <a:solidFill>
                  <a:prstClr val="black">
                    <a:tint val="75000"/>
                  </a:prstClr>
                </a:solidFill>
              </a:rPr>
              <a:pPr defTabSz="914358">
                <a:defRPr/>
              </a:pPr>
              <a:t>‹#›</a:t>
            </a:fld>
            <a:endParaRPr lang="en-GB">
              <a:solidFill>
                <a:prstClr val="black">
                  <a:tint val="75000"/>
                </a:prstClr>
              </a:solidFill>
            </a:endParaRPr>
          </a:p>
        </p:txBody>
      </p:sp>
    </p:spTree>
    <p:extLst>
      <p:ext uri="{BB962C8B-B14F-4D97-AF65-F5344CB8AC3E}">
        <p14:creationId xmlns:p14="http://schemas.microsoft.com/office/powerpoint/2010/main" val="1318154517"/>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899" y="365125"/>
            <a:ext cx="2628900" cy="5811838"/>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838199"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pPr defTabSz="914358">
              <a:defRPr/>
            </a:pPr>
            <a:fld id="{B7938270-B965-4555-B3AA-0F5AC3140255}" type="datetimeFigureOut">
              <a:rPr lang="en-GB" smtClean="0">
                <a:solidFill>
                  <a:prstClr val="black">
                    <a:tint val="75000"/>
                  </a:prstClr>
                </a:solidFill>
              </a:rPr>
              <a:pPr defTabSz="914358">
                <a:defRPr/>
              </a:pPr>
              <a:t>05/11/2024</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pPr defTabSz="914358">
              <a:defRPr/>
            </a:pPr>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pPr defTabSz="914358">
              <a:defRPr/>
            </a:pPr>
            <a:fld id="{3D9341B5-D370-47BD-904A-50E95B2A1933}" type="slidenum">
              <a:rPr lang="en-GB" smtClean="0">
                <a:solidFill>
                  <a:prstClr val="black">
                    <a:tint val="75000"/>
                  </a:prstClr>
                </a:solidFill>
              </a:rPr>
              <a:pPr defTabSz="914358">
                <a:defRPr/>
              </a:pPr>
              <a:t>‹#›</a:t>
            </a:fld>
            <a:endParaRPr lang="en-GB">
              <a:solidFill>
                <a:prstClr val="black">
                  <a:tint val="75000"/>
                </a:prstClr>
              </a:solidFill>
            </a:endParaRPr>
          </a:p>
        </p:txBody>
      </p:sp>
    </p:spTree>
    <p:extLst>
      <p:ext uri="{BB962C8B-B14F-4D97-AF65-F5344CB8AC3E}">
        <p14:creationId xmlns:p14="http://schemas.microsoft.com/office/powerpoint/2010/main" val="4159113844"/>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1" y="1122363"/>
            <a:ext cx="9144000" cy="2387600"/>
          </a:xfrm>
        </p:spPr>
        <p:txBody>
          <a:bodyPr anchor="b"/>
          <a:lstStyle>
            <a:lvl1pPr algn="ctr">
              <a:defRPr sz="6000"/>
            </a:lvl1pPr>
          </a:lstStyle>
          <a:p>
            <a:r>
              <a:rPr lang="en-US" smtClean="0"/>
              <a:t>Click to edit Master title style</a:t>
            </a:r>
            <a:endParaRPr lang="en-US" dirty="0"/>
          </a:p>
        </p:txBody>
      </p:sp>
      <p:sp>
        <p:nvSpPr>
          <p:cNvPr id="3" name="Subtitle 2"/>
          <p:cNvSpPr>
            <a:spLocks noGrp="1"/>
          </p:cNvSpPr>
          <p:nvPr>
            <p:ph type="subTitle" idx="1"/>
          </p:nvPr>
        </p:nvSpPr>
        <p:spPr>
          <a:xfrm>
            <a:off x="1524001" y="3602038"/>
            <a:ext cx="9144000" cy="1655762"/>
          </a:xfrm>
        </p:spPr>
        <p:txBody>
          <a:bodyPr/>
          <a:lstStyle>
            <a:lvl1pPr marL="0" indent="0" algn="ctr">
              <a:buNone/>
              <a:defRPr sz="2400"/>
            </a:lvl1pPr>
            <a:lvl2pPr marL="457158" indent="0" algn="ctr">
              <a:buNone/>
              <a:defRPr sz="2000"/>
            </a:lvl2pPr>
            <a:lvl3pPr marL="914315" indent="0" algn="ctr">
              <a:buNone/>
              <a:defRPr sz="1800"/>
            </a:lvl3pPr>
            <a:lvl4pPr marL="1371472" indent="0" algn="ctr">
              <a:buNone/>
              <a:defRPr sz="1600"/>
            </a:lvl4pPr>
            <a:lvl5pPr marL="1828630" indent="0" algn="ctr">
              <a:buNone/>
              <a:defRPr sz="1600"/>
            </a:lvl5pPr>
            <a:lvl6pPr marL="2285788" indent="0" algn="ctr">
              <a:buNone/>
              <a:defRPr sz="1600"/>
            </a:lvl6pPr>
            <a:lvl7pPr marL="2742945" indent="0" algn="ctr">
              <a:buNone/>
              <a:defRPr sz="1600"/>
            </a:lvl7pPr>
            <a:lvl8pPr marL="3200104" indent="0" algn="ctr">
              <a:buNone/>
              <a:defRPr sz="1600"/>
            </a:lvl8pPr>
            <a:lvl9pPr marL="365726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pPr defTabSz="277233"/>
            <a:fld id="{1D8BD707-D9CF-40AE-B4C6-C98DA3205C09}" type="datetimeFigureOut">
              <a:rPr lang="en-US" smtClean="0">
                <a:solidFill>
                  <a:srgbClr val="2A2C65">
                    <a:tint val="75000"/>
                  </a:srgbClr>
                </a:solidFill>
              </a:rPr>
              <a:pPr defTabSz="277233"/>
              <a:t>11/5/2024</a:t>
            </a:fld>
            <a:endParaRPr lang="en-US">
              <a:solidFill>
                <a:srgbClr val="2A2C65">
                  <a:tint val="75000"/>
                </a:srgbClr>
              </a:solidFill>
            </a:endParaRPr>
          </a:p>
        </p:txBody>
      </p:sp>
      <p:sp>
        <p:nvSpPr>
          <p:cNvPr id="5" name="Footer Placeholder 4"/>
          <p:cNvSpPr>
            <a:spLocks noGrp="1"/>
          </p:cNvSpPr>
          <p:nvPr>
            <p:ph type="ftr" sz="quarter" idx="11"/>
          </p:nvPr>
        </p:nvSpPr>
        <p:spPr/>
        <p:txBody>
          <a:bodyPr/>
          <a:lstStyle/>
          <a:p>
            <a:pPr defTabSz="277233"/>
            <a:endParaRPr lang="en-GB">
              <a:solidFill>
                <a:srgbClr val="2A2C65">
                  <a:tint val="75000"/>
                </a:srgbClr>
              </a:solidFill>
            </a:endParaRPr>
          </a:p>
        </p:txBody>
      </p:sp>
      <p:sp>
        <p:nvSpPr>
          <p:cNvPr id="6" name="Slide Number Placeholder 5"/>
          <p:cNvSpPr>
            <a:spLocks noGrp="1"/>
          </p:cNvSpPr>
          <p:nvPr>
            <p:ph type="sldNum" sz="quarter" idx="12"/>
          </p:nvPr>
        </p:nvSpPr>
        <p:spPr/>
        <p:txBody>
          <a:bodyPr/>
          <a:lstStyle/>
          <a:p>
            <a:pPr defTabSz="277233"/>
            <a:fld id="{B6F15528-21DE-4FAA-801E-634DDDAF4B2B}" type="slidenum">
              <a:rPr lang="en-GB" smtClean="0">
                <a:solidFill>
                  <a:srgbClr val="2A2C65">
                    <a:tint val="75000"/>
                  </a:srgbClr>
                </a:solidFill>
              </a:rPr>
              <a:pPr defTabSz="277233"/>
              <a:t>‹#›</a:t>
            </a:fld>
            <a:endParaRPr lang="en-GB">
              <a:solidFill>
                <a:srgbClr val="2A2C65">
                  <a:tint val="75000"/>
                </a:srgbClr>
              </a:solidFill>
            </a:endParaRPr>
          </a:p>
        </p:txBody>
      </p:sp>
    </p:spTree>
    <p:extLst>
      <p:ext uri="{BB962C8B-B14F-4D97-AF65-F5344CB8AC3E}">
        <p14:creationId xmlns:p14="http://schemas.microsoft.com/office/powerpoint/2010/main" val="3825140770"/>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pPr defTabSz="277233"/>
            <a:fld id="{1D8BD707-D9CF-40AE-B4C6-C98DA3205C09}" type="datetimeFigureOut">
              <a:rPr lang="en-US" smtClean="0">
                <a:solidFill>
                  <a:srgbClr val="2A2C65">
                    <a:tint val="75000"/>
                  </a:srgbClr>
                </a:solidFill>
              </a:rPr>
              <a:pPr defTabSz="277233"/>
              <a:t>11/5/2024</a:t>
            </a:fld>
            <a:endParaRPr lang="en-US">
              <a:solidFill>
                <a:srgbClr val="2A2C65">
                  <a:tint val="75000"/>
                </a:srgbClr>
              </a:solidFill>
            </a:endParaRPr>
          </a:p>
        </p:txBody>
      </p:sp>
      <p:sp>
        <p:nvSpPr>
          <p:cNvPr id="5" name="Footer Placeholder 4"/>
          <p:cNvSpPr>
            <a:spLocks noGrp="1"/>
          </p:cNvSpPr>
          <p:nvPr>
            <p:ph type="ftr" sz="quarter" idx="11"/>
          </p:nvPr>
        </p:nvSpPr>
        <p:spPr/>
        <p:txBody>
          <a:bodyPr/>
          <a:lstStyle/>
          <a:p>
            <a:pPr defTabSz="277233"/>
            <a:endParaRPr lang="en-GB">
              <a:solidFill>
                <a:srgbClr val="2A2C65">
                  <a:tint val="75000"/>
                </a:srgbClr>
              </a:solidFill>
            </a:endParaRPr>
          </a:p>
        </p:txBody>
      </p:sp>
      <p:sp>
        <p:nvSpPr>
          <p:cNvPr id="6" name="Slide Number Placeholder 5"/>
          <p:cNvSpPr>
            <a:spLocks noGrp="1"/>
          </p:cNvSpPr>
          <p:nvPr>
            <p:ph type="sldNum" sz="quarter" idx="12"/>
          </p:nvPr>
        </p:nvSpPr>
        <p:spPr/>
        <p:txBody>
          <a:bodyPr/>
          <a:lstStyle/>
          <a:p>
            <a:pPr defTabSz="277233"/>
            <a:fld id="{B6F15528-21DE-4FAA-801E-634DDDAF4B2B}" type="slidenum">
              <a:rPr lang="en-GB" smtClean="0">
                <a:solidFill>
                  <a:srgbClr val="2A2C65">
                    <a:tint val="75000"/>
                  </a:srgbClr>
                </a:solidFill>
              </a:rPr>
              <a:pPr defTabSz="277233"/>
              <a:t>‹#›</a:t>
            </a:fld>
            <a:endParaRPr lang="en-GB">
              <a:solidFill>
                <a:srgbClr val="2A2C65">
                  <a:tint val="75000"/>
                </a:srgbClr>
              </a:solidFill>
            </a:endParaRPr>
          </a:p>
        </p:txBody>
      </p:sp>
    </p:spTree>
    <p:extLst>
      <p:ext uri="{BB962C8B-B14F-4D97-AF65-F5344CB8AC3E}">
        <p14:creationId xmlns:p14="http://schemas.microsoft.com/office/powerpoint/2010/main" val="3386124573"/>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40"/>
            <a:ext cx="10515600" cy="2852737"/>
          </a:xfrm>
        </p:spPr>
        <p:txBody>
          <a:bodyPr anchor="b"/>
          <a:lstStyle>
            <a:lvl1pPr>
              <a:defRPr sz="6000"/>
            </a:lvl1pPr>
          </a:lstStyle>
          <a:p>
            <a:r>
              <a:rPr lang="en-US" smtClean="0"/>
              <a:t>Click to edit Master title style</a:t>
            </a:r>
            <a:endParaRPr lang="en-US" dirty="0"/>
          </a:p>
        </p:txBody>
      </p:sp>
      <p:sp>
        <p:nvSpPr>
          <p:cNvPr id="3" name="Text Placeholder 2"/>
          <p:cNvSpPr>
            <a:spLocks noGrp="1"/>
          </p:cNvSpPr>
          <p:nvPr>
            <p:ph type="body" idx="1"/>
          </p:nvPr>
        </p:nvSpPr>
        <p:spPr>
          <a:xfrm>
            <a:off x="831850" y="4589465"/>
            <a:ext cx="10515600" cy="1500187"/>
          </a:xfrm>
        </p:spPr>
        <p:txBody>
          <a:bodyPr/>
          <a:lstStyle>
            <a:lvl1pPr marL="0" indent="0">
              <a:buNone/>
              <a:defRPr sz="2400">
                <a:solidFill>
                  <a:schemeClr val="tx1">
                    <a:tint val="75000"/>
                  </a:schemeClr>
                </a:solidFill>
              </a:defRPr>
            </a:lvl1pPr>
            <a:lvl2pPr marL="457158" indent="0">
              <a:buNone/>
              <a:defRPr sz="2000">
                <a:solidFill>
                  <a:schemeClr val="tx1">
                    <a:tint val="75000"/>
                  </a:schemeClr>
                </a:solidFill>
              </a:defRPr>
            </a:lvl2pPr>
            <a:lvl3pPr marL="914315" indent="0">
              <a:buNone/>
              <a:defRPr sz="1800">
                <a:solidFill>
                  <a:schemeClr val="tx1">
                    <a:tint val="75000"/>
                  </a:schemeClr>
                </a:solidFill>
              </a:defRPr>
            </a:lvl3pPr>
            <a:lvl4pPr marL="1371472" indent="0">
              <a:buNone/>
              <a:defRPr sz="1600">
                <a:solidFill>
                  <a:schemeClr val="tx1">
                    <a:tint val="75000"/>
                  </a:schemeClr>
                </a:solidFill>
              </a:defRPr>
            </a:lvl4pPr>
            <a:lvl5pPr marL="1828630" indent="0">
              <a:buNone/>
              <a:defRPr sz="1600">
                <a:solidFill>
                  <a:schemeClr val="tx1">
                    <a:tint val="75000"/>
                  </a:schemeClr>
                </a:solidFill>
              </a:defRPr>
            </a:lvl5pPr>
            <a:lvl6pPr marL="2285788" indent="0">
              <a:buNone/>
              <a:defRPr sz="1600">
                <a:solidFill>
                  <a:schemeClr val="tx1">
                    <a:tint val="75000"/>
                  </a:schemeClr>
                </a:solidFill>
              </a:defRPr>
            </a:lvl6pPr>
            <a:lvl7pPr marL="2742945" indent="0">
              <a:buNone/>
              <a:defRPr sz="1600">
                <a:solidFill>
                  <a:schemeClr val="tx1">
                    <a:tint val="75000"/>
                  </a:schemeClr>
                </a:solidFill>
              </a:defRPr>
            </a:lvl7pPr>
            <a:lvl8pPr marL="3200104" indent="0">
              <a:buNone/>
              <a:defRPr sz="1600">
                <a:solidFill>
                  <a:schemeClr val="tx1">
                    <a:tint val="75000"/>
                  </a:schemeClr>
                </a:solidFill>
              </a:defRPr>
            </a:lvl8pPr>
            <a:lvl9pPr marL="365726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lvl1pPr>
              <a:defRPr>
                <a:latin typeface="Lato" panose="020F0502020204030203" pitchFamily="34" charset="0"/>
                <a:ea typeface="Lato" panose="020F0502020204030203" pitchFamily="34" charset="0"/>
                <a:cs typeface="Lato" panose="020F0502020204030203" pitchFamily="34" charset="0"/>
              </a:defRPr>
            </a:lvl1pPr>
          </a:lstStyle>
          <a:p>
            <a:pPr defTabSz="277233"/>
            <a:fld id="{1D8BD707-D9CF-40AE-B4C6-C98DA3205C09}" type="datetimeFigureOut">
              <a:rPr lang="en-US" smtClean="0">
                <a:solidFill>
                  <a:srgbClr val="2A2C65">
                    <a:tint val="75000"/>
                  </a:srgbClr>
                </a:solidFill>
              </a:rPr>
              <a:pPr defTabSz="277233"/>
              <a:t>11/5/2024</a:t>
            </a:fld>
            <a:endParaRPr lang="en-US" dirty="0">
              <a:solidFill>
                <a:srgbClr val="2A2C65">
                  <a:tint val="75000"/>
                </a:srgbClr>
              </a:solidFill>
            </a:endParaRPr>
          </a:p>
        </p:txBody>
      </p:sp>
      <p:sp>
        <p:nvSpPr>
          <p:cNvPr id="5" name="Footer Placeholder 4"/>
          <p:cNvSpPr>
            <a:spLocks noGrp="1"/>
          </p:cNvSpPr>
          <p:nvPr>
            <p:ph type="ftr" sz="quarter" idx="11"/>
          </p:nvPr>
        </p:nvSpPr>
        <p:spPr/>
        <p:txBody>
          <a:bodyPr/>
          <a:lstStyle>
            <a:lvl1pPr>
              <a:defRPr>
                <a:latin typeface="Lato" panose="020F0502020204030203" pitchFamily="34" charset="0"/>
                <a:ea typeface="Lato" panose="020F0502020204030203" pitchFamily="34" charset="0"/>
                <a:cs typeface="Lato" panose="020F0502020204030203" pitchFamily="34" charset="0"/>
              </a:defRPr>
            </a:lvl1pPr>
          </a:lstStyle>
          <a:p>
            <a:pPr defTabSz="277233"/>
            <a:endParaRPr lang="en-GB" dirty="0">
              <a:solidFill>
                <a:srgbClr val="2A2C65">
                  <a:tint val="75000"/>
                </a:srgbClr>
              </a:solidFill>
            </a:endParaRPr>
          </a:p>
        </p:txBody>
      </p:sp>
      <p:sp>
        <p:nvSpPr>
          <p:cNvPr id="6" name="Slide Number Placeholder 5"/>
          <p:cNvSpPr>
            <a:spLocks noGrp="1"/>
          </p:cNvSpPr>
          <p:nvPr>
            <p:ph type="sldNum" sz="quarter" idx="12"/>
          </p:nvPr>
        </p:nvSpPr>
        <p:spPr/>
        <p:txBody>
          <a:bodyPr/>
          <a:lstStyle>
            <a:lvl1pPr>
              <a:defRPr>
                <a:latin typeface="Lato" panose="020F0502020204030203" pitchFamily="34" charset="0"/>
                <a:ea typeface="Lato" panose="020F0502020204030203" pitchFamily="34" charset="0"/>
                <a:cs typeface="Lato" panose="020F0502020204030203" pitchFamily="34" charset="0"/>
              </a:defRPr>
            </a:lvl1pPr>
          </a:lstStyle>
          <a:p>
            <a:pPr defTabSz="277233"/>
            <a:fld id="{B6F15528-21DE-4FAA-801E-634DDDAF4B2B}" type="slidenum">
              <a:rPr lang="en-GB" smtClean="0">
                <a:solidFill>
                  <a:srgbClr val="2A2C65">
                    <a:tint val="75000"/>
                  </a:srgbClr>
                </a:solidFill>
              </a:rPr>
              <a:pPr defTabSz="277233"/>
              <a:t>‹#›</a:t>
            </a:fld>
            <a:endParaRPr lang="en-GB" dirty="0">
              <a:solidFill>
                <a:srgbClr val="2A2C65">
                  <a:tint val="75000"/>
                </a:srgbClr>
              </a:solidFill>
            </a:endParaRPr>
          </a:p>
        </p:txBody>
      </p:sp>
    </p:spTree>
    <p:extLst>
      <p:ext uri="{BB962C8B-B14F-4D97-AF65-F5344CB8AC3E}">
        <p14:creationId xmlns:p14="http://schemas.microsoft.com/office/powerpoint/2010/main" val="2420152861"/>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838201"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pPr defTabSz="277233"/>
            <a:fld id="{1D8BD707-D9CF-40AE-B4C6-C98DA3205C09}" type="datetimeFigureOut">
              <a:rPr lang="en-US" smtClean="0">
                <a:solidFill>
                  <a:srgbClr val="2A2C65">
                    <a:tint val="75000"/>
                  </a:srgbClr>
                </a:solidFill>
              </a:rPr>
              <a:pPr defTabSz="277233"/>
              <a:t>11/5/2024</a:t>
            </a:fld>
            <a:endParaRPr lang="en-US">
              <a:solidFill>
                <a:srgbClr val="2A2C65">
                  <a:tint val="75000"/>
                </a:srgbClr>
              </a:solidFill>
            </a:endParaRPr>
          </a:p>
        </p:txBody>
      </p:sp>
      <p:sp>
        <p:nvSpPr>
          <p:cNvPr id="6" name="Footer Placeholder 5"/>
          <p:cNvSpPr>
            <a:spLocks noGrp="1"/>
          </p:cNvSpPr>
          <p:nvPr>
            <p:ph type="ftr" sz="quarter" idx="11"/>
          </p:nvPr>
        </p:nvSpPr>
        <p:spPr/>
        <p:txBody>
          <a:bodyPr/>
          <a:lstStyle/>
          <a:p>
            <a:pPr defTabSz="277233"/>
            <a:endParaRPr lang="en-GB">
              <a:solidFill>
                <a:srgbClr val="2A2C65">
                  <a:tint val="75000"/>
                </a:srgbClr>
              </a:solidFill>
            </a:endParaRPr>
          </a:p>
        </p:txBody>
      </p:sp>
      <p:sp>
        <p:nvSpPr>
          <p:cNvPr id="7" name="Slide Number Placeholder 6"/>
          <p:cNvSpPr>
            <a:spLocks noGrp="1"/>
          </p:cNvSpPr>
          <p:nvPr>
            <p:ph type="sldNum" sz="quarter" idx="12"/>
          </p:nvPr>
        </p:nvSpPr>
        <p:spPr/>
        <p:txBody>
          <a:bodyPr/>
          <a:lstStyle/>
          <a:p>
            <a:pPr defTabSz="277233"/>
            <a:fld id="{B6F15528-21DE-4FAA-801E-634DDDAF4B2B}" type="slidenum">
              <a:rPr lang="en-GB" smtClean="0">
                <a:solidFill>
                  <a:srgbClr val="2A2C65">
                    <a:tint val="75000"/>
                  </a:srgbClr>
                </a:solidFill>
              </a:rPr>
              <a:pPr defTabSz="277233"/>
              <a:t>‹#›</a:t>
            </a:fld>
            <a:endParaRPr lang="en-GB">
              <a:solidFill>
                <a:srgbClr val="2A2C65">
                  <a:tint val="75000"/>
                </a:srgbClr>
              </a:solidFill>
            </a:endParaRPr>
          </a:p>
        </p:txBody>
      </p:sp>
    </p:spTree>
    <p:extLst>
      <p:ext uri="{BB962C8B-B14F-4D97-AF65-F5344CB8AC3E}">
        <p14:creationId xmlns:p14="http://schemas.microsoft.com/office/powerpoint/2010/main" val="3437969654"/>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6"/>
            <a:ext cx="10515600" cy="1325563"/>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158" indent="0">
              <a:buNone/>
              <a:defRPr sz="2000" b="1"/>
            </a:lvl2pPr>
            <a:lvl3pPr marL="914315" indent="0">
              <a:buNone/>
              <a:defRPr sz="1800" b="1"/>
            </a:lvl3pPr>
            <a:lvl4pPr marL="1371472" indent="0">
              <a:buNone/>
              <a:defRPr sz="1600" b="1"/>
            </a:lvl4pPr>
            <a:lvl5pPr marL="1828630" indent="0">
              <a:buNone/>
              <a:defRPr sz="1600" b="1"/>
            </a:lvl5pPr>
            <a:lvl6pPr marL="2285788" indent="0">
              <a:buNone/>
              <a:defRPr sz="1600" b="1"/>
            </a:lvl6pPr>
            <a:lvl7pPr marL="2742945" indent="0">
              <a:buNone/>
              <a:defRPr sz="1600" b="1"/>
            </a:lvl7pPr>
            <a:lvl8pPr marL="3200104" indent="0">
              <a:buNone/>
              <a:defRPr sz="1600" b="1"/>
            </a:lvl8pPr>
            <a:lvl9pPr marL="365726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172201" y="1681163"/>
            <a:ext cx="5183188" cy="823912"/>
          </a:xfrm>
        </p:spPr>
        <p:txBody>
          <a:bodyPr anchor="b"/>
          <a:lstStyle>
            <a:lvl1pPr marL="0" indent="0">
              <a:buNone/>
              <a:defRPr sz="2400" b="1"/>
            </a:lvl1pPr>
            <a:lvl2pPr marL="457158" indent="0">
              <a:buNone/>
              <a:defRPr sz="2000" b="1"/>
            </a:lvl2pPr>
            <a:lvl3pPr marL="914315" indent="0">
              <a:buNone/>
              <a:defRPr sz="1800" b="1"/>
            </a:lvl3pPr>
            <a:lvl4pPr marL="1371472" indent="0">
              <a:buNone/>
              <a:defRPr sz="1600" b="1"/>
            </a:lvl4pPr>
            <a:lvl5pPr marL="1828630" indent="0">
              <a:buNone/>
              <a:defRPr sz="1600" b="1"/>
            </a:lvl5pPr>
            <a:lvl6pPr marL="2285788" indent="0">
              <a:buNone/>
              <a:defRPr sz="1600" b="1"/>
            </a:lvl6pPr>
            <a:lvl7pPr marL="2742945" indent="0">
              <a:buNone/>
              <a:defRPr sz="1600" b="1"/>
            </a:lvl7pPr>
            <a:lvl8pPr marL="3200104" indent="0">
              <a:buNone/>
              <a:defRPr sz="1600" b="1"/>
            </a:lvl8pPr>
            <a:lvl9pPr marL="365726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1"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lvl1pPr>
              <a:defRPr>
                <a:latin typeface="Lato" panose="020F0502020204030203" pitchFamily="34" charset="0"/>
                <a:ea typeface="Lato" panose="020F0502020204030203" pitchFamily="34" charset="0"/>
                <a:cs typeface="Lato" panose="020F0502020204030203" pitchFamily="34" charset="0"/>
              </a:defRPr>
            </a:lvl1pPr>
          </a:lstStyle>
          <a:p>
            <a:pPr defTabSz="277233"/>
            <a:fld id="{1D8BD707-D9CF-40AE-B4C6-C98DA3205C09}" type="datetimeFigureOut">
              <a:rPr lang="en-US" smtClean="0">
                <a:solidFill>
                  <a:srgbClr val="2A2C65">
                    <a:tint val="75000"/>
                  </a:srgbClr>
                </a:solidFill>
              </a:rPr>
              <a:pPr defTabSz="277233"/>
              <a:t>11/5/2024</a:t>
            </a:fld>
            <a:endParaRPr lang="en-US" dirty="0">
              <a:solidFill>
                <a:srgbClr val="2A2C65">
                  <a:tint val="75000"/>
                </a:srgbClr>
              </a:solidFill>
            </a:endParaRPr>
          </a:p>
        </p:txBody>
      </p:sp>
      <p:sp>
        <p:nvSpPr>
          <p:cNvPr id="8" name="Footer Placeholder 7"/>
          <p:cNvSpPr>
            <a:spLocks noGrp="1"/>
          </p:cNvSpPr>
          <p:nvPr>
            <p:ph type="ftr" sz="quarter" idx="11"/>
          </p:nvPr>
        </p:nvSpPr>
        <p:spPr/>
        <p:txBody>
          <a:bodyPr/>
          <a:lstStyle>
            <a:lvl1pPr>
              <a:defRPr>
                <a:latin typeface="Lato" panose="020F0502020204030203" pitchFamily="34" charset="0"/>
                <a:ea typeface="Lato" panose="020F0502020204030203" pitchFamily="34" charset="0"/>
                <a:cs typeface="Lato" panose="020F0502020204030203" pitchFamily="34" charset="0"/>
              </a:defRPr>
            </a:lvl1pPr>
          </a:lstStyle>
          <a:p>
            <a:pPr defTabSz="277233"/>
            <a:endParaRPr lang="en-GB">
              <a:solidFill>
                <a:srgbClr val="2A2C65">
                  <a:tint val="75000"/>
                </a:srgbClr>
              </a:solidFill>
            </a:endParaRPr>
          </a:p>
        </p:txBody>
      </p:sp>
      <p:sp>
        <p:nvSpPr>
          <p:cNvPr id="9" name="Slide Number Placeholder 8"/>
          <p:cNvSpPr>
            <a:spLocks noGrp="1"/>
          </p:cNvSpPr>
          <p:nvPr>
            <p:ph type="sldNum" sz="quarter" idx="12"/>
          </p:nvPr>
        </p:nvSpPr>
        <p:spPr/>
        <p:txBody>
          <a:bodyPr/>
          <a:lstStyle>
            <a:lvl1pPr>
              <a:defRPr>
                <a:latin typeface="Lato" panose="020F0502020204030203" pitchFamily="34" charset="0"/>
                <a:ea typeface="Lato" panose="020F0502020204030203" pitchFamily="34" charset="0"/>
                <a:cs typeface="Lato" panose="020F0502020204030203" pitchFamily="34" charset="0"/>
              </a:defRPr>
            </a:lvl1pPr>
          </a:lstStyle>
          <a:p>
            <a:pPr defTabSz="277233"/>
            <a:fld id="{B6F15528-21DE-4FAA-801E-634DDDAF4B2B}" type="slidenum">
              <a:rPr lang="en-GB" smtClean="0">
                <a:solidFill>
                  <a:srgbClr val="2A2C65">
                    <a:tint val="75000"/>
                  </a:srgbClr>
                </a:solidFill>
              </a:rPr>
              <a:pPr defTabSz="277233"/>
              <a:t>‹#›</a:t>
            </a:fld>
            <a:endParaRPr lang="en-GB">
              <a:solidFill>
                <a:srgbClr val="2A2C65">
                  <a:tint val="75000"/>
                </a:srgbClr>
              </a:solidFill>
            </a:endParaRPr>
          </a:p>
        </p:txBody>
      </p:sp>
    </p:spTree>
    <p:extLst>
      <p:ext uri="{BB962C8B-B14F-4D97-AF65-F5344CB8AC3E}">
        <p14:creationId xmlns:p14="http://schemas.microsoft.com/office/powerpoint/2010/main" val="2347111144"/>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lvl1pPr>
              <a:defRPr>
                <a:latin typeface="Lato" panose="020F0502020204030203" pitchFamily="34" charset="0"/>
                <a:ea typeface="Lato" panose="020F0502020204030203" pitchFamily="34" charset="0"/>
                <a:cs typeface="Lato" panose="020F0502020204030203" pitchFamily="34" charset="0"/>
              </a:defRPr>
            </a:lvl1pPr>
          </a:lstStyle>
          <a:p>
            <a:pPr defTabSz="277233"/>
            <a:fld id="{1D8BD707-D9CF-40AE-B4C6-C98DA3205C09}" type="datetimeFigureOut">
              <a:rPr lang="en-US" smtClean="0">
                <a:solidFill>
                  <a:srgbClr val="2A2C65">
                    <a:tint val="75000"/>
                  </a:srgbClr>
                </a:solidFill>
              </a:rPr>
              <a:pPr defTabSz="277233"/>
              <a:t>11/5/2024</a:t>
            </a:fld>
            <a:endParaRPr lang="en-US" dirty="0">
              <a:solidFill>
                <a:srgbClr val="2A2C65">
                  <a:tint val="75000"/>
                </a:srgbClr>
              </a:solidFill>
            </a:endParaRPr>
          </a:p>
        </p:txBody>
      </p:sp>
      <p:sp>
        <p:nvSpPr>
          <p:cNvPr id="4" name="Footer Placeholder 3"/>
          <p:cNvSpPr>
            <a:spLocks noGrp="1"/>
          </p:cNvSpPr>
          <p:nvPr>
            <p:ph type="ftr" sz="quarter" idx="11"/>
          </p:nvPr>
        </p:nvSpPr>
        <p:spPr/>
        <p:txBody>
          <a:bodyPr/>
          <a:lstStyle>
            <a:lvl1pPr>
              <a:defRPr>
                <a:latin typeface="Lato" panose="020F0502020204030203" pitchFamily="34" charset="0"/>
                <a:ea typeface="Lato" panose="020F0502020204030203" pitchFamily="34" charset="0"/>
                <a:cs typeface="Lato" panose="020F0502020204030203" pitchFamily="34" charset="0"/>
              </a:defRPr>
            </a:lvl1pPr>
          </a:lstStyle>
          <a:p>
            <a:pPr defTabSz="277233"/>
            <a:endParaRPr lang="en-GB">
              <a:solidFill>
                <a:srgbClr val="2A2C65">
                  <a:tint val="75000"/>
                </a:srgbClr>
              </a:solidFill>
            </a:endParaRPr>
          </a:p>
        </p:txBody>
      </p:sp>
      <p:sp>
        <p:nvSpPr>
          <p:cNvPr id="5" name="Slide Number Placeholder 4"/>
          <p:cNvSpPr>
            <a:spLocks noGrp="1"/>
          </p:cNvSpPr>
          <p:nvPr>
            <p:ph type="sldNum" sz="quarter" idx="12"/>
          </p:nvPr>
        </p:nvSpPr>
        <p:spPr/>
        <p:txBody>
          <a:bodyPr/>
          <a:lstStyle>
            <a:lvl1pPr>
              <a:defRPr>
                <a:latin typeface="Lato" panose="020F0502020204030203" pitchFamily="34" charset="0"/>
                <a:ea typeface="Lato" panose="020F0502020204030203" pitchFamily="34" charset="0"/>
                <a:cs typeface="Lato" panose="020F0502020204030203" pitchFamily="34" charset="0"/>
              </a:defRPr>
            </a:lvl1pPr>
          </a:lstStyle>
          <a:p>
            <a:pPr defTabSz="277233"/>
            <a:fld id="{B6F15528-21DE-4FAA-801E-634DDDAF4B2B}" type="slidenum">
              <a:rPr lang="en-GB" smtClean="0">
                <a:solidFill>
                  <a:srgbClr val="2A2C65">
                    <a:tint val="75000"/>
                  </a:srgbClr>
                </a:solidFill>
              </a:rPr>
              <a:pPr defTabSz="277233"/>
              <a:t>‹#›</a:t>
            </a:fld>
            <a:endParaRPr lang="en-GB">
              <a:solidFill>
                <a:srgbClr val="2A2C65">
                  <a:tint val="75000"/>
                </a:srgbClr>
              </a:solidFill>
            </a:endParaRPr>
          </a:p>
        </p:txBody>
      </p:sp>
    </p:spTree>
    <p:extLst>
      <p:ext uri="{BB962C8B-B14F-4D97-AF65-F5344CB8AC3E}">
        <p14:creationId xmlns:p14="http://schemas.microsoft.com/office/powerpoint/2010/main" val="14281214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838201"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6172201"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pPr defTabSz="914358">
              <a:defRPr/>
            </a:pPr>
            <a:fld id="{B7938270-B965-4555-B3AA-0F5AC3140255}" type="datetimeFigureOut">
              <a:rPr lang="en-GB" smtClean="0">
                <a:solidFill>
                  <a:prstClr val="black">
                    <a:tint val="75000"/>
                  </a:prstClr>
                </a:solidFill>
              </a:rPr>
              <a:pPr defTabSz="914358">
                <a:defRPr/>
              </a:pPr>
              <a:t>05/11/2024</a:t>
            </a:fld>
            <a:endParaRPr lang="en-GB">
              <a:solidFill>
                <a:prstClr val="black">
                  <a:tint val="75000"/>
                </a:prstClr>
              </a:solidFill>
            </a:endParaRPr>
          </a:p>
        </p:txBody>
      </p:sp>
      <p:sp>
        <p:nvSpPr>
          <p:cNvPr id="6" name="Footer Placeholder 5"/>
          <p:cNvSpPr>
            <a:spLocks noGrp="1"/>
          </p:cNvSpPr>
          <p:nvPr>
            <p:ph type="ftr" sz="quarter" idx="11"/>
          </p:nvPr>
        </p:nvSpPr>
        <p:spPr/>
        <p:txBody>
          <a:bodyPr/>
          <a:lstStyle/>
          <a:p>
            <a:pPr defTabSz="914358">
              <a:defRPr/>
            </a:pPr>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pPr defTabSz="914358">
              <a:defRPr/>
            </a:pPr>
            <a:fld id="{3D9341B5-D370-47BD-904A-50E95B2A1933}" type="slidenum">
              <a:rPr lang="en-GB" smtClean="0">
                <a:solidFill>
                  <a:prstClr val="black">
                    <a:tint val="75000"/>
                  </a:prstClr>
                </a:solidFill>
              </a:rPr>
              <a:pPr defTabSz="914358">
                <a:defRPr/>
              </a:pPr>
              <a:t>‹#›</a:t>
            </a:fld>
            <a:endParaRPr lang="en-GB">
              <a:solidFill>
                <a:prstClr val="black">
                  <a:tint val="75000"/>
                </a:prstClr>
              </a:solidFill>
            </a:endParaRPr>
          </a:p>
        </p:txBody>
      </p:sp>
    </p:spTree>
    <p:extLst>
      <p:ext uri="{BB962C8B-B14F-4D97-AF65-F5344CB8AC3E}">
        <p14:creationId xmlns:p14="http://schemas.microsoft.com/office/powerpoint/2010/main" val="3426611410"/>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atin typeface="Lato" panose="020F0502020204030203" pitchFamily="34" charset="0"/>
                <a:ea typeface="Lato" panose="020F0502020204030203" pitchFamily="34" charset="0"/>
                <a:cs typeface="Lato" panose="020F0502020204030203" pitchFamily="34" charset="0"/>
              </a:defRPr>
            </a:lvl1pPr>
          </a:lstStyle>
          <a:p>
            <a:pPr defTabSz="277233"/>
            <a:fld id="{1D8BD707-D9CF-40AE-B4C6-C98DA3205C09}" type="datetimeFigureOut">
              <a:rPr lang="en-US" smtClean="0">
                <a:solidFill>
                  <a:srgbClr val="2A2C65">
                    <a:tint val="75000"/>
                  </a:srgbClr>
                </a:solidFill>
              </a:rPr>
              <a:pPr defTabSz="277233"/>
              <a:t>11/5/2024</a:t>
            </a:fld>
            <a:endParaRPr lang="en-US">
              <a:solidFill>
                <a:srgbClr val="2A2C65">
                  <a:tint val="75000"/>
                </a:srgbClr>
              </a:solidFill>
            </a:endParaRPr>
          </a:p>
        </p:txBody>
      </p:sp>
      <p:sp>
        <p:nvSpPr>
          <p:cNvPr id="3" name="Footer Placeholder 2"/>
          <p:cNvSpPr>
            <a:spLocks noGrp="1"/>
          </p:cNvSpPr>
          <p:nvPr>
            <p:ph type="ftr" sz="quarter" idx="11"/>
          </p:nvPr>
        </p:nvSpPr>
        <p:spPr/>
        <p:txBody>
          <a:bodyPr/>
          <a:lstStyle>
            <a:lvl1pPr>
              <a:defRPr>
                <a:latin typeface="Lato" panose="020F0502020204030203" pitchFamily="34" charset="0"/>
                <a:ea typeface="Lato" panose="020F0502020204030203" pitchFamily="34" charset="0"/>
                <a:cs typeface="Lato" panose="020F0502020204030203" pitchFamily="34" charset="0"/>
              </a:defRPr>
            </a:lvl1pPr>
          </a:lstStyle>
          <a:p>
            <a:pPr defTabSz="277233"/>
            <a:endParaRPr lang="en-GB">
              <a:solidFill>
                <a:srgbClr val="2A2C65">
                  <a:tint val="75000"/>
                </a:srgbClr>
              </a:solidFill>
            </a:endParaRPr>
          </a:p>
        </p:txBody>
      </p:sp>
      <p:sp>
        <p:nvSpPr>
          <p:cNvPr id="4" name="Slide Number Placeholder 3"/>
          <p:cNvSpPr>
            <a:spLocks noGrp="1"/>
          </p:cNvSpPr>
          <p:nvPr>
            <p:ph type="sldNum" sz="quarter" idx="12"/>
          </p:nvPr>
        </p:nvSpPr>
        <p:spPr/>
        <p:txBody>
          <a:bodyPr/>
          <a:lstStyle>
            <a:lvl1pPr>
              <a:defRPr>
                <a:latin typeface="Lato" panose="020F0502020204030203" pitchFamily="34" charset="0"/>
                <a:ea typeface="Lato" panose="020F0502020204030203" pitchFamily="34" charset="0"/>
                <a:cs typeface="Lato" panose="020F0502020204030203" pitchFamily="34" charset="0"/>
              </a:defRPr>
            </a:lvl1pPr>
          </a:lstStyle>
          <a:p>
            <a:pPr defTabSz="277233"/>
            <a:fld id="{B6F15528-21DE-4FAA-801E-634DDDAF4B2B}" type="slidenum">
              <a:rPr lang="en-GB" smtClean="0">
                <a:solidFill>
                  <a:srgbClr val="2A2C65">
                    <a:tint val="75000"/>
                  </a:srgbClr>
                </a:solidFill>
              </a:rPr>
              <a:pPr defTabSz="277233"/>
              <a:t>‹#›</a:t>
            </a:fld>
            <a:endParaRPr lang="en-GB">
              <a:solidFill>
                <a:srgbClr val="2A2C65">
                  <a:tint val="75000"/>
                </a:srgbClr>
              </a:solidFill>
            </a:endParaRPr>
          </a:p>
        </p:txBody>
      </p:sp>
    </p:spTree>
    <p:extLst>
      <p:ext uri="{BB962C8B-B14F-4D97-AF65-F5344CB8AC3E}">
        <p14:creationId xmlns:p14="http://schemas.microsoft.com/office/powerpoint/2010/main" val="3151766892"/>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90" y="457200"/>
            <a:ext cx="3932237" cy="1600200"/>
          </a:xfr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5183188" y="987427"/>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839790" y="2057400"/>
            <a:ext cx="3932237" cy="3811588"/>
          </a:xfrm>
        </p:spPr>
        <p:txBody>
          <a:bodyPr/>
          <a:lstStyle>
            <a:lvl1pPr marL="0" indent="0">
              <a:buNone/>
              <a:defRPr sz="1600"/>
            </a:lvl1pPr>
            <a:lvl2pPr marL="457158" indent="0">
              <a:buNone/>
              <a:defRPr sz="1400"/>
            </a:lvl2pPr>
            <a:lvl3pPr marL="914315" indent="0">
              <a:buNone/>
              <a:defRPr sz="1200"/>
            </a:lvl3pPr>
            <a:lvl4pPr marL="1371472" indent="0">
              <a:buNone/>
              <a:defRPr sz="1000"/>
            </a:lvl4pPr>
            <a:lvl5pPr marL="1828630" indent="0">
              <a:buNone/>
              <a:defRPr sz="1000"/>
            </a:lvl5pPr>
            <a:lvl6pPr marL="2285788" indent="0">
              <a:buNone/>
              <a:defRPr sz="1000"/>
            </a:lvl6pPr>
            <a:lvl7pPr marL="2742945" indent="0">
              <a:buNone/>
              <a:defRPr sz="1000"/>
            </a:lvl7pPr>
            <a:lvl8pPr marL="3200104" indent="0">
              <a:buNone/>
              <a:defRPr sz="1000"/>
            </a:lvl8pPr>
            <a:lvl9pPr marL="365726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lvl1pPr>
              <a:defRPr>
                <a:latin typeface="Lato" panose="020F0502020204030203" pitchFamily="34" charset="0"/>
                <a:ea typeface="Lato" panose="020F0502020204030203" pitchFamily="34" charset="0"/>
                <a:cs typeface="Lato" panose="020F0502020204030203" pitchFamily="34" charset="0"/>
              </a:defRPr>
            </a:lvl1pPr>
          </a:lstStyle>
          <a:p>
            <a:pPr defTabSz="277233"/>
            <a:fld id="{1D8BD707-D9CF-40AE-B4C6-C98DA3205C09}" type="datetimeFigureOut">
              <a:rPr lang="en-US" smtClean="0">
                <a:solidFill>
                  <a:srgbClr val="2A2C65">
                    <a:tint val="75000"/>
                  </a:srgbClr>
                </a:solidFill>
              </a:rPr>
              <a:pPr defTabSz="277233"/>
              <a:t>11/5/2024</a:t>
            </a:fld>
            <a:endParaRPr lang="en-US" dirty="0">
              <a:solidFill>
                <a:srgbClr val="2A2C65">
                  <a:tint val="75000"/>
                </a:srgbClr>
              </a:solidFill>
            </a:endParaRPr>
          </a:p>
        </p:txBody>
      </p:sp>
      <p:sp>
        <p:nvSpPr>
          <p:cNvPr id="6" name="Footer Placeholder 5"/>
          <p:cNvSpPr>
            <a:spLocks noGrp="1"/>
          </p:cNvSpPr>
          <p:nvPr>
            <p:ph type="ftr" sz="quarter" idx="11"/>
          </p:nvPr>
        </p:nvSpPr>
        <p:spPr/>
        <p:txBody>
          <a:bodyPr/>
          <a:lstStyle>
            <a:lvl1pPr>
              <a:defRPr>
                <a:latin typeface="Lato" panose="020F0502020204030203" pitchFamily="34" charset="0"/>
                <a:ea typeface="Lato" panose="020F0502020204030203" pitchFamily="34" charset="0"/>
                <a:cs typeface="Lato" panose="020F0502020204030203" pitchFamily="34" charset="0"/>
              </a:defRPr>
            </a:lvl1pPr>
          </a:lstStyle>
          <a:p>
            <a:pPr defTabSz="277233"/>
            <a:endParaRPr lang="en-GB">
              <a:solidFill>
                <a:srgbClr val="2A2C65">
                  <a:tint val="75000"/>
                </a:srgbClr>
              </a:solidFill>
            </a:endParaRPr>
          </a:p>
        </p:txBody>
      </p:sp>
      <p:sp>
        <p:nvSpPr>
          <p:cNvPr id="7" name="Slide Number Placeholder 6"/>
          <p:cNvSpPr>
            <a:spLocks noGrp="1"/>
          </p:cNvSpPr>
          <p:nvPr>
            <p:ph type="sldNum" sz="quarter" idx="12"/>
          </p:nvPr>
        </p:nvSpPr>
        <p:spPr/>
        <p:txBody>
          <a:bodyPr/>
          <a:lstStyle>
            <a:lvl1pPr>
              <a:defRPr>
                <a:latin typeface="Lato" panose="020F0502020204030203" pitchFamily="34" charset="0"/>
                <a:ea typeface="Lato" panose="020F0502020204030203" pitchFamily="34" charset="0"/>
                <a:cs typeface="Lato" panose="020F0502020204030203" pitchFamily="34" charset="0"/>
              </a:defRPr>
            </a:lvl1pPr>
          </a:lstStyle>
          <a:p>
            <a:pPr defTabSz="277233"/>
            <a:fld id="{B6F15528-21DE-4FAA-801E-634DDDAF4B2B}" type="slidenum">
              <a:rPr lang="en-GB" smtClean="0">
                <a:solidFill>
                  <a:srgbClr val="2A2C65">
                    <a:tint val="75000"/>
                  </a:srgbClr>
                </a:solidFill>
              </a:rPr>
              <a:pPr defTabSz="277233"/>
              <a:t>‹#›</a:t>
            </a:fld>
            <a:endParaRPr lang="en-GB">
              <a:solidFill>
                <a:srgbClr val="2A2C65">
                  <a:tint val="75000"/>
                </a:srgbClr>
              </a:solidFill>
            </a:endParaRPr>
          </a:p>
        </p:txBody>
      </p:sp>
    </p:spTree>
    <p:extLst>
      <p:ext uri="{BB962C8B-B14F-4D97-AF65-F5344CB8AC3E}">
        <p14:creationId xmlns:p14="http://schemas.microsoft.com/office/powerpoint/2010/main" val="1913391183"/>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90" y="457200"/>
            <a:ext cx="3932237" cy="160020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5183188" y="987427"/>
            <a:ext cx="6172200" cy="4873625"/>
          </a:xfrm>
        </p:spPr>
        <p:txBody>
          <a:bodyPr anchor="t"/>
          <a:lstStyle>
            <a:lvl1pPr marL="0" indent="0">
              <a:buNone/>
              <a:defRPr sz="3200"/>
            </a:lvl1pPr>
            <a:lvl2pPr marL="457158" indent="0">
              <a:buNone/>
              <a:defRPr sz="2800"/>
            </a:lvl2pPr>
            <a:lvl3pPr marL="914315" indent="0">
              <a:buNone/>
              <a:defRPr sz="2400"/>
            </a:lvl3pPr>
            <a:lvl4pPr marL="1371472" indent="0">
              <a:buNone/>
              <a:defRPr sz="2000"/>
            </a:lvl4pPr>
            <a:lvl5pPr marL="1828630" indent="0">
              <a:buNone/>
              <a:defRPr sz="2000"/>
            </a:lvl5pPr>
            <a:lvl6pPr marL="2285788" indent="0">
              <a:buNone/>
              <a:defRPr sz="2000"/>
            </a:lvl6pPr>
            <a:lvl7pPr marL="2742945" indent="0">
              <a:buNone/>
              <a:defRPr sz="2000"/>
            </a:lvl7pPr>
            <a:lvl8pPr marL="3200104" indent="0">
              <a:buNone/>
              <a:defRPr sz="2000"/>
            </a:lvl8pPr>
            <a:lvl9pPr marL="365726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839790" y="2057400"/>
            <a:ext cx="3932237" cy="3811588"/>
          </a:xfrm>
        </p:spPr>
        <p:txBody>
          <a:bodyPr/>
          <a:lstStyle>
            <a:lvl1pPr marL="0" indent="0">
              <a:buNone/>
              <a:defRPr sz="1600"/>
            </a:lvl1pPr>
            <a:lvl2pPr marL="457158" indent="0">
              <a:buNone/>
              <a:defRPr sz="1400"/>
            </a:lvl2pPr>
            <a:lvl3pPr marL="914315" indent="0">
              <a:buNone/>
              <a:defRPr sz="1200"/>
            </a:lvl3pPr>
            <a:lvl4pPr marL="1371472" indent="0">
              <a:buNone/>
              <a:defRPr sz="1000"/>
            </a:lvl4pPr>
            <a:lvl5pPr marL="1828630" indent="0">
              <a:buNone/>
              <a:defRPr sz="1000"/>
            </a:lvl5pPr>
            <a:lvl6pPr marL="2285788" indent="0">
              <a:buNone/>
              <a:defRPr sz="1000"/>
            </a:lvl6pPr>
            <a:lvl7pPr marL="2742945" indent="0">
              <a:buNone/>
              <a:defRPr sz="1000"/>
            </a:lvl7pPr>
            <a:lvl8pPr marL="3200104" indent="0">
              <a:buNone/>
              <a:defRPr sz="1000"/>
            </a:lvl8pPr>
            <a:lvl9pPr marL="365726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lvl1pPr>
              <a:defRPr>
                <a:latin typeface="Lato" panose="020F0502020204030203" pitchFamily="34" charset="0"/>
                <a:ea typeface="Lato" panose="020F0502020204030203" pitchFamily="34" charset="0"/>
                <a:cs typeface="Lato" panose="020F0502020204030203" pitchFamily="34" charset="0"/>
              </a:defRPr>
            </a:lvl1pPr>
          </a:lstStyle>
          <a:p>
            <a:pPr defTabSz="277233"/>
            <a:fld id="{1D8BD707-D9CF-40AE-B4C6-C98DA3205C09}" type="datetimeFigureOut">
              <a:rPr lang="en-US" smtClean="0">
                <a:solidFill>
                  <a:srgbClr val="2A2C65">
                    <a:tint val="75000"/>
                  </a:srgbClr>
                </a:solidFill>
              </a:rPr>
              <a:pPr defTabSz="277233"/>
              <a:t>11/5/2024</a:t>
            </a:fld>
            <a:endParaRPr lang="en-US">
              <a:solidFill>
                <a:srgbClr val="2A2C65">
                  <a:tint val="75000"/>
                </a:srgbClr>
              </a:solidFill>
            </a:endParaRPr>
          </a:p>
        </p:txBody>
      </p:sp>
      <p:sp>
        <p:nvSpPr>
          <p:cNvPr id="6" name="Footer Placeholder 5"/>
          <p:cNvSpPr>
            <a:spLocks noGrp="1"/>
          </p:cNvSpPr>
          <p:nvPr>
            <p:ph type="ftr" sz="quarter" idx="11"/>
          </p:nvPr>
        </p:nvSpPr>
        <p:spPr/>
        <p:txBody>
          <a:bodyPr/>
          <a:lstStyle>
            <a:lvl1pPr>
              <a:defRPr>
                <a:latin typeface="Lato" panose="020F0502020204030203" pitchFamily="34" charset="0"/>
                <a:ea typeface="Lato" panose="020F0502020204030203" pitchFamily="34" charset="0"/>
                <a:cs typeface="Lato" panose="020F0502020204030203" pitchFamily="34" charset="0"/>
              </a:defRPr>
            </a:lvl1pPr>
          </a:lstStyle>
          <a:p>
            <a:pPr defTabSz="277233"/>
            <a:endParaRPr lang="en-GB">
              <a:solidFill>
                <a:srgbClr val="2A2C65">
                  <a:tint val="75000"/>
                </a:srgbClr>
              </a:solidFill>
            </a:endParaRPr>
          </a:p>
        </p:txBody>
      </p:sp>
      <p:sp>
        <p:nvSpPr>
          <p:cNvPr id="7" name="Slide Number Placeholder 6"/>
          <p:cNvSpPr>
            <a:spLocks noGrp="1"/>
          </p:cNvSpPr>
          <p:nvPr>
            <p:ph type="sldNum" sz="quarter" idx="12"/>
          </p:nvPr>
        </p:nvSpPr>
        <p:spPr/>
        <p:txBody>
          <a:bodyPr/>
          <a:lstStyle>
            <a:lvl1pPr>
              <a:defRPr>
                <a:latin typeface="Lato" panose="020F0502020204030203" pitchFamily="34" charset="0"/>
                <a:ea typeface="Lato" panose="020F0502020204030203" pitchFamily="34" charset="0"/>
                <a:cs typeface="Lato" panose="020F0502020204030203" pitchFamily="34" charset="0"/>
              </a:defRPr>
            </a:lvl1pPr>
          </a:lstStyle>
          <a:p>
            <a:pPr defTabSz="277233"/>
            <a:fld id="{B6F15528-21DE-4FAA-801E-634DDDAF4B2B}" type="slidenum">
              <a:rPr lang="en-GB" smtClean="0">
                <a:solidFill>
                  <a:srgbClr val="2A2C65">
                    <a:tint val="75000"/>
                  </a:srgbClr>
                </a:solidFill>
              </a:rPr>
              <a:pPr defTabSz="277233"/>
              <a:t>‹#›</a:t>
            </a:fld>
            <a:endParaRPr lang="en-GB">
              <a:solidFill>
                <a:srgbClr val="2A2C65">
                  <a:tint val="75000"/>
                </a:srgbClr>
              </a:solidFill>
            </a:endParaRPr>
          </a:p>
        </p:txBody>
      </p:sp>
    </p:spTree>
    <p:extLst>
      <p:ext uri="{BB962C8B-B14F-4D97-AF65-F5344CB8AC3E}">
        <p14:creationId xmlns:p14="http://schemas.microsoft.com/office/powerpoint/2010/main" val="771257344"/>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lvl1pPr>
              <a:defRPr>
                <a:latin typeface="Lato" panose="020F0502020204030203" pitchFamily="34" charset="0"/>
                <a:ea typeface="Lato" panose="020F0502020204030203" pitchFamily="34" charset="0"/>
                <a:cs typeface="Lato" panose="020F0502020204030203" pitchFamily="34" charset="0"/>
              </a:defRPr>
            </a:lvl1pPr>
          </a:lstStyle>
          <a:p>
            <a:pPr defTabSz="277233"/>
            <a:fld id="{1D8BD707-D9CF-40AE-B4C6-C98DA3205C09}" type="datetimeFigureOut">
              <a:rPr lang="en-US" smtClean="0">
                <a:solidFill>
                  <a:srgbClr val="2A2C65">
                    <a:tint val="75000"/>
                  </a:srgbClr>
                </a:solidFill>
              </a:rPr>
              <a:pPr defTabSz="277233"/>
              <a:t>11/5/2024</a:t>
            </a:fld>
            <a:endParaRPr lang="en-US">
              <a:solidFill>
                <a:srgbClr val="2A2C65">
                  <a:tint val="75000"/>
                </a:srgbClr>
              </a:solidFill>
            </a:endParaRPr>
          </a:p>
        </p:txBody>
      </p:sp>
      <p:sp>
        <p:nvSpPr>
          <p:cNvPr id="5" name="Footer Placeholder 4"/>
          <p:cNvSpPr>
            <a:spLocks noGrp="1"/>
          </p:cNvSpPr>
          <p:nvPr>
            <p:ph type="ftr" sz="quarter" idx="11"/>
          </p:nvPr>
        </p:nvSpPr>
        <p:spPr/>
        <p:txBody>
          <a:bodyPr/>
          <a:lstStyle>
            <a:lvl1pPr>
              <a:defRPr>
                <a:latin typeface="Lato" panose="020F0502020204030203" pitchFamily="34" charset="0"/>
                <a:ea typeface="Lato" panose="020F0502020204030203" pitchFamily="34" charset="0"/>
                <a:cs typeface="Lato" panose="020F0502020204030203" pitchFamily="34" charset="0"/>
              </a:defRPr>
            </a:lvl1pPr>
          </a:lstStyle>
          <a:p>
            <a:pPr defTabSz="277233"/>
            <a:endParaRPr lang="en-GB">
              <a:solidFill>
                <a:srgbClr val="2A2C65">
                  <a:tint val="75000"/>
                </a:srgbClr>
              </a:solidFill>
            </a:endParaRPr>
          </a:p>
        </p:txBody>
      </p:sp>
      <p:sp>
        <p:nvSpPr>
          <p:cNvPr id="6" name="Slide Number Placeholder 5"/>
          <p:cNvSpPr>
            <a:spLocks noGrp="1"/>
          </p:cNvSpPr>
          <p:nvPr>
            <p:ph type="sldNum" sz="quarter" idx="12"/>
          </p:nvPr>
        </p:nvSpPr>
        <p:spPr/>
        <p:txBody>
          <a:bodyPr/>
          <a:lstStyle>
            <a:lvl1pPr>
              <a:defRPr>
                <a:latin typeface="Lato" panose="020F0502020204030203" pitchFamily="34" charset="0"/>
                <a:ea typeface="Lato" panose="020F0502020204030203" pitchFamily="34" charset="0"/>
                <a:cs typeface="Lato" panose="020F0502020204030203" pitchFamily="34" charset="0"/>
              </a:defRPr>
            </a:lvl1pPr>
          </a:lstStyle>
          <a:p>
            <a:pPr defTabSz="277233"/>
            <a:fld id="{B6F15528-21DE-4FAA-801E-634DDDAF4B2B}" type="slidenum">
              <a:rPr lang="en-GB" smtClean="0">
                <a:solidFill>
                  <a:srgbClr val="2A2C65">
                    <a:tint val="75000"/>
                  </a:srgbClr>
                </a:solidFill>
              </a:rPr>
              <a:pPr defTabSz="277233"/>
              <a:t>‹#›</a:t>
            </a:fld>
            <a:endParaRPr lang="en-GB">
              <a:solidFill>
                <a:srgbClr val="2A2C65">
                  <a:tint val="75000"/>
                </a:srgbClr>
              </a:solidFill>
            </a:endParaRPr>
          </a:p>
        </p:txBody>
      </p:sp>
    </p:spTree>
    <p:extLst>
      <p:ext uri="{BB962C8B-B14F-4D97-AF65-F5344CB8AC3E}">
        <p14:creationId xmlns:p14="http://schemas.microsoft.com/office/powerpoint/2010/main" val="961142697"/>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lvl1pPr>
              <a:defRPr>
                <a:latin typeface="Lato" panose="020F0502020204030203" pitchFamily="34" charset="0"/>
                <a:ea typeface="Lato" panose="020F0502020204030203" pitchFamily="34" charset="0"/>
                <a:cs typeface="Lato" panose="020F0502020204030203" pitchFamily="34" charset="0"/>
              </a:defRPr>
            </a:lvl1pPr>
          </a:lstStyle>
          <a:p>
            <a:pPr defTabSz="277233"/>
            <a:fld id="{1D8BD707-D9CF-40AE-B4C6-C98DA3205C09}" type="datetimeFigureOut">
              <a:rPr lang="en-US" smtClean="0">
                <a:solidFill>
                  <a:srgbClr val="2A2C65">
                    <a:tint val="75000"/>
                  </a:srgbClr>
                </a:solidFill>
              </a:rPr>
              <a:pPr defTabSz="277233"/>
              <a:t>11/5/2024</a:t>
            </a:fld>
            <a:endParaRPr lang="en-US">
              <a:solidFill>
                <a:srgbClr val="2A2C65">
                  <a:tint val="75000"/>
                </a:srgbClr>
              </a:solidFill>
            </a:endParaRPr>
          </a:p>
        </p:txBody>
      </p:sp>
      <p:sp>
        <p:nvSpPr>
          <p:cNvPr id="5" name="Footer Placeholder 4"/>
          <p:cNvSpPr>
            <a:spLocks noGrp="1"/>
          </p:cNvSpPr>
          <p:nvPr>
            <p:ph type="ftr" sz="quarter" idx="11"/>
          </p:nvPr>
        </p:nvSpPr>
        <p:spPr/>
        <p:txBody>
          <a:bodyPr/>
          <a:lstStyle>
            <a:lvl1pPr>
              <a:defRPr>
                <a:latin typeface="Lato" panose="020F0502020204030203" pitchFamily="34" charset="0"/>
                <a:ea typeface="Lato" panose="020F0502020204030203" pitchFamily="34" charset="0"/>
                <a:cs typeface="Lato" panose="020F0502020204030203" pitchFamily="34" charset="0"/>
              </a:defRPr>
            </a:lvl1pPr>
          </a:lstStyle>
          <a:p>
            <a:pPr defTabSz="277233"/>
            <a:endParaRPr lang="en-GB">
              <a:solidFill>
                <a:srgbClr val="2A2C65">
                  <a:tint val="75000"/>
                </a:srgbClr>
              </a:solidFill>
            </a:endParaRPr>
          </a:p>
        </p:txBody>
      </p:sp>
      <p:sp>
        <p:nvSpPr>
          <p:cNvPr id="6" name="Slide Number Placeholder 5"/>
          <p:cNvSpPr>
            <a:spLocks noGrp="1"/>
          </p:cNvSpPr>
          <p:nvPr>
            <p:ph type="sldNum" sz="quarter" idx="12"/>
          </p:nvPr>
        </p:nvSpPr>
        <p:spPr/>
        <p:txBody>
          <a:bodyPr/>
          <a:lstStyle>
            <a:lvl1pPr>
              <a:defRPr>
                <a:latin typeface="Lato" panose="020F0502020204030203" pitchFamily="34" charset="0"/>
                <a:ea typeface="Lato" panose="020F0502020204030203" pitchFamily="34" charset="0"/>
                <a:cs typeface="Lato" panose="020F0502020204030203" pitchFamily="34" charset="0"/>
              </a:defRPr>
            </a:lvl1pPr>
          </a:lstStyle>
          <a:p>
            <a:pPr defTabSz="277233"/>
            <a:fld id="{B6F15528-21DE-4FAA-801E-634DDDAF4B2B}" type="slidenum">
              <a:rPr lang="en-GB" smtClean="0">
                <a:solidFill>
                  <a:srgbClr val="2A2C65">
                    <a:tint val="75000"/>
                  </a:srgbClr>
                </a:solidFill>
              </a:rPr>
              <a:pPr defTabSz="277233"/>
              <a:t>‹#›</a:t>
            </a:fld>
            <a:endParaRPr lang="en-GB">
              <a:solidFill>
                <a:srgbClr val="2A2C65">
                  <a:tint val="75000"/>
                </a:srgbClr>
              </a:solidFill>
            </a:endParaRPr>
          </a:p>
        </p:txBody>
      </p:sp>
    </p:spTree>
    <p:extLst>
      <p:ext uri="{BB962C8B-B14F-4D97-AF65-F5344CB8AC3E}">
        <p14:creationId xmlns:p14="http://schemas.microsoft.com/office/powerpoint/2010/main" val="649782831"/>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1" y="1122363"/>
            <a:ext cx="9144000" cy="2387600"/>
          </a:xfrm>
        </p:spPr>
        <p:txBody>
          <a:bodyPr anchor="b"/>
          <a:lstStyle>
            <a:lvl1pPr algn="ctr">
              <a:defRPr sz="6000"/>
            </a:lvl1pPr>
          </a:lstStyle>
          <a:p>
            <a:r>
              <a:rPr lang="en-US" smtClean="0"/>
              <a:t>Click to edit Master title style</a:t>
            </a:r>
            <a:endParaRPr lang="en-US" dirty="0"/>
          </a:p>
        </p:txBody>
      </p:sp>
      <p:sp>
        <p:nvSpPr>
          <p:cNvPr id="3" name="Subtitle 2"/>
          <p:cNvSpPr>
            <a:spLocks noGrp="1"/>
          </p:cNvSpPr>
          <p:nvPr>
            <p:ph type="subTitle" idx="1"/>
          </p:nvPr>
        </p:nvSpPr>
        <p:spPr>
          <a:xfrm>
            <a:off x="1524001" y="3602038"/>
            <a:ext cx="9144000" cy="1655762"/>
          </a:xfrm>
        </p:spPr>
        <p:txBody>
          <a:bodyPr/>
          <a:lstStyle>
            <a:lvl1pPr marL="0" indent="0" algn="ctr">
              <a:buNone/>
              <a:defRPr sz="2400"/>
            </a:lvl1pPr>
            <a:lvl2pPr marL="457158" indent="0" algn="ctr">
              <a:buNone/>
              <a:defRPr sz="2000"/>
            </a:lvl2pPr>
            <a:lvl3pPr marL="914315" indent="0" algn="ctr">
              <a:buNone/>
              <a:defRPr sz="1800"/>
            </a:lvl3pPr>
            <a:lvl4pPr marL="1371472" indent="0" algn="ctr">
              <a:buNone/>
              <a:defRPr sz="1600"/>
            </a:lvl4pPr>
            <a:lvl5pPr marL="1828630" indent="0" algn="ctr">
              <a:buNone/>
              <a:defRPr sz="1600"/>
            </a:lvl5pPr>
            <a:lvl6pPr marL="2285788" indent="0" algn="ctr">
              <a:buNone/>
              <a:defRPr sz="1600"/>
            </a:lvl6pPr>
            <a:lvl7pPr marL="2742945" indent="0" algn="ctr">
              <a:buNone/>
              <a:defRPr sz="1600"/>
            </a:lvl7pPr>
            <a:lvl8pPr marL="3200104" indent="0" algn="ctr">
              <a:buNone/>
              <a:defRPr sz="1600"/>
            </a:lvl8pPr>
            <a:lvl9pPr marL="365726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pPr defTabSz="277233"/>
            <a:fld id="{1D8BD707-D9CF-40AE-B4C6-C98DA3205C09}" type="datetimeFigureOut">
              <a:rPr lang="en-US" smtClean="0">
                <a:solidFill>
                  <a:srgbClr val="2A2C65">
                    <a:tint val="75000"/>
                  </a:srgbClr>
                </a:solidFill>
              </a:rPr>
              <a:pPr defTabSz="277233"/>
              <a:t>11/5/2024</a:t>
            </a:fld>
            <a:endParaRPr lang="en-US">
              <a:solidFill>
                <a:srgbClr val="2A2C65">
                  <a:tint val="75000"/>
                </a:srgbClr>
              </a:solidFill>
            </a:endParaRPr>
          </a:p>
        </p:txBody>
      </p:sp>
      <p:sp>
        <p:nvSpPr>
          <p:cNvPr id="5" name="Footer Placeholder 4"/>
          <p:cNvSpPr>
            <a:spLocks noGrp="1"/>
          </p:cNvSpPr>
          <p:nvPr>
            <p:ph type="ftr" sz="quarter" idx="11"/>
          </p:nvPr>
        </p:nvSpPr>
        <p:spPr/>
        <p:txBody>
          <a:bodyPr/>
          <a:lstStyle/>
          <a:p>
            <a:pPr defTabSz="277233"/>
            <a:endParaRPr lang="en-GB">
              <a:solidFill>
                <a:srgbClr val="2A2C65">
                  <a:tint val="75000"/>
                </a:srgbClr>
              </a:solidFill>
            </a:endParaRPr>
          </a:p>
        </p:txBody>
      </p:sp>
      <p:sp>
        <p:nvSpPr>
          <p:cNvPr id="6" name="Slide Number Placeholder 5"/>
          <p:cNvSpPr>
            <a:spLocks noGrp="1"/>
          </p:cNvSpPr>
          <p:nvPr>
            <p:ph type="sldNum" sz="quarter" idx="12"/>
          </p:nvPr>
        </p:nvSpPr>
        <p:spPr/>
        <p:txBody>
          <a:bodyPr/>
          <a:lstStyle/>
          <a:p>
            <a:pPr defTabSz="277233"/>
            <a:fld id="{B6F15528-21DE-4FAA-801E-634DDDAF4B2B}" type="slidenum">
              <a:rPr lang="en-GB" smtClean="0">
                <a:solidFill>
                  <a:srgbClr val="2A2C65">
                    <a:tint val="75000"/>
                  </a:srgbClr>
                </a:solidFill>
              </a:rPr>
              <a:pPr defTabSz="277233"/>
              <a:t>‹#›</a:t>
            </a:fld>
            <a:endParaRPr lang="en-GB">
              <a:solidFill>
                <a:srgbClr val="2A2C65">
                  <a:tint val="75000"/>
                </a:srgbClr>
              </a:solidFill>
            </a:endParaRPr>
          </a:p>
        </p:txBody>
      </p:sp>
    </p:spTree>
    <p:extLst>
      <p:ext uri="{BB962C8B-B14F-4D97-AF65-F5344CB8AC3E}">
        <p14:creationId xmlns:p14="http://schemas.microsoft.com/office/powerpoint/2010/main" val="1280156948"/>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pPr defTabSz="277233"/>
            <a:fld id="{1D8BD707-D9CF-40AE-B4C6-C98DA3205C09}" type="datetimeFigureOut">
              <a:rPr lang="en-US" smtClean="0">
                <a:solidFill>
                  <a:srgbClr val="2A2C65">
                    <a:tint val="75000"/>
                  </a:srgbClr>
                </a:solidFill>
              </a:rPr>
              <a:pPr defTabSz="277233"/>
              <a:t>11/5/2024</a:t>
            </a:fld>
            <a:endParaRPr lang="en-US">
              <a:solidFill>
                <a:srgbClr val="2A2C65">
                  <a:tint val="75000"/>
                </a:srgbClr>
              </a:solidFill>
            </a:endParaRPr>
          </a:p>
        </p:txBody>
      </p:sp>
      <p:sp>
        <p:nvSpPr>
          <p:cNvPr id="5" name="Footer Placeholder 4"/>
          <p:cNvSpPr>
            <a:spLocks noGrp="1"/>
          </p:cNvSpPr>
          <p:nvPr>
            <p:ph type="ftr" sz="quarter" idx="11"/>
          </p:nvPr>
        </p:nvSpPr>
        <p:spPr/>
        <p:txBody>
          <a:bodyPr/>
          <a:lstStyle/>
          <a:p>
            <a:pPr defTabSz="277233"/>
            <a:endParaRPr lang="en-GB">
              <a:solidFill>
                <a:srgbClr val="2A2C65">
                  <a:tint val="75000"/>
                </a:srgbClr>
              </a:solidFill>
            </a:endParaRPr>
          </a:p>
        </p:txBody>
      </p:sp>
      <p:sp>
        <p:nvSpPr>
          <p:cNvPr id="6" name="Slide Number Placeholder 5"/>
          <p:cNvSpPr>
            <a:spLocks noGrp="1"/>
          </p:cNvSpPr>
          <p:nvPr>
            <p:ph type="sldNum" sz="quarter" idx="12"/>
          </p:nvPr>
        </p:nvSpPr>
        <p:spPr/>
        <p:txBody>
          <a:bodyPr/>
          <a:lstStyle/>
          <a:p>
            <a:pPr defTabSz="277233"/>
            <a:fld id="{B6F15528-21DE-4FAA-801E-634DDDAF4B2B}" type="slidenum">
              <a:rPr lang="en-GB" smtClean="0">
                <a:solidFill>
                  <a:srgbClr val="2A2C65">
                    <a:tint val="75000"/>
                  </a:srgbClr>
                </a:solidFill>
              </a:rPr>
              <a:pPr defTabSz="277233"/>
              <a:t>‹#›</a:t>
            </a:fld>
            <a:endParaRPr lang="en-GB">
              <a:solidFill>
                <a:srgbClr val="2A2C65">
                  <a:tint val="75000"/>
                </a:srgbClr>
              </a:solidFill>
            </a:endParaRPr>
          </a:p>
        </p:txBody>
      </p:sp>
    </p:spTree>
    <p:extLst>
      <p:ext uri="{BB962C8B-B14F-4D97-AF65-F5344CB8AC3E}">
        <p14:creationId xmlns:p14="http://schemas.microsoft.com/office/powerpoint/2010/main" val="2704218079"/>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40"/>
            <a:ext cx="10515600" cy="2852737"/>
          </a:xfrm>
        </p:spPr>
        <p:txBody>
          <a:bodyPr anchor="b"/>
          <a:lstStyle>
            <a:lvl1pPr>
              <a:defRPr sz="6000"/>
            </a:lvl1pPr>
          </a:lstStyle>
          <a:p>
            <a:r>
              <a:rPr lang="en-US" smtClean="0"/>
              <a:t>Click to edit Master title style</a:t>
            </a:r>
            <a:endParaRPr lang="en-US" dirty="0"/>
          </a:p>
        </p:txBody>
      </p:sp>
      <p:sp>
        <p:nvSpPr>
          <p:cNvPr id="3" name="Text Placeholder 2"/>
          <p:cNvSpPr>
            <a:spLocks noGrp="1"/>
          </p:cNvSpPr>
          <p:nvPr>
            <p:ph type="body" idx="1"/>
          </p:nvPr>
        </p:nvSpPr>
        <p:spPr>
          <a:xfrm>
            <a:off x="831850" y="4589465"/>
            <a:ext cx="10515600" cy="1500187"/>
          </a:xfrm>
        </p:spPr>
        <p:txBody>
          <a:bodyPr/>
          <a:lstStyle>
            <a:lvl1pPr marL="0" indent="0">
              <a:buNone/>
              <a:defRPr sz="2400">
                <a:solidFill>
                  <a:schemeClr val="tx1">
                    <a:tint val="75000"/>
                  </a:schemeClr>
                </a:solidFill>
              </a:defRPr>
            </a:lvl1pPr>
            <a:lvl2pPr marL="457158" indent="0">
              <a:buNone/>
              <a:defRPr sz="2000">
                <a:solidFill>
                  <a:schemeClr val="tx1">
                    <a:tint val="75000"/>
                  </a:schemeClr>
                </a:solidFill>
              </a:defRPr>
            </a:lvl2pPr>
            <a:lvl3pPr marL="914315" indent="0">
              <a:buNone/>
              <a:defRPr sz="1800">
                <a:solidFill>
                  <a:schemeClr val="tx1">
                    <a:tint val="75000"/>
                  </a:schemeClr>
                </a:solidFill>
              </a:defRPr>
            </a:lvl3pPr>
            <a:lvl4pPr marL="1371472" indent="0">
              <a:buNone/>
              <a:defRPr sz="1600">
                <a:solidFill>
                  <a:schemeClr val="tx1">
                    <a:tint val="75000"/>
                  </a:schemeClr>
                </a:solidFill>
              </a:defRPr>
            </a:lvl4pPr>
            <a:lvl5pPr marL="1828630" indent="0">
              <a:buNone/>
              <a:defRPr sz="1600">
                <a:solidFill>
                  <a:schemeClr val="tx1">
                    <a:tint val="75000"/>
                  </a:schemeClr>
                </a:solidFill>
              </a:defRPr>
            </a:lvl5pPr>
            <a:lvl6pPr marL="2285788" indent="0">
              <a:buNone/>
              <a:defRPr sz="1600">
                <a:solidFill>
                  <a:schemeClr val="tx1">
                    <a:tint val="75000"/>
                  </a:schemeClr>
                </a:solidFill>
              </a:defRPr>
            </a:lvl6pPr>
            <a:lvl7pPr marL="2742945" indent="0">
              <a:buNone/>
              <a:defRPr sz="1600">
                <a:solidFill>
                  <a:schemeClr val="tx1">
                    <a:tint val="75000"/>
                  </a:schemeClr>
                </a:solidFill>
              </a:defRPr>
            </a:lvl7pPr>
            <a:lvl8pPr marL="3200104" indent="0">
              <a:buNone/>
              <a:defRPr sz="1600">
                <a:solidFill>
                  <a:schemeClr val="tx1">
                    <a:tint val="75000"/>
                  </a:schemeClr>
                </a:solidFill>
              </a:defRPr>
            </a:lvl8pPr>
            <a:lvl9pPr marL="365726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lvl1pPr>
              <a:defRPr>
                <a:latin typeface="Lato" panose="020F0502020204030203" pitchFamily="34" charset="0"/>
                <a:ea typeface="Lato" panose="020F0502020204030203" pitchFamily="34" charset="0"/>
                <a:cs typeface="Lato" panose="020F0502020204030203" pitchFamily="34" charset="0"/>
              </a:defRPr>
            </a:lvl1pPr>
          </a:lstStyle>
          <a:p>
            <a:pPr defTabSz="277233"/>
            <a:fld id="{1D8BD707-D9CF-40AE-B4C6-C98DA3205C09}" type="datetimeFigureOut">
              <a:rPr lang="en-US" smtClean="0">
                <a:solidFill>
                  <a:srgbClr val="2A2C65">
                    <a:tint val="75000"/>
                  </a:srgbClr>
                </a:solidFill>
              </a:rPr>
              <a:pPr defTabSz="277233"/>
              <a:t>11/5/2024</a:t>
            </a:fld>
            <a:endParaRPr lang="en-US" dirty="0">
              <a:solidFill>
                <a:srgbClr val="2A2C65">
                  <a:tint val="75000"/>
                </a:srgbClr>
              </a:solidFill>
            </a:endParaRPr>
          </a:p>
        </p:txBody>
      </p:sp>
      <p:sp>
        <p:nvSpPr>
          <p:cNvPr id="5" name="Footer Placeholder 4"/>
          <p:cNvSpPr>
            <a:spLocks noGrp="1"/>
          </p:cNvSpPr>
          <p:nvPr>
            <p:ph type="ftr" sz="quarter" idx="11"/>
          </p:nvPr>
        </p:nvSpPr>
        <p:spPr/>
        <p:txBody>
          <a:bodyPr/>
          <a:lstStyle>
            <a:lvl1pPr>
              <a:defRPr>
                <a:latin typeface="Lato" panose="020F0502020204030203" pitchFamily="34" charset="0"/>
                <a:ea typeface="Lato" panose="020F0502020204030203" pitchFamily="34" charset="0"/>
                <a:cs typeface="Lato" panose="020F0502020204030203" pitchFamily="34" charset="0"/>
              </a:defRPr>
            </a:lvl1pPr>
          </a:lstStyle>
          <a:p>
            <a:pPr defTabSz="277233"/>
            <a:endParaRPr lang="en-GB" dirty="0">
              <a:solidFill>
                <a:srgbClr val="2A2C65">
                  <a:tint val="75000"/>
                </a:srgbClr>
              </a:solidFill>
            </a:endParaRPr>
          </a:p>
        </p:txBody>
      </p:sp>
      <p:sp>
        <p:nvSpPr>
          <p:cNvPr id="6" name="Slide Number Placeholder 5"/>
          <p:cNvSpPr>
            <a:spLocks noGrp="1"/>
          </p:cNvSpPr>
          <p:nvPr>
            <p:ph type="sldNum" sz="quarter" idx="12"/>
          </p:nvPr>
        </p:nvSpPr>
        <p:spPr/>
        <p:txBody>
          <a:bodyPr/>
          <a:lstStyle>
            <a:lvl1pPr>
              <a:defRPr>
                <a:latin typeface="Lato" panose="020F0502020204030203" pitchFamily="34" charset="0"/>
                <a:ea typeface="Lato" panose="020F0502020204030203" pitchFamily="34" charset="0"/>
                <a:cs typeface="Lato" panose="020F0502020204030203" pitchFamily="34" charset="0"/>
              </a:defRPr>
            </a:lvl1pPr>
          </a:lstStyle>
          <a:p>
            <a:pPr defTabSz="277233"/>
            <a:fld id="{B6F15528-21DE-4FAA-801E-634DDDAF4B2B}" type="slidenum">
              <a:rPr lang="en-GB" smtClean="0">
                <a:solidFill>
                  <a:srgbClr val="2A2C65">
                    <a:tint val="75000"/>
                  </a:srgbClr>
                </a:solidFill>
              </a:rPr>
              <a:pPr defTabSz="277233"/>
              <a:t>‹#›</a:t>
            </a:fld>
            <a:endParaRPr lang="en-GB" dirty="0">
              <a:solidFill>
                <a:srgbClr val="2A2C65">
                  <a:tint val="75000"/>
                </a:srgbClr>
              </a:solidFill>
            </a:endParaRPr>
          </a:p>
        </p:txBody>
      </p:sp>
    </p:spTree>
    <p:extLst>
      <p:ext uri="{BB962C8B-B14F-4D97-AF65-F5344CB8AC3E}">
        <p14:creationId xmlns:p14="http://schemas.microsoft.com/office/powerpoint/2010/main" val="918670767"/>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838201"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pPr defTabSz="277233"/>
            <a:fld id="{1D8BD707-D9CF-40AE-B4C6-C98DA3205C09}" type="datetimeFigureOut">
              <a:rPr lang="en-US" smtClean="0">
                <a:solidFill>
                  <a:srgbClr val="2A2C65">
                    <a:tint val="75000"/>
                  </a:srgbClr>
                </a:solidFill>
              </a:rPr>
              <a:pPr defTabSz="277233"/>
              <a:t>11/5/2024</a:t>
            </a:fld>
            <a:endParaRPr lang="en-US">
              <a:solidFill>
                <a:srgbClr val="2A2C65">
                  <a:tint val="75000"/>
                </a:srgbClr>
              </a:solidFill>
            </a:endParaRPr>
          </a:p>
        </p:txBody>
      </p:sp>
      <p:sp>
        <p:nvSpPr>
          <p:cNvPr id="6" name="Footer Placeholder 5"/>
          <p:cNvSpPr>
            <a:spLocks noGrp="1"/>
          </p:cNvSpPr>
          <p:nvPr>
            <p:ph type="ftr" sz="quarter" idx="11"/>
          </p:nvPr>
        </p:nvSpPr>
        <p:spPr/>
        <p:txBody>
          <a:bodyPr/>
          <a:lstStyle/>
          <a:p>
            <a:pPr defTabSz="277233"/>
            <a:endParaRPr lang="en-GB">
              <a:solidFill>
                <a:srgbClr val="2A2C65">
                  <a:tint val="75000"/>
                </a:srgbClr>
              </a:solidFill>
            </a:endParaRPr>
          </a:p>
        </p:txBody>
      </p:sp>
      <p:sp>
        <p:nvSpPr>
          <p:cNvPr id="7" name="Slide Number Placeholder 6"/>
          <p:cNvSpPr>
            <a:spLocks noGrp="1"/>
          </p:cNvSpPr>
          <p:nvPr>
            <p:ph type="sldNum" sz="quarter" idx="12"/>
          </p:nvPr>
        </p:nvSpPr>
        <p:spPr/>
        <p:txBody>
          <a:bodyPr/>
          <a:lstStyle/>
          <a:p>
            <a:pPr defTabSz="277233"/>
            <a:fld id="{B6F15528-21DE-4FAA-801E-634DDDAF4B2B}" type="slidenum">
              <a:rPr lang="en-GB" smtClean="0">
                <a:solidFill>
                  <a:srgbClr val="2A2C65">
                    <a:tint val="75000"/>
                  </a:srgbClr>
                </a:solidFill>
              </a:rPr>
              <a:pPr defTabSz="277233"/>
              <a:t>‹#›</a:t>
            </a:fld>
            <a:endParaRPr lang="en-GB">
              <a:solidFill>
                <a:srgbClr val="2A2C65">
                  <a:tint val="75000"/>
                </a:srgbClr>
              </a:solidFill>
            </a:endParaRPr>
          </a:p>
        </p:txBody>
      </p:sp>
    </p:spTree>
    <p:extLst>
      <p:ext uri="{BB962C8B-B14F-4D97-AF65-F5344CB8AC3E}">
        <p14:creationId xmlns:p14="http://schemas.microsoft.com/office/powerpoint/2010/main" val="1306157710"/>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6"/>
            <a:ext cx="10515600" cy="1325563"/>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158" indent="0">
              <a:buNone/>
              <a:defRPr sz="2000" b="1"/>
            </a:lvl2pPr>
            <a:lvl3pPr marL="914315" indent="0">
              <a:buNone/>
              <a:defRPr sz="1800" b="1"/>
            </a:lvl3pPr>
            <a:lvl4pPr marL="1371472" indent="0">
              <a:buNone/>
              <a:defRPr sz="1600" b="1"/>
            </a:lvl4pPr>
            <a:lvl5pPr marL="1828630" indent="0">
              <a:buNone/>
              <a:defRPr sz="1600" b="1"/>
            </a:lvl5pPr>
            <a:lvl6pPr marL="2285788" indent="0">
              <a:buNone/>
              <a:defRPr sz="1600" b="1"/>
            </a:lvl6pPr>
            <a:lvl7pPr marL="2742945" indent="0">
              <a:buNone/>
              <a:defRPr sz="1600" b="1"/>
            </a:lvl7pPr>
            <a:lvl8pPr marL="3200104" indent="0">
              <a:buNone/>
              <a:defRPr sz="1600" b="1"/>
            </a:lvl8pPr>
            <a:lvl9pPr marL="365726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172201" y="1681163"/>
            <a:ext cx="5183188" cy="823912"/>
          </a:xfrm>
        </p:spPr>
        <p:txBody>
          <a:bodyPr anchor="b"/>
          <a:lstStyle>
            <a:lvl1pPr marL="0" indent="0">
              <a:buNone/>
              <a:defRPr sz="2400" b="1"/>
            </a:lvl1pPr>
            <a:lvl2pPr marL="457158" indent="0">
              <a:buNone/>
              <a:defRPr sz="2000" b="1"/>
            </a:lvl2pPr>
            <a:lvl3pPr marL="914315" indent="0">
              <a:buNone/>
              <a:defRPr sz="1800" b="1"/>
            </a:lvl3pPr>
            <a:lvl4pPr marL="1371472" indent="0">
              <a:buNone/>
              <a:defRPr sz="1600" b="1"/>
            </a:lvl4pPr>
            <a:lvl5pPr marL="1828630" indent="0">
              <a:buNone/>
              <a:defRPr sz="1600" b="1"/>
            </a:lvl5pPr>
            <a:lvl6pPr marL="2285788" indent="0">
              <a:buNone/>
              <a:defRPr sz="1600" b="1"/>
            </a:lvl6pPr>
            <a:lvl7pPr marL="2742945" indent="0">
              <a:buNone/>
              <a:defRPr sz="1600" b="1"/>
            </a:lvl7pPr>
            <a:lvl8pPr marL="3200104" indent="0">
              <a:buNone/>
              <a:defRPr sz="1600" b="1"/>
            </a:lvl8pPr>
            <a:lvl9pPr marL="365726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1"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lvl1pPr>
              <a:defRPr>
                <a:latin typeface="Lato" panose="020F0502020204030203" pitchFamily="34" charset="0"/>
                <a:ea typeface="Lato" panose="020F0502020204030203" pitchFamily="34" charset="0"/>
                <a:cs typeface="Lato" panose="020F0502020204030203" pitchFamily="34" charset="0"/>
              </a:defRPr>
            </a:lvl1pPr>
          </a:lstStyle>
          <a:p>
            <a:pPr defTabSz="277233"/>
            <a:fld id="{1D8BD707-D9CF-40AE-B4C6-C98DA3205C09}" type="datetimeFigureOut">
              <a:rPr lang="en-US" smtClean="0">
                <a:solidFill>
                  <a:srgbClr val="2A2C65">
                    <a:tint val="75000"/>
                  </a:srgbClr>
                </a:solidFill>
              </a:rPr>
              <a:pPr defTabSz="277233"/>
              <a:t>11/5/2024</a:t>
            </a:fld>
            <a:endParaRPr lang="en-US" dirty="0">
              <a:solidFill>
                <a:srgbClr val="2A2C65">
                  <a:tint val="75000"/>
                </a:srgbClr>
              </a:solidFill>
            </a:endParaRPr>
          </a:p>
        </p:txBody>
      </p:sp>
      <p:sp>
        <p:nvSpPr>
          <p:cNvPr id="8" name="Footer Placeholder 7"/>
          <p:cNvSpPr>
            <a:spLocks noGrp="1"/>
          </p:cNvSpPr>
          <p:nvPr>
            <p:ph type="ftr" sz="quarter" idx="11"/>
          </p:nvPr>
        </p:nvSpPr>
        <p:spPr/>
        <p:txBody>
          <a:bodyPr/>
          <a:lstStyle>
            <a:lvl1pPr>
              <a:defRPr>
                <a:latin typeface="Lato" panose="020F0502020204030203" pitchFamily="34" charset="0"/>
                <a:ea typeface="Lato" panose="020F0502020204030203" pitchFamily="34" charset="0"/>
                <a:cs typeface="Lato" panose="020F0502020204030203" pitchFamily="34" charset="0"/>
              </a:defRPr>
            </a:lvl1pPr>
          </a:lstStyle>
          <a:p>
            <a:pPr defTabSz="277233"/>
            <a:endParaRPr lang="en-GB">
              <a:solidFill>
                <a:srgbClr val="2A2C65">
                  <a:tint val="75000"/>
                </a:srgbClr>
              </a:solidFill>
            </a:endParaRPr>
          </a:p>
        </p:txBody>
      </p:sp>
      <p:sp>
        <p:nvSpPr>
          <p:cNvPr id="9" name="Slide Number Placeholder 8"/>
          <p:cNvSpPr>
            <a:spLocks noGrp="1"/>
          </p:cNvSpPr>
          <p:nvPr>
            <p:ph type="sldNum" sz="quarter" idx="12"/>
          </p:nvPr>
        </p:nvSpPr>
        <p:spPr/>
        <p:txBody>
          <a:bodyPr/>
          <a:lstStyle>
            <a:lvl1pPr>
              <a:defRPr>
                <a:latin typeface="Lato" panose="020F0502020204030203" pitchFamily="34" charset="0"/>
                <a:ea typeface="Lato" panose="020F0502020204030203" pitchFamily="34" charset="0"/>
                <a:cs typeface="Lato" panose="020F0502020204030203" pitchFamily="34" charset="0"/>
              </a:defRPr>
            </a:lvl1pPr>
          </a:lstStyle>
          <a:p>
            <a:pPr defTabSz="277233"/>
            <a:fld id="{B6F15528-21DE-4FAA-801E-634DDDAF4B2B}" type="slidenum">
              <a:rPr lang="en-GB" smtClean="0">
                <a:solidFill>
                  <a:srgbClr val="2A2C65">
                    <a:tint val="75000"/>
                  </a:srgbClr>
                </a:solidFill>
              </a:rPr>
              <a:pPr defTabSz="277233"/>
              <a:t>‹#›</a:t>
            </a:fld>
            <a:endParaRPr lang="en-GB">
              <a:solidFill>
                <a:srgbClr val="2A2C65">
                  <a:tint val="75000"/>
                </a:srgbClr>
              </a:solidFill>
            </a:endParaRPr>
          </a:p>
        </p:txBody>
      </p:sp>
    </p:spTree>
    <p:extLst>
      <p:ext uri="{BB962C8B-B14F-4D97-AF65-F5344CB8AC3E}">
        <p14:creationId xmlns:p14="http://schemas.microsoft.com/office/powerpoint/2010/main" val="270330843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9" y="365126"/>
            <a:ext cx="10515600" cy="1325563"/>
          </a:xfrm>
        </p:spPr>
        <p:txBody>
          <a:bodyPr/>
          <a:lstStyle/>
          <a:p>
            <a:r>
              <a:rPr lang="en-US" smtClean="0"/>
              <a:t>Click to edit Master title style</a:t>
            </a:r>
            <a:endParaRPr lang="en-GB"/>
          </a:p>
        </p:txBody>
      </p:sp>
      <p:sp>
        <p:nvSpPr>
          <p:cNvPr id="3" name="Text Placeholder 2"/>
          <p:cNvSpPr>
            <a:spLocks noGrp="1"/>
          </p:cNvSpPr>
          <p:nvPr>
            <p:ph type="body" idx="1"/>
          </p:nvPr>
        </p:nvSpPr>
        <p:spPr>
          <a:xfrm>
            <a:off x="839790" y="1681163"/>
            <a:ext cx="5157787" cy="823912"/>
          </a:xfrm>
        </p:spPr>
        <p:txBody>
          <a:bodyPr anchor="b"/>
          <a:lstStyle>
            <a:lvl1pPr marL="0" indent="0">
              <a:buNone/>
              <a:defRPr sz="2400" b="1"/>
            </a:lvl1pPr>
            <a:lvl2pPr marL="457185" indent="0">
              <a:buNone/>
              <a:defRPr sz="2000" b="1"/>
            </a:lvl2pPr>
            <a:lvl3pPr marL="914369" indent="0">
              <a:buNone/>
              <a:defRPr sz="1801" b="1"/>
            </a:lvl3pPr>
            <a:lvl4pPr marL="1371553" indent="0">
              <a:buNone/>
              <a:defRPr sz="1600" b="1"/>
            </a:lvl4pPr>
            <a:lvl5pPr marL="1828738" indent="0">
              <a:buNone/>
              <a:defRPr sz="1600" b="1"/>
            </a:lvl5pPr>
            <a:lvl6pPr marL="2285923" indent="0">
              <a:buNone/>
              <a:defRPr sz="1600" b="1"/>
            </a:lvl6pPr>
            <a:lvl7pPr marL="2743107" indent="0">
              <a:buNone/>
              <a:defRPr sz="1600" b="1"/>
            </a:lvl7pPr>
            <a:lvl8pPr marL="3200292" indent="0">
              <a:buNone/>
              <a:defRPr sz="1600" b="1"/>
            </a:lvl8pPr>
            <a:lvl9pPr marL="3657476"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90" y="2505077"/>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6172202" y="1681163"/>
            <a:ext cx="5183188" cy="823912"/>
          </a:xfrm>
        </p:spPr>
        <p:txBody>
          <a:bodyPr anchor="b"/>
          <a:lstStyle>
            <a:lvl1pPr marL="0" indent="0">
              <a:buNone/>
              <a:defRPr sz="2400" b="1"/>
            </a:lvl1pPr>
            <a:lvl2pPr marL="457185" indent="0">
              <a:buNone/>
              <a:defRPr sz="2000" b="1"/>
            </a:lvl2pPr>
            <a:lvl3pPr marL="914369" indent="0">
              <a:buNone/>
              <a:defRPr sz="1801" b="1"/>
            </a:lvl3pPr>
            <a:lvl4pPr marL="1371553" indent="0">
              <a:buNone/>
              <a:defRPr sz="1600" b="1"/>
            </a:lvl4pPr>
            <a:lvl5pPr marL="1828738" indent="0">
              <a:buNone/>
              <a:defRPr sz="1600" b="1"/>
            </a:lvl5pPr>
            <a:lvl6pPr marL="2285923" indent="0">
              <a:buNone/>
              <a:defRPr sz="1600" b="1"/>
            </a:lvl6pPr>
            <a:lvl7pPr marL="2743107" indent="0">
              <a:buNone/>
              <a:defRPr sz="1600" b="1"/>
            </a:lvl7pPr>
            <a:lvl8pPr marL="3200292" indent="0">
              <a:buNone/>
              <a:defRPr sz="1600" b="1"/>
            </a:lvl8pPr>
            <a:lvl9pPr marL="3657476"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2" y="2505077"/>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pPr defTabSz="914358">
              <a:defRPr/>
            </a:pPr>
            <a:fld id="{B7938270-B965-4555-B3AA-0F5AC3140255}" type="datetimeFigureOut">
              <a:rPr lang="en-GB" smtClean="0">
                <a:solidFill>
                  <a:prstClr val="black">
                    <a:tint val="75000"/>
                  </a:prstClr>
                </a:solidFill>
              </a:rPr>
              <a:pPr defTabSz="914358">
                <a:defRPr/>
              </a:pPr>
              <a:t>05/11/2024</a:t>
            </a:fld>
            <a:endParaRPr lang="en-GB">
              <a:solidFill>
                <a:prstClr val="black">
                  <a:tint val="75000"/>
                </a:prstClr>
              </a:solidFill>
            </a:endParaRPr>
          </a:p>
        </p:txBody>
      </p:sp>
      <p:sp>
        <p:nvSpPr>
          <p:cNvPr id="8" name="Footer Placeholder 7"/>
          <p:cNvSpPr>
            <a:spLocks noGrp="1"/>
          </p:cNvSpPr>
          <p:nvPr>
            <p:ph type="ftr" sz="quarter" idx="11"/>
          </p:nvPr>
        </p:nvSpPr>
        <p:spPr/>
        <p:txBody>
          <a:bodyPr/>
          <a:lstStyle/>
          <a:p>
            <a:pPr defTabSz="914358">
              <a:defRPr/>
            </a:pPr>
            <a:endParaRPr lang="en-GB">
              <a:solidFill>
                <a:prstClr val="black">
                  <a:tint val="75000"/>
                </a:prstClr>
              </a:solidFill>
            </a:endParaRPr>
          </a:p>
        </p:txBody>
      </p:sp>
      <p:sp>
        <p:nvSpPr>
          <p:cNvPr id="9" name="Slide Number Placeholder 8"/>
          <p:cNvSpPr>
            <a:spLocks noGrp="1"/>
          </p:cNvSpPr>
          <p:nvPr>
            <p:ph type="sldNum" sz="quarter" idx="12"/>
          </p:nvPr>
        </p:nvSpPr>
        <p:spPr/>
        <p:txBody>
          <a:bodyPr/>
          <a:lstStyle/>
          <a:p>
            <a:pPr defTabSz="914358">
              <a:defRPr/>
            </a:pPr>
            <a:fld id="{3D9341B5-D370-47BD-904A-50E95B2A1933}" type="slidenum">
              <a:rPr lang="en-GB" smtClean="0">
                <a:solidFill>
                  <a:prstClr val="black">
                    <a:tint val="75000"/>
                  </a:prstClr>
                </a:solidFill>
              </a:rPr>
              <a:pPr defTabSz="914358">
                <a:defRPr/>
              </a:pPr>
              <a:t>‹#›</a:t>
            </a:fld>
            <a:endParaRPr lang="en-GB">
              <a:solidFill>
                <a:prstClr val="black">
                  <a:tint val="75000"/>
                </a:prstClr>
              </a:solidFill>
            </a:endParaRPr>
          </a:p>
        </p:txBody>
      </p:sp>
    </p:spTree>
    <p:extLst>
      <p:ext uri="{BB962C8B-B14F-4D97-AF65-F5344CB8AC3E}">
        <p14:creationId xmlns:p14="http://schemas.microsoft.com/office/powerpoint/2010/main" val="4002905195"/>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lvl1pPr>
              <a:defRPr>
                <a:latin typeface="Lato" panose="020F0502020204030203" pitchFamily="34" charset="0"/>
                <a:ea typeface="Lato" panose="020F0502020204030203" pitchFamily="34" charset="0"/>
                <a:cs typeface="Lato" panose="020F0502020204030203" pitchFamily="34" charset="0"/>
              </a:defRPr>
            </a:lvl1pPr>
          </a:lstStyle>
          <a:p>
            <a:pPr defTabSz="277233"/>
            <a:fld id="{1D8BD707-D9CF-40AE-B4C6-C98DA3205C09}" type="datetimeFigureOut">
              <a:rPr lang="en-US" smtClean="0">
                <a:solidFill>
                  <a:srgbClr val="2A2C65">
                    <a:tint val="75000"/>
                  </a:srgbClr>
                </a:solidFill>
              </a:rPr>
              <a:pPr defTabSz="277233"/>
              <a:t>11/5/2024</a:t>
            </a:fld>
            <a:endParaRPr lang="en-US" dirty="0">
              <a:solidFill>
                <a:srgbClr val="2A2C65">
                  <a:tint val="75000"/>
                </a:srgbClr>
              </a:solidFill>
            </a:endParaRPr>
          </a:p>
        </p:txBody>
      </p:sp>
      <p:sp>
        <p:nvSpPr>
          <p:cNvPr id="4" name="Footer Placeholder 3"/>
          <p:cNvSpPr>
            <a:spLocks noGrp="1"/>
          </p:cNvSpPr>
          <p:nvPr>
            <p:ph type="ftr" sz="quarter" idx="11"/>
          </p:nvPr>
        </p:nvSpPr>
        <p:spPr/>
        <p:txBody>
          <a:bodyPr/>
          <a:lstStyle>
            <a:lvl1pPr>
              <a:defRPr>
                <a:latin typeface="Lato" panose="020F0502020204030203" pitchFamily="34" charset="0"/>
                <a:ea typeface="Lato" panose="020F0502020204030203" pitchFamily="34" charset="0"/>
                <a:cs typeface="Lato" panose="020F0502020204030203" pitchFamily="34" charset="0"/>
              </a:defRPr>
            </a:lvl1pPr>
          </a:lstStyle>
          <a:p>
            <a:pPr defTabSz="277233"/>
            <a:endParaRPr lang="en-GB">
              <a:solidFill>
                <a:srgbClr val="2A2C65">
                  <a:tint val="75000"/>
                </a:srgbClr>
              </a:solidFill>
            </a:endParaRPr>
          </a:p>
        </p:txBody>
      </p:sp>
      <p:sp>
        <p:nvSpPr>
          <p:cNvPr id="5" name="Slide Number Placeholder 4"/>
          <p:cNvSpPr>
            <a:spLocks noGrp="1"/>
          </p:cNvSpPr>
          <p:nvPr>
            <p:ph type="sldNum" sz="quarter" idx="12"/>
          </p:nvPr>
        </p:nvSpPr>
        <p:spPr/>
        <p:txBody>
          <a:bodyPr/>
          <a:lstStyle>
            <a:lvl1pPr>
              <a:defRPr>
                <a:latin typeface="Lato" panose="020F0502020204030203" pitchFamily="34" charset="0"/>
                <a:ea typeface="Lato" panose="020F0502020204030203" pitchFamily="34" charset="0"/>
                <a:cs typeface="Lato" panose="020F0502020204030203" pitchFamily="34" charset="0"/>
              </a:defRPr>
            </a:lvl1pPr>
          </a:lstStyle>
          <a:p>
            <a:pPr defTabSz="277233"/>
            <a:fld id="{B6F15528-21DE-4FAA-801E-634DDDAF4B2B}" type="slidenum">
              <a:rPr lang="en-GB" smtClean="0">
                <a:solidFill>
                  <a:srgbClr val="2A2C65">
                    <a:tint val="75000"/>
                  </a:srgbClr>
                </a:solidFill>
              </a:rPr>
              <a:pPr defTabSz="277233"/>
              <a:t>‹#›</a:t>
            </a:fld>
            <a:endParaRPr lang="en-GB">
              <a:solidFill>
                <a:srgbClr val="2A2C65">
                  <a:tint val="75000"/>
                </a:srgbClr>
              </a:solidFill>
            </a:endParaRPr>
          </a:p>
        </p:txBody>
      </p:sp>
    </p:spTree>
    <p:extLst>
      <p:ext uri="{BB962C8B-B14F-4D97-AF65-F5344CB8AC3E}">
        <p14:creationId xmlns:p14="http://schemas.microsoft.com/office/powerpoint/2010/main" val="2690339050"/>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atin typeface="Lato" panose="020F0502020204030203" pitchFamily="34" charset="0"/>
                <a:ea typeface="Lato" panose="020F0502020204030203" pitchFamily="34" charset="0"/>
                <a:cs typeface="Lato" panose="020F0502020204030203" pitchFamily="34" charset="0"/>
              </a:defRPr>
            </a:lvl1pPr>
          </a:lstStyle>
          <a:p>
            <a:pPr defTabSz="277233"/>
            <a:fld id="{1D8BD707-D9CF-40AE-B4C6-C98DA3205C09}" type="datetimeFigureOut">
              <a:rPr lang="en-US" smtClean="0">
                <a:solidFill>
                  <a:srgbClr val="2A2C65">
                    <a:tint val="75000"/>
                  </a:srgbClr>
                </a:solidFill>
              </a:rPr>
              <a:pPr defTabSz="277233"/>
              <a:t>11/5/2024</a:t>
            </a:fld>
            <a:endParaRPr lang="en-US">
              <a:solidFill>
                <a:srgbClr val="2A2C65">
                  <a:tint val="75000"/>
                </a:srgbClr>
              </a:solidFill>
            </a:endParaRPr>
          </a:p>
        </p:txBody>
      </p:sp>
      <p:sp>
        <p:nvSpPr>
          <p:cNvPr id="3" name="Footer Placeholder 2"/>
          <p:cNvSpPr>
            <a:spLocks noGrp="1"/>
          </p:cNvSpPr>
          <p:nvPr>
            <p:ph type="ftr" sz="quarter" idx="11"/>
          </p:nvPr>
        </p:nvSpPr>
        <p:spPr/>
        <p:txBody>
          <a:bodyPr/>
          <a:lstStyle>
            <a:lvl1pPr>
              <a:defRPr>
                <a:latin typeface="Lato" panose="020F0502020204030203" pitchFamily="34" charset="0"/>
                <a:ea typeface="Lato" panose="020F0502020204030203" pitchFamily="34" charset="0"/>
                <a:cs typeface="Lato" panose="020F0502020204030203" pitchFamily="34" charset="0"/>
              </a:defRPr>
            </a:lvl1pPr>
          </a:lstStyle>
          <a:p>
            <a:pPr defTabSz="277233"/>
            <a:endParaRPr lang="en-GB">
              <a:solidFill>
                <a:srgbClr val="2A2C65">
                  <a:tint val="75000"/>
                </a:srgbClr>
              </a:solidFill>
            </a:endParaRPr>
          </a:p>
        </p:txBody>
      </p:sp>
      <p:sp>
        <p:nvSpPr>
          <p:cNvPr id="4" name="Slide Number Placeholder 3"/>
          <p:cNvSpPr>
            <a:spLocks noGrp="1"/>
          </p:cNvSpPr>
          <p:nvPr>
            <p:ph type="sldNum" sz="quarter" idx="12"/>
          </p:nvPr>
        </p:nvSpPr>
        <p:spPr/>
        <p:txBody>
          <a:bodyPr/>
          <a:lstStyle>
            <a:lvl1pPr>
              <a:defRPr>
                <a:latin typeface="Lato" panose="020F0502020204030203" pitchFamily="34" charset="0"/>
                <a:ea typeface="Lato" panose="020F0502020204030203" pitchFamily="34" charset="0"/>
                <a:cs typeface="Lato" panose="020F0502020204030203" pitchFamily="34" charset="0"/>
              </a:defRPr>
            </a:lvl1pPr>
          </a:lstStyle>
          <a:p>
            <a:pPr defTabSz="277233"/>
            <a:fld id="{B6F15528-21DE-4FAA-801E-634DDDAF4B2B}" type="slidenum">
              <a:rPr lang="en-GB" smtClean="0">
                <a:solidFill>
                  <a:srgbClr val="2A2C65">
                    <a:tint val="75000"/>
                  </a:srgbClr>
                </a:solidFill>
              </a:rPr>
              <a:pPr defTabSz="277233"/>
              <a:t>‹#›</a:t>
            </a:fld>
            <a:endParaRPr lang="en-GB">
              <a:solidFill>
                <a:srgbClr val="2A2C65">
                  <a:tint val="75000"/>
                </a:srgbClr>
              </a:solidFill>
            </a:endParaRPr>
          </a:p>
        </p:txBody>
      </p:sp>
    </p:spTree>
    <p:extLst>
      <p:ext uri="{BB962C8B-B14F-4D97-AF65-F5344CB8AC3E}">
        <p14:creationId xmlns:p14="http://schemas.microsoft.com/office/powerpoint/2010/main" val="389445202"/>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90" y="457200"/>
            <a:ext cx="3932237" cy="1600200"/>
          </a:xfr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5183188" y="987427"/>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839790" y="2057400"/>
            <a:ext cx="3932237" cy="3811588"/>
          </a:xfrm>
        </p:spPr>
        <p:txBody>
          <a:bodyPr/>
          <a:lstStyle>
            <a:lvl1pPr marL="0" indent="0">
              <a:buNone/>
              <a:defRPr sz="1600"/>
            </a:lvl1pPr>
            <a:lvl2pPr marL="457158" indent="0">
              <a:buNone/>
              <a:defRPr sz="1400"/>
            </a:lvl2pPr>
            <a:lvl3pPr marL="914315" indent="0">
              <a:buNone/>
              <a:defRPr sz="1200"/>
            </a:lvl3pPr>
            <a:lvl4pPr marL="1371472" indent="0">
              <a:buNone/>
              <a:defRPr sz="1000"/>
            </a:lvl4pPr>
            <a:lvl5pPr marL="1828630" indent="0">
              <a:buNone/>
              <a:defRPr sz="1000"/>
            </a:lvl5pPr>
            <a:lvl6pPr marL="2285788" indent="0">
              <a:buNone/>
              <a:defRPr sz="1000"/>
            </a:lvl6pPr>
            <a:lvl7pPr marL="2742945" indent="0">
              <a:buNone/>
              <a:defRPr sz="1000"/>
            </a:lvl7pPr>
            <a:lvl8pPr marL="3200104" indent="0">
              <a:buNone/>
              <a:defRPr sz="1000"/>
            </a:lvl8pPr>
            <a:lvl9pPr marL="365726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lvl1pPr>
              <a:defRPr>
                <a:latin typeface="Lato" panose="020F0502020204030203" pitchFamily="34" charset="0"/>
                <a:ea typeface="Lato" panose="020F0502020204030203" pitchFamily="34" charset="0"/>
                <a:cs typeface="Lato" panose="020F0502020204030203" pitchFamily="34" charset="0"/>
              </a:defRPr>
            </a:lvl1pPr>
          </a:lstStyle>
          <a:p>
            <a:pPr defTabSz="277233"/>
            <a:fld id="{1D8BD707-D9CF-40AE-B4C6-C98DA3205C09}" type="datetimeFigureOut">
              <a:rPr lang="en-US" smtClean="0">
                <a:solidFill>
                  <a:srgbClr val="2A2C65">
                    <a:tint val="75000"/>
                  </a:srgbClr>
                </a:solidFill>
              </a:rPr>
              <a:pPr defTabSz="277233"/>
              <a:t>11/5/2024</a:t>
            </a:fld>
            <a:endParaRPr lang="en-US" dirty="0">
              <a:solidFill>
                <a:srgbClr val="2A2C65">
                  <a:tint val="75000"/>
                </a:srgbClr>
              </a:solidFill>
            </a:endParaRPr>
          </a:p>
        </p:txBody>
      </p:sp>
      <p:sp>
        <p:nvSpPr>
          <p:cNvPr id="6" name="Footer Placeholder 5"/>
          <p:cNvSpPr>
            <a:spLocks noGrp="1"/>
          </p:cNvSpPr>
          <p:nvPr>
            <p:ph type="ftr" sz="quarter" idx="11"/>
          </p:nvPr>
        </p:nvSpPr>
        <p:spPr/>
        <p:txBody>
          <a:bodyPr/>
          <a:lstStyle>
            <a:lvl1pPr>
              <a:defRPr>
                <a:latin typeface="Lato" panose="020F0502020204030203" pitchFamily="34" charset="0"/>
                <a:ea typeface="Lato" panose="020F0502020204030203" pitchFamily="34" charset="0"/>
                <a:cs typeface="Lato" panose="020F0502020204030203" pitchFamily="34" charset="0"/>
              </a:defRPr>
            </a:lvl1pPr>
          </a:lstStyle>
          <a:p>
            <a:pPr defTabSz="277233"/>
            <a:endParaRPr lang="en-GB">
              <a:solidFill>
                <a:srgbClr val="2A2C65">
                  <a:tint val="75000"/>
                </a:srgbClr>
              </a:solidFill>
            </a:endParaRPr>
          </a:p>
        </p:txBody>
      </p:sp>
      <p:sp>
        <p:nvSpPr>
          <p:cNvPr id="7" name="Slide Number Placeholder 6"/>
          <p:cNvSpPr>
            <a:spLocks noGrp="1"/>
          </p:cNvSpPr>
          <p:nvPr>
            <p:ph type="sldNum" sz="quarter" idx="12"/>
          </p:nvPr>
        </p:nvSpPr>
        <p:spPr/>
        <p:txBody>
          <a:bodyPr/>
          <a:lstStyle>
            <a:lvl1pPr>
              <a:defRPr>
                <a:latin typeface="Lato" panose="020F0502020204030203" pitchFamily="34" charset="0"/>
                <a:ea typeface="Lato" panose="020F0502020204030203" pitchFamily="34" charset="0"/>
                <a:cs typeface="Lato" panose="020F0502020204030203" pitchFamily="34" charset="0"/>
              </a:defRPr>
            </a:lvl1pPr>
          </a:lstStyle>
          <a:p>
            <a:pPr defTabSz="277233"/>
            <a:fld id="{B6F15528-21DE-4FAA-801E-634DDDAF4B2B}" type="slidenum">
              <a:rPr lang="en-GB" smtClean="0">
                <a:solidFill>
                  <a:srgbClr val="2A2C65">
                    <a:tint val="75000"/>
                  </a:srgbClr>
                </a:solidFill>
              </a:rPr>
              <a:pPr defTabSz="277233"/>
              <a:t>‹#›</a:t>
            </a:fld>
            <a:endParaRPr lang="en-GB">
              <a:solidFill>
                <a:srgbClr val="2A2C65">
                  <a:tint val="75000"/>
                </a:srgbClr>
              </a:solidFill>
            </a:endParaRPr>
          </a:p>
        </p:txBody>
      </p:sp>
    </p:spTree>
    <p:extLst>
      <p:ext uri="{BB962C8B-B14F-4D97-AF65-F5344CB8AC3E}">
        <p14:creationId xmlns:p14="http://schemas.microsoft.com/office/powerpoint/2010/main" val="3444989737"/>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90" y="457200"/>
            <a:ext cx="3932237" cy="160020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5183188" y="987427"/>
            <a:ext cx="6172200" cy="4873625"/>
          </a:xfrm>
        </p:spPr>
        <p:txBody>
          <a:bodyPr anchor="t"/>
          <a:lstStyle>
            <a:lvl1pPr marL="0" indent="0">
              <a:buNone/>
              <a:defRPr sz="3200"/>
            </a:lvl1pPr>
            <a:lvl2pPr marL="457158" indent="0">
              <a:buNone/>
              <a:defRPr sz="2800"/>
            </a:lvl2pPr>
            <a:lvl3pPr marL="914315" indent="0">
              <a:buNone/>
              <a:defRPr sz="2400"/>
            </a:lvl3pPr>
            <a:lvl4pPr marL="1371472" indent="0">
              <a:buNone/>
              <a:defRPr sz="2000"/>
            </a:lvl4pPr>
            <a:lvl5pPr marL="1828630" indent="0">
              <a:buNone/>
              <a:defRPr sz="2000"/>
            </a:lvl5pPr>
            <a:lvl6pPr marL="2285788" indent="0">
              <a:buNone/>
              <a:defRPr sz="2000"/>
            </a:lvl6pPr>
            <a:lvl7pPr marL="2742945" indent="0">
              <a:buNone/>
              <a:defRPr sz="2000"/>
            </a:lvl7pPr>
            <a:lvl8pPr marL="3200104" indent="0">
              <a:buNone/>
              <a:defRPr sz="2000"/>
            </a:lvl8pPr>
            <a:lvl9pPr marL="365726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839790" y="2057400"/>
            <a:ext cx="3932237" cy="3811588"/>
          </a:xfrm>
        </p:spPr>
        <p:txBody>
          <a:bodyPr/>
          <a:lstStyle>
            <a:lvl1pPr marL="0" indent="0">
              <a:buNone/>
              <a:defRPr sz="1600"/>
            </a:lvl1pPr>
            <a:lvl2pPr marL="457158" indent="0">
              <a:buNone/>
              <a:defRPr sz="1400"/>
            </a:lvl2pPr>
            <a:lvl3pPr marL="914315" indent="0">
              <a:buNone/>
              <a:defRPr sz="1200"/>
            </a:lvl3pPr>
            <a:lvl4pPr marL="1371472" indent="0">
              <a:buNone/>
              <a:defRPr sz="1000"/>
            </a:lvl4pPr>
            <a:lvl5pPr marL="1828630" indent="0">
              <a:buNone/>
              <a:defRPr sz="1000"/>
            </a:lvl5pPr>
            <a:lvl6pPr marL="2285788" indent="0">
              <a:buNone/>
              <a:defRPr sz="1000"/>
            </a:lvl6pPr>
            <a:lvl7pPr marL="2742945" indent="0">
              <a:buNone/>
              <a:defRPr sz="1000"/>
            </a:lvl7pPr>
            <a:lvl8pPr marL="3200104" indent="0">
              <a:buNone/>
              <a:defRPr sz="1000"/>
            </a:lvl8pPr>
            <a:lvl9pPr marL="365726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lvl1pPr>
              <a:defRPr>
                <a:latin typeface="Lato" panose="020F0502020204030203" pitchFamily="34" charset="0"/>
                <a:ea typeface="Lato" panose="020F0502020204030203" pitchFamily="34" charset="0"/>
                <a:cs typeface="Lato" panose="020F0502020204030203" pitchFamily="34" charset="0"/>
              </a:defRPr>
            </a:lvl1pPr>
          </a:lstStyle>
          <a:p>
            <a:pPr defTabSz="277233"/>
            <a:fld id="{1D8BD707-D9CF-40AE-B4C6-C98DA3205C09}" type="datetimeFigureOut">
              <a:rPr lang="en-US" smtClean="0">
                <a:solidFill>
                  <a:srgbClr val="2A2C65">
                    <a:tint val="75000"/>
                  </a:srgbClr>
                </a:solidFill>
              </a:rPr>
              <a:pPr defTabSz="277233"/>
              <a:t>11/5/2024</a:t>
            </a:fld>
            <a:endParaRPr lang="en-US">
              <a:solidFill>
                <a:srgbClr val="2A2C65">
                  <a:tint val="75000"/>
                </a:srgbClr>
              </a:solidFill>
            </a:endParaRPr>
          </a:p>
        </p:txBody>
      </p:sp>
      <p:sp>
        <p:nvSpPr>
          <p:cNvPr id="6" name="Footer Placeholder 5"/>
          <p:cNvSpPr>
            <a:spLocks noGrp="1"/>
          </p:cNvSpPr>
          <p:nvPr>
            <p:ph type="ftr" sz="quarter" idx="11"/>
          </p:nvPr>
        </p:nvSpPr>
        <p:spPr/>
        <p:txBody>
          <a:bodyPr/>
          <a:lstStyle>
            <a:lvl1pPr>
              <a:defRPr>
                <a:latin typeface="Lato" panose="020F0502020204030203" pitchFamily="34" charset="0"/>
                <a:ea typeface="Lato" panose="020F0502020204030203" pitchFamily="34" charset="0"/>
                <a:cs typeface="Lato" panose="020F0502020204030203" pitchFamily="34" charset="0"/>
              </a:defRPr>
            </a:lvl1pPr>
          </a:lstStyle>
          <a:p>
            <a:pPr defTabSz="277233"/>
            <a:endParaRPr lang="en-GB">
              <a:solidFill>
                <a:srgbClr val="2A2C65">
                  <a:tint val="75000"/>
                </a:srgbClr>
              </a:solidFill>
            </a:endParaRPr>
          </a:p>
        </p:txBody>
      </p:sp>
      <p:sp>
        <p:nvSpPr>
          <p:cNvPr id="7" name="Slide Number Placeholder 6"/>
          <p:cNvSpPr>
            <a:spLocks noGrp="1"/>
          </p:cNvSpPr>
          <p:nvPr>
            <p:ph type="sldNum" sz="quarter" idx="12"/>
          </p:nvPr>
        </p:nvSpPr>
        <p:spPr/>
        <p:txBody>
          <a:bodyPr/>
          <a:lstStyle>
            <a:lvl1pPr>
              <a:defRPr>
                <a:latin typeface="Lato" panose="020F0502020204030203" pitchFamily="34" charset="0"/>
                <a:ea typeface="Lato" panose="020F0502020204030203" pitchFamily="34" charset="0"/>
                <a:cs typeface="Lato" panose="020F0502020204030203" pitchFamily="34" charset="0"/>
              </a:defRPr>
            </a:lvl1pPr>
          </a:lstStyle>
          <a:p>
            <a:pPr defTabSz="277233"/>
            <a:fld id="{B6F15528-21DE-4FAA-801E-634DDDAF4B2B}" type="slidenum">
              <a:rPr lang="en-GB" smtClean="0">
                <a:solidFill>
                  <a:srgbClr val="2A2C65">
                    <a:tint val="75000"/>
                  </a:srgbClr>
                </a:solidFill>
              </a:rPr>
              <a:pPr defTabSz="277233"/>
              <a:t>‹#›</a:t>
            </a:fld>
            <a:endParaRPr lang="en-GB">
              <a:solidFill>
                <a:srgbClr val="2A2C65">
                  <a:tint val="75000"/>
                </a:srgbClr>
              </a:solidFill>
            </a:endParaRPr>
          </a:p>
        </p:txBody>
      </p:sp>
    </p:spTree>
    <p:extLst>
      <p:ext uri="{BB962C8B-B14F-4D97-AF65-F5344CB8AC3E}">
        <p14:creationId xmlns:p14="http://schemas.microsoft.com/office/powerpoint/2010/main" val="3422592479"/>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lvl1pPr>
              <a:defRPr>
                <a:latin typeface="Lato" panose="020F0502020204030203" pitchFamily="34" charset="0"/>
                <a:ea typeface="Lato" panose="020F0502020204030203" pitchFamily="34" charset="0"/>
                <a:cs typeface="Lato" panose="020F0502020204030203" pitchFamily="34" charset="0"/>
              </a:defRPr>
            </a:lvl1pPr>
          </a:lstStyle>
          <a:p>
            <a:pPr defTabSz="277233"/>
            <a:fld id="{1D8BD707-D9CF-40AE-B4C6-C98DA3205C09}" type="datetimeFigureOut">
              <a:rPr lang="en-US" smtClean="0">
                <a:solidFill>
                  <a:srgbClr val="2A2C65">
                    <a:tint val="75000"/>
                  </a:srgbClr>
                </a:solidFill>
              </a:rPr>
              <a:pPr defTabSz="277233"/>
              <a:t>11/5/2024</a:t>
            </a:fld>
            <a:endParaRPr lang="en-US">
              <a:solidFill>
                <a:srgbClr val="2A2C65">
                  <a:tint val="75000"/>
                </a:srgbClr>
              </a:solidFill>
            </a:endParaRPr>
          </a:p>
        </p:txBody>
      </p:sp>
      <p:sp>
        <p:nvSpPr>
          <p:cNvPr id="5" name="Footer Placeholder 4"/>
          <p:cNvSpPr>
            <a:spLocks noGrp="1"/>
          </p:cNvSpPr>
          <p:nvPr>
            <p:ph type="ftr" sz="quarter" idx="11"/>
          </p:nvPr>
        </p:nvSpPr>
        <p:spPr/>
        <p:txBody>
          <a:bodyPr/>
          <a:lstStyle>
            <a:lvl1pPr>
              <a:defRPr>
                <a:latin typeface="Lato" panose="020F0502020204030203" pitchFamily="34" charset="0"/>
                <a:ea typeface="Lato" panose="020F0502020204030203" pitchFamily="34" charset="0"/>
                <a:cs typeface="Lato" panose="020F0502020204030203" pitchFamily="34" charset="0"/>
              </a:defRPr>
            </a:lvl1pPr>
          </a:lstStyle>
          <a:p>
            <a:pPr defTabSz="277233"/>
            <a:endParaRPr lang="en-GB">
              <a:solidFill>
                <a:srgbClr val="2A2C65">
                  <a:tint val="75000"/>
                </a:srgbClr>
              </a:solidFill>
            </a:endParaRPr>
          </a:p>
        </p:txBody>
      </p:sp>
      <p:sp>
        <p:nvSpPr>
          <p:cNvPr id="6" name="Slide Number Placeholder 5"/>
          <p:cNvSpPr>
            <a:spLocks noGrp="1"/>
          </p:cNvSpPr>
          <p:nvPr>
            <p:ph type="sldNum" sz="quarter" idx="12"/>
          </p:nvPr>
        </p:nvSpPr>
        <p:spPr/>
        <p:txBody>
          <a:bodyPr/>
          <a:lstStyle>
            <a:lvl1pPr>
              <a:defRPr>
                <a:latin typeface="Lato" panose="020F0502020204030203" pitchFamily="34" charset="0"/>
                <a:ea typeface="Lato" panose="020F0502020204030203" pitchFamily="34" charset="0"/>
                <a:cs typeface="Lato" panose="020F0502020204030203" pitchFamily="34" charset="0"/>
              </a:defRPr>
            </a:lvl1pPr>
          </a:lstStyle>
          <a:p>
            <a:pPr defTabSz="277233"/>
            <a:fld id="{B6F15528-21DE-4FAA-801E-634DDDAF4B2B}" type="slidenum">
              <a:rPr lang="en-GB" smtClean="0">
                <a:solidFill>
                  <a:srgbClr val="2A2C65">
                    <a:tint val="75000"/>
                  </a:srgbClr>
                </a:solidFill>
              </a:rPr>
              <a:pPr defTabSz="277233"/>
              <a:t>‹#›</a:t>
            </a:fld>
            <a:endParaRPr lang="en-GB">
              <a:solidFill>
                <a:srgbClr val="2A2C65">
                  <a:tint val="75000"/>
                </a:srgbClr>
              </a:solidFill>
            </a:endParaRPr>
          </a:p>
        </p:txBody>
      </p:sp>
    </p:spTree>
    <p:extLst>
      <p:ext uri="{BB962C8B-B14F-4D97-AF65-F5344CB8AC3E}">
        <p14:creationId xmlns:p14="http://schemas.microsoft.com/office/powerpoint/2010/main" val="1866634747"/>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lvl1pPr>
              <a:defRPr>
                <a:latin typeface="Lato" panose="020F0502020204030203" pitchFamily="34" charset="0"/>
                <a:ea typeface="Lato" panose="020F0502020204030203" pitchFamily="34" charset="0"/>
                <a:cs typeface="Lato" panose="020F0502020204030203" pitchFamily="34" charset="0"/>
              </a:defRPr>
            </a:lvl1pPr>
          </a:lstStyle>
          <a:p>
            <a:pPr defTabSz="277233"/>
            <a:fld id="{1D8BD707-D9CF-40AE-B4C6-C98DA3205C09}" type="datetimeFigureOut">
              <a:rPr lang="en-US" smtClean="0">
                <a:solidFill>
                  <a:srgbClr val="2A2C65">
                    <a:tint val="75000"/>
                  </a:srgbClr>
                </a:solidFill>
              </a:rPr>
              <a:pPr defTabSz="277233"/>
              <a:t>11/5/2024</a:t>
            </a:fld>
            <a:endParaRPr lang="en-US">
              <a:solidFill>
                <a:srgbClr val="2A2C65">
                  <a:tint val="75000"/>
                </a:srgbClr>
              </a:solidFill>
            </a:endParaRPr>
          </a:p>
        </p:txBody>
      </p:sp>
      <p:sp>
        <p:nvSpPr>
          <p:cNvPr id="5" name="Footer Placeholder 4"/>
          <p:cNvSpPr>
            <a:spLocks noGrp="1"/>
          </p:cNvSpPr>
          <p:nvPr>
            <p:ph type="ftr" sz="quarter" idx="11"/>
          </p:nvPr>
        </p:nvSpPr>
        <p:spPr/>
        <p:txBody>
          <a:bodyPr/>
          <a:lstStyle>
            <a:lvl1pPr>
              <a:defRPr>
                <a:latin typeface="Lato" panose="020F0502020204030203" pitchFamily="34" charset="0"/>
                <a:ea typeface="Lato" panose="020F0502020204030203" pitchFamily="34" charset="0"/>
                <a:cs typeface="Lato" panose="020F0502020204030203" pitchFamily="34" charset="0"/>
              </a:defRPr>
            </a:lvl1pPr>
          </a:lstStyle>
          <a:p>
            <a:pPr defTabSz="277233"/>
            <a:endParaRPr lang="en-GB">
              <a:solidFill>
                <a:srgbClr val="2A2C65">
                  <a:tint val="75000"/>
                </a:srgbClr>
              </a:solidFill>
            </a:endParaRPr>
          </a:p>
        </p:txBody>
      </p:sp>
      <p:sp>
        <p:nvSpPr>
          <p:cNvPr id="6" name="Slide Number Placeholder 5"/>
          <p:cNvSpPr>
            <a:spLocks noGrp="1"/>
          </p:cNvSpPr>
          <p:nvPr>
            <p:ph type="sldNum" sz="quarter" idx="12"/>
          </p:nvPr>
        </p:nvSpPr>
        <p:spPr/>
        <p:txBody>
          <a:bodyPr/>
          <a:lstStyle>
            <a:lvl1pPr>
              <a:defRPr>
                <a:latin typeface="Lato" panose="020F0502020204030203" pitchFamily="34" charset="0"/>
                <a:ea typeface="Lato" panose="020F0502020204030203" pitchFamily="34" charset="0"/>
                <a:cs typeface="Lato" panose="020F0502020204030203" pitchFamily="34" charset="0"/>
              </a:defRPr>
            </a:lvl1pPr>
          </a:lstStyle>
          <a:p>
            <a:pPr defTabSz="277233"/>
            <a:fld id="{B6F15528-21DE-4FAA-801E-634DDDAF4B2B}" type="slidenum">
              <a:rPr lang="en-GB" smtClean="0">
                <a:solidFill>
                  <a:srgbClr val="2A2C65">
                    <a:tint val="75000"/>
                  </a:srgbClr>
                </a:solidFill>
              </a:rPr>
              <a:pPr defTabSz="277233"/>
              <a:t>‹#›</a:t>
            </a:fld>
            <a:endParaRPr lang="en-GB">
              <a:solidFill>
                <a:srgbClr val="2A2C65">
                  <a:tint val="75000"/>
                </a:srgbClr>
              </a:solidFill>
            </a:endParaRPr>
          </a:p>
        </p:txBody>
      </p:sp>
    </p:spTree>
    <p:extLst>
      <p:ext uri="{BB962C8B-B14F-4D97-AF65-F5344CB8AC3E}">
        <p14:creationId xmlns:p14="http://schemas.microsoft.com/office/powerpoint/2010/main" val="3838800995"/>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1" y="1122363"/>
            <a:ext cx="9144000" cy="2387600"/>
          </a:xfrm>
        </p:spPr>
        <p:txBody>
          <a:bodyPr anchor="b"/>
          <a:lstStyle>
            <a:lvl1pPr algn="ctr">
              <a:defRPr sz="6000"/>
            </a:lvl1pPr>
          </a:lstStyle>
          <a:p>
            <a:r>
              <a:rPr lang="en-US" smtClean="0"/>
              <a:t>Click to edit Master title style</a:t>
            </a:r>
            <a:endParaRPr lang="en-US" dirty="0"/>
          </a:p>
        </p:txBody>
      </p:sp>
      <p:sp>
        <p:nvSpPr>
          <p:cNvPr id="3" name="Subtitle 2"/>
          <p:cNvSpPr>
            <a:spLocks noGrp="1"/>
          </p:cNvSpPr>
          <p:nvPr>
            <p:ph type="subTitle" idx="1"/>
          </p:nvPr>
        </p:nvSpPr>
        <p:spPr>
          <a:xfrm>
            <a:off x="1524001" y="3602038"/>
            <a:ext cx="9144000" cy="1655762"/>
          </a:xfrm>
        </p:spPr>
        <p:txBody>
          <a:bodyPr/>
          <a:lstStyle>
            <a:lvl1pPr marL="0" indent="0" algn="ctr">
              <a:buNone/>
              <a:defRPr sz="2400"/>
            </a:lvl1pPr>
            <a:lvl2pPr marL="457158" indent="0" algn="ctr">
              <a:buNone/>
              <a:defRPr sz="2000"/>
            </a:lvl2pPr>
            <a:lvl3pPr marL="914315" indent="0" algn="ctr">
              <a:buNone/>
              <a:defRPr sz="1800"/>
            </a:lvl3pPr>
            <a:lvl4pPr marL="1371472" indent="0" algn="ctr">
              <a:buNone/>
              <a:defRPr sz="1600"/>
            </a:lvl4pPr>
            <a:lvl5pPr marL="1828630" indent="0" algn="ctr">
              <a:buNone/>
              <a:defRPr sz="1600"/>
            </a:lvl5pPr>
            <a:lvl6pPr marL="2285788" indent="0" algn="ctr">
              <a:buNone/>
              <a:defRPr sz="1600"/>
            </a:lvl6pPr>
            <a:lvl7pPr marL="2742945" indent="0" algn="ctr">
              <a:buNone/>
              <a:defRPr sz="1600"/>
            </a:lvl7pPr>
            <a:lvl8pPr marL="3200104" indent="0" algn="ctr">
              <a:buNone/>
              <a:defRPr sz="1600"/>
            </a:lvl8pPr>
            <a:lvl9pPr marL="365726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pPr defTabSz="277233"/>
            <a:fld id="{1D8BD707-D9CF-40AE-B4C6-C98DA3205C09}" type="datetimeFigureOut">
              <a:rPr lang="en-US" smtClean="0">
                <a:solidFill>
                  <a:srgbClr val="2A2C65">
                    <a:tint val="75000"/>
                  </a:srgbClr>
                </a:solidFill>
              </a:rPr>
              <a:pPr defTabSz="277233"/>
              <a:t>11/5/2024</a:t>
            </a:fld>
            <a:endParaRPr lang="en-US">
              <a:solidFill>
                <a:srgbClr val="2A2C65">
                  <a:tint val="75000"/>
                </a:srgbClr>
              </a:solidFill>
            </a:endParaRPr>
          </a:p>
        </p:txBody>
      </p:sp>
      <p:sp>
        <p:nvSpPr>
          <p:cNvPr id="5" name="Footer Placeholder 4"/>
          <p:cNvSpPr>
            <a:spLocks noGrp="1"/>
          </p:cNvSpPr>
          <p:nvPr>
            <p:ph type="ftr" sz="quarter" idx="11"/>
          </p:nvPr>
        </p:nvSpPr>
        <p:spPr/>
        <p:txBody>
          <a:bodyPr/>
          <a:lstStyle/>
          <a:p>
            <a:pPr defTabSz="277233"/>
            <a:endParaRPr lang="en-GB">
              <a:solidFill>
                <a:srgbClr val="2A2C65">
                  <a:tint val="75000"/>
                </a:srgbClr>
              </a:solidFill>
            </a:endParaRPr>
          </a:p>
        </p:txBody>
      </p:sp>
      <p:sp>
        <p:nvSpPr>
          <p:cNvPr id="6" name="Slide Number Placeholder 5"/>
          <p:cNvSpPr>
            <a:spLocks noGrp="1"/>
          </p:cNvSpPr>
          <p:nvPr>
            <p:ph type="sldNum" sz="quarter" idx="12"/>
          </p:nvPr>
        </p:nvSpPr>
        <p:spPr/>
        <p:txBody>
          <a:bodyPr/>
          <a:lstStyle/>
          <a:p>
            <a:pPr defTabSz="277233"/>
            <a:fld id="{B6F15528-21DE-4FAA-801E-634DDDAF4B2B}" type="slidenum">
              <a:rPr lang="en-GB" smtClean="0">
                <a:solidFill>
                  <a:srgbClr val="2A2C65">
                    <a:tint val="75000"/>
                  </a:srgbClr>
                </a:solidFill>
              </a:rPr>
              <a:pPr defTabSz="277233"/>
              <a:t>‹#›</a:t>
            </a:fld>
            <a:endParaRPr lang="en-GB">
              <a:solidFill>
                <a:srgbClr val="2A2C65">
                  <a:tint val="75000"/>
                </a:srgbClr>
              </a:solidFill>
            </a:endParaRPr>
          </a:p>
        </p:txBody>
      </p:sp>
    </p:spTree>
    <p:extLst>
      <p:ext uri="{BB962C8B-B14F-4D97-AF65-F5344CB8AC3E}">
        <p14:creationId xmlns:p14="http://schemas.microsoft.com/office/powerpoint/2010/main" val="2036027673"/>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pPr defTabSz="277233"/>
            <a:fld id="{1D8BD707-D9CF-40AE-B4C6-C98DA3205C09}" type="datetimeFigureOut">
              <a:rPr lang="en-US" smtClean="0">
                <a:solidFill>
                  <a:srgbClr val="2A2C65">
                    <a:tint val="75000"/>
                  </a:srgbClr>
                </a:solidFill>
              </a:rPr>
              <a:pPr defTabSz="277233"/>
              <a:t>11/5/2024</a:t>
            </a:fld>
            <a:endParaRPr lang="en-US">
              <a:solidFill>
                <a:srgbClr val="2A2C65">
                  <a:tint val="75000"/>
                </a:srgbClr>
              </a:solidFill>
            </a:endParaRPr>
          </a:p>
        </p:txBody>
      </p:sp>
      <p:sp>
        <p:nvSpPr>
          <p:cNvPr id="5" name="Footer Placeholder 4"/>
          <p:cNvSpPr>
            <a:spLocks noGrp="1"/>
          </p:cNvSpPr>
          <p:nvPr>
            <p:ph type="ftr" sz="quarter" idx="11"/>
          </p:nvPr>
        </p:nvSpPr>
        <p:spPr/>
        <p:txBody>
          <a:bodyPr/>
          <a:lstStyle/>
          <a:p>
            <a:pPr defTabSz="277233"/>
            <a:endParaRPr lang="en-GB">
              <a:solidFill>
                <a:srgbClr val="2A2C65">
                  <a:tint val="75000"/>
                </a:srgbClr>
              </a:solidFill>
            </a:endParaRPr>
          </a:p>
        </p:txBody>
      </p:sp>
      <p:sp>
        <p:nvSpPr>
          <p:cNvPr id="6" name="Slide Number Placeholder 5"/>
          <p:cNvSpPr>
            <a:spLocks noGrp="1"/>
          </p:cNvSpPr>
          <p:nvPr>
            <p:ph type="sldNum" sz="quarter" idx="12"/>
          </p:nvPr>
        </p:nvSpPr>
        <p:spPr/>
        <p:txBody>
          <a:bodyPr/>
          <a:lstStyle/>
          <a:p>
            <a:pPr defTabSz="277233"/>
            <a:fld id="{B6F15528-21DE-4FAA-801E-634DDDAF4B2B}" type="slidenum">
              <a:rPr lang="en-GB" smtClean="0">
                <a:solidFill>
                  <a:srgbClr val="2A2C65">
                    <a:tint val="75000"/>
                  </a:srgbClr>
                </a:solidFill>
              </a:rPr>
              <a:pPr defTabSz="277233"/>
              <a:t>‹#›</a:t>
            </a:fld>
            <a:endParaRPr lang="en-GB">
              <a:solidFill>
                <a:srgbClr val="2A2C65">
                  <a:tint val="75000"/>
                </a:srgbClr>
              </a:solidFill>
            </a:endParaRPr>
          </a:p>
        </p:txBody>
      </p:sp>
    </p:spTree>
    <p:extLst>
      <p:ext uri="{BB962C8B-B14F-4D97-AF65-F5344CB8AC3E}">
        <p14:creationId xmlns:p14="http://schemas.microsoft.com/office/powerpoint/2010/main" val="270929230"/>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40"/>
            <a:ext cx="10515600" cy="2852737"/>
          </a:xfrm>
        </p:spPr>
        <p:txBody>
          <a:bodyPr anchor="b"/>
          <a:lstStyle>
            <a:lvl1pPr>
              <a:defRPr sz="6000"/>
            </a:lvl1pPr>
          </a:lstStyle>
          <a:p>
            <a:r>
              <a:rPr lang="en-US" smtClean="0"/>
              <a:t>Click to edit Master title style</a:t>
            </a:r>
            <a:endParaRPr lang="en-US" dirty="0"/>
          </a:p>
        </p:txBody>
      </p:sp>
      <p:sp>
        <p:nvSpPr>
          <p:cNvPr id="3" name="Text Placeholder 2"/>
          <p:cNvSpPr>
            <a:spLocks noGrp="1"/>
          </p:cNvSpPr>
          <p:nvPr>
            <p:ph type="body" idx="1"/>
          </p:nvPr>
        </p:nvSpPr>
        <p:spPr>
          <a:xfrm>
            <a:off x="831850" y="4589465"/>
            <a:ext cx="10515600" cy="1500187"/>
          </a:xfrm>
        </p:spPr>
        <p:txBody>
          <a:bodyPr/>
          <a:lstStyle>
            <a:lvl1pPr marL="0" indent="0">
              <a:buNone/>
              <a:defRPr sz="2400">
                <a:solidFill>
                  <a:schemeClr val="tx1">
                    <a:tint val="75000"/>
                  </a:schemeClr>
                </a:solidFill>
              </a:defRPr>
            </a:lvl1pPr>
            <a:lvl2pPr marL="457158" indent="0">
              <a:buNone/>
              <a:defRPr sz="2000">
                <a:solidFill>
                  <a:schemeClr val="tx1">
                    <a:tint val="75000"/>
                  </a:schemeClr>
                </a:solidFill>
              </a:defRPr>
            </a:lvl2pPr>
            <a:lvl3pPr marL="914315" indent="0">
              <a:buNone/>
              <a:defRPr sz="1800">
                <a:solidFill>
                  <a:schemeClr val="tx1">
                    <a:tint val="75000"/>
                  </a:schemeClr>
                </a:solidFill>
              </a:defRPr>
            </a:lvl3pPr>
            <a:lvl4pPr marL="1371472" indent="0">
              <a:buNone/>
              <a:defRPr sz="1600">
                <a:solidFill>
                  <a:schemeClr val="tx1">
                    <a:tint val="75000"/>
                  </a:schemeClr>
                </a:solidFill>
              </a:defRPr>
            </a:lvl4pPr>
            <a:lvl5pPr marL="1828630" indent="0">
              <a:buNone/>
              <a:defRPr sz="1600">
                <a:solidFill>
                  <a:schemeClr val="tx1">
                    <a:tint val="75000"/>
                  </a:schemeClr>
                </a:solidFill>
              </a:defRPr>
            </a:lvl5pPr>
            <a:lvl6pPr marL="2285788" indent="0">
              <a:buNone/>
              <a:defRPr sz="1600">
                <a:solidFill>
                  <a:schemeClr val="tx1">
                    <a:tint val="75000"/>
                  </a:schemeClr>
                </a:solidFill>
              </a:defRPr>
            </a:lvl6pPr>
            <a:lvl7pPr marL="2742945" indent="0">
              <a:buNone/>
              <a:defRPr sz="1600">
                <a:solidFill>
                  <a:schemeClr val="tx1">
                    <a:tint val="75000"/>
                  </a:schemeClr>
                </a:solidFill>
              </a:defRPr>
            </a:lvl7pPr>
            <a:lvl8pPr marL="3200104" indent="0">
              <a:buNone/>
              <a:defRPr sz="1600">
                <a:solidFill>
                  <a:schemeClr val="tx1">
                    <a:tint val="75000"/>
                  </a:schemeClr>
                </a:solidFill>
              </a:defRPr>
            </a:lvl8pPr>
            <a:lvl9pPr marL="365726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lvl1pPr>
              <a:defRPr>
                <a:latin typeface="Lato" panose="020F0502020204030203" pitchFamily="34" charset="0"/>
                <a:ea typeface="Lato" panose="020F0502020204030203" pitchFamily="34" charset="0"/>
                <a:cs typeface="Lato" panose="020F0502020204030203" pitchFamily="34" charset="0"/>
              </a:defRPr>
            </a:lvl1pPr>
          </a:lstStyle>
          <a:p>
            <a:pPr defTabSz="277233"/>
            <a:fld id="{1D8BD707-D9CF-40AE-B4C6-C98DA3205C09}" type="datetimeFigureOut">
              <a:rPr lang="en-US" smtClean="0">
                <a:solidFill>
                  <a:srgbClr val="2A2C65">
                    <a:tint val="75000"/>
                  </a:srgbClr>
                </a:solidFill>
              </a:rPr>
              <a:pPr defTabSz="277233"/>
              <a:t>11/5/2024</a:t>
            </a:fld>
            <a:endParaRPr lang="en-US" dirty="0">
              <a:solidFill>
                <a:srgbClr val="2A2C65">
                  <a:tint val="75000"/>
                </a:srgbClr>
              </a:solidFill>
            </a:endParaRPr>
          </a:p>
        </p:txBody>
      </p:sp>
      <p:sp>
        <p:nvSpPr>
          <p:cNvPr id="5" name="Footer Placeholder 4"/>
          <p:cNvSpPr>
            <a:spLocks noGrp="1"/>
          </p:cNvSpPr>
          <p:nvPr>
            <p:ph type="ftr" sz="quarter" idx="11"/>
          </p:nvPr>
        </p:nvSpPr>
        <p:spPr/>
        <p:txBody>
          <a:bodyPr/>
          <a:lstStyle>
            <a:lvl1pPr>
              <a:defRPr>
                <a:latin typeface="Lato" panose="020F0502020204030203" pitchFamily="34" charset="0"/>
                <a:ea typeface="Lato" panose="020F0502020204030203" pitchFamily="34" charset="0"/>
                <a:cs typeface="Lato" panose="020F0502020204030203" pitchFamily="34" charset="0"/>
              </a:defRPr>
            </a:lvl1pPr>
          </a:lstStyle>
          <a:p>
            <a:pPr defTabSz="277233"/>
            <a:endParaRPr lang="en-GB" dirty="0">
              <a:solidFill>
                <a:srgbClr val="2A2C65">
                  <a:tint val="75000"/>
                </a:srgbClr>
              </a:solidFill>
            </a:endParaRPr>
          </a:p>
        </p:txBody>
      </p:sp>
      <p:sp>
        <p:nvSpPr>
          <p:cNvPr id="6" name="Slide Number Placeholder 5"/>
          <p:cNvSpPr>
            <a:spLocks noGrp="1"/>
          </p:cNvSpPr>
          <p:nvPr>
            <p:ph type="sldNum" sz="quarter" idx="12"/>
          </p:nvPr>
        </p:nvSpPr>
        <p:spPr/>
        <p:txBody>
          <a:bodyPr/>
          <a:lstStyle>
            <a:lvl1pPr>
              <a:defRPr>
                <a:latin typeface="Lato" panose="020F0502020204030203" pitchFamily="34" charset="0"/>
                <a:ea typeface="Lato" panose="020F0502020204030203" pitchFamily="34" charset="0"/>
                <a:cs typeface="Lato" panose="020F0502020204030203" pitchFamily="34" charset="0"/>
              </a:defRPr>
            </a:lvl1pPr>
          </a:lstStyle>
          <a:p>
            <a:pPr defTabSz="277233"/>
            <a:fld id="{B6F15528-21DE-4FAA-801E-634DDDAF4B2B}" type="slidenum">
              <a:rPr lang="en-GB" smtClean="0">
                <a:solidFill>
                  <a:srgbClr val="2A2C65">
                    <a:tint val="75000"/>
                  </a:srgbClr>
                </a:solidFill>
              </a:rPr>
              <a:pPr defTabSz="277233"/>
              <a:t>‹#›</a:t>
            </a:fld>
            <a:endParaRPr lang="en-GB" dirty="0">
              <a:solidFill>
                <a:srgbClr val="2A2C65">
                  <a:tint val="75000"/>
                </a:srgbClr>
              </a:solidFill>
            </a:endParaRPr>
          </a:p>
        </p:txBody>
      </p:sp>
    </p:spTree>
    <p:extLst>
      <p:ext uri="{BB962C8B-B14F-4D97-AF65-F5344CB8AC3E}">
        <p14:creationId xmlns:p14="http://schemas.microsoft.com/office/powerpoint/2010/main" val="3257053775"/>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838201"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pPr defTabSz="277233"/>
            <a:fld id="{1D8BD707-D9CF-40AE-B4C6-C98DA3205C09}" type="datetimeFigureOut">
              <a:rPr lang="en-US" smtClean="0">
                <a:solidFill>
                  <a:srgbClr val="2A2C65">
                    <a:tint val="75000"/>
                  </a:srgbClr>
                </a:solidFill>
              </a:rPr>
              <a:pPr defTabSz="277233"/>
              <a:t>11/5/2024</a:t>
            </a:fld>
            <a:endParaRPr lang="en-US">
              <a:solidFill>
                <a:srgbClr val="2A2C65">
                  <a:tint val="75000"/>
                </a:srgbClr>
              </a:solidFill>
            </a:endParaRPr>
          </a:p>
        </p:txBody>
      </p:sp>
      <p:sp>
        <p:nvSpPr>
          <p:cNvPr id="6" name="Footer Placeholder 5"/>
          <p:cNvSpPr>
            <a:spLocks noGrp="1"/>
          </p:cNvSpPr>
          <p:nvPr>
            <p:ph type="ftr" sz="quarter" idx="11"/>
          </p:nvPr>
        </p:nvSpPr>
        <p:spPr/>
        <p:txBody>
          <a:bodyPr/>
          <a:lstStyle/>
          <a:p>
            <a:pPr defTabSz="277233"/>
            <a:endParaRPr lang="en-GB">
              <a:solidFill>
                <a:srgbClr val="2A2C65">
                  <a:tint val="75000"/>
                </a:srgbClr>
              </a:solidFill>
            </a:endParaRPr>
          </a:p>
        </p:txBody>
      </p:sp>
      <p:sp>
        <p:nvSpPr>
          <p:cNvPr id="7" name="Slide Number Placeholder 6"/>
          <p:cNvSpPr>
            <a:spLocks noGrp="1"/>
          </p:cNvSpPr>
          <p:nvPr>
            <p:ph type="sldNum" sz="quarter" idx="12"/>
          </p:nvPr>
        </p:nvSpPr>
        <p:spPr/>
        <p:txBody>
          <a:bodyPr/>
          <a:lstStyle/>
          <a:p>
            <a:pPr defTabSz="277233"/>
            <a:fld id="{B6F15528-21DE-4FAA-801E-634DDDAF4B2B}" type="slidenum">
              <a:rPr lang="en-GB" smtClean="0">
                <a:solidFill>
                  <a:srgbClr val="2A2C65">
                    <a:tint val="75000"/>
                  </a:srgbClr>
                </a:solidFill>
              </a:rPr>
              <a:pPr defTabSz="277233"/>
              <a:t>‹#›</a:t>
            </a:fld>
            <a:endParaRPr lang="en-GB">
              <a:solidFill>
                <a:srgbClr val="2A2C65">
                  <a:tint val="75000"/>
                </a:srgbClr>
              </a:solidFill>
            </a:endParaRPr>
          </a:p>
        </p:txBody>
      </p:sp>
    </p:spTree>
    <p:extLst>
      <p:ext uri="{BB962C8B-B14F-4D97-AF65-F5344CB8AC3E}">
        <p14:creationId xmlns:p14="http://schemas.microsoft.com/office/powerpoint/2010/main" val="213689182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pPr defTabSz="914358">
              <a:defRPr/>
            </a:pPr>
            <a:fld id="{B7938270-B965-4555-B3AA-0F5AC3140255}" type="datetimeFigureOut">
              <a:rPr lang="en-GB" smtClean="0">
                <a:solidFill>
                  <a:prstClr val="black">
                    <a:tint val="75000"/>
                  </a:prstClr>
                </a:solidFill>
              </a:rPr>
              <a:pPr defTabSz="914358">
                <a:defRPr/>
              </a:pPr>
              <a:t>05/11/2024</a:t>
            </a:fld>
            <a:endParaRPr lang="en-GB">
              <a:solidFill>
                <a:prstClr val="black">
                  <a:tint val="75000"/>
                </a:prstClr>
              </a:solidFill>
            </a:endParaRPr>
          </a:p>
        </p:txBody>
      </p:sp>
      <p:sp>
        <p:nvSpPr>
          <p:cNvPr id="4" name="Footer Placeholder 3"/>
          <p:cNvSpPr>
            <a:spLocks noGrp="1"/>
          </p:cNvSpPr>
          <p:nvPr>
            <p:ph type="ftr" sz="quarter" idx="11"/>
          </p:nvPr>
        </p:nvSpPr>
        <p:spPr/>
        <p:txBody>
          <a:bodyPr/>
          <a:lstStyle/>
          <a:p>
            <a:pPr defTabSz="914358">
              <a:defRPr/>
            </a:pPr>
            <a:endParaRPr lang="en-GB">
              <a:solidFill>
                <a:prstClr val="black">
                  <a:tint val="75000"/>
                </a:prstClr>
              </a:solidFill>
            </a:endParaRPr>
          </a:p>
        </p:txBody>
      </p:sp>
      <p:sp>
        <p:nvSpPr>
          <p:cNvPr id="5" name="Slide Number Placeholder 4"/>
          <p:cNvSpPr>
            <a:spLocks noGrp="1"/>
          </p:cNvSpPr>
          <p:nvPr>
            <p:ph type="sldNum" sz="quarter" idx="12"/>
          </p:nvPr>
        </p:nvSpPr>
        <p:spPr/>
        <p:txBody>
          <a:bodyPr/>
          <a:lstStyle/>
          <a:p>
            <a:pPr defTabSz="914358">
              <a:defRPr/>
            </a:pPr>
            <a:fld id="{3D9341B5-D370-47BD-904A-50E95B2A1933}" type="slidenum">
              <a:rPr lang="en-GB" smtClean="0">
                <a:solidFill>
                  <a:prstClr val="black">
                    <a:tint val="75000"/>
                  </a:prstClr>
                </a:solidFill>
              </a:rPr>
              <a:pPr defTabSz="914358">
                <a:defRPr/>
              </a:pPr>
              <a:t>‹#›</a:t>
            </a:fld>
            <a:endParaRPr lang="en-GB">
              <a:solidFill>
                <a:prstClr val="black">
                  <a:tint val="75000"/>
                </a:prstClr>
              </a:solidFill>
            </a:endParaRPr>
          </a:p>
        </p:txBody>
      </p:sp>
    </p:spTree>
    <p:extLst>
      <p:ext uri="{BB962C8B-B14F-4D97-AF65-F5344CB8AC3E}">
        <p14:creationId xmlns:p14="http://schemas.microsoft.com/office/powerpoint/2010/main" val="1102792479"/>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6"/>
            <a:ext cx="10515600" cy="1325563"/>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158" indent="0">
              <a:buNone/>
              <a:defRPr sz="2000" b="1"/>
            </a:lvl2pPr>
            <a:lvl3pPr marL="914315" indent="0">
              <a:buNone/>
              <a:defRPr sz="1800" b="1"/>
            </a:lvl3pPr>
            <a:lvl4pPr marL="1371472" indent="0">
              <a:buNone/>
              <a:defRPr sz="1600" b="1"/>
            </a:lvl4pPr>
            <a:lvl5pPr marL="1828630" indent="0">
              <a:buNone/>
              <a:defRPr sz="1600" b="1"/>
            </a:lvl5pPr>
            <a:lvl6pPr marL="2285788" indent="0">
              <a:buNone/>
              <a:defRPr sz="1600" b="1"/>
            </a:lvl6pPr>
            <a:lvl7pPr marL="2742945" indent="0">
              <a:buNone/>
              <a:defRPr sz="1600" b="1"/>
            </a:lvl7pPr>
            <a:lvl8pPr marL="3200104" indent="0">
              <a:buNone/>
              <a:defRPr sz="1600" b="1"/>
            </a:lvl8pPr>
            <a:lvl9pPr marL="365726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172201" y="1681163"/>
            <a:ext cx="5183188" cy="823912"/>
          </a:xfrm>
        </p:spPr>
        <p:txBody>
          <a:bodyPr anchor="b"/>
          <a:lstStyle>
            <a:lvl1pPr marL="0" indent="0">
              <a:buNone/>
              <a:defRPr sz="2400" b="1"/>
            </a:lvl1pPr>
            <a:lvl2pPr marL="457158" indent="0">
              <a:buNone/>
              <a:defRPr sz="2000" b="1"/>
            </a:lvl2pPr>
            <a:lvl3pPr marL="914315" indent="0">
              <a:buNone/>
              <a:defRPr sz="1800" b="1"/>
            </a:lvl3pPr>
            <a:lvl4pPr marL="1371472" indent="0">
              <a:buNone/>
              <a:defRPr sz="1600" b="1"/>
            </a:lvl4pPr>
            <a:lvl5pPr marL="1828630" indent="0">
              <a:buNone/>
              <a:defRPr sz="1600" b="1"/>
            </a:lvl5pPr>
            <a:lvl6pPr marL="2285788" indent="0">
              <a:buNone/>
              <a:defRPr sz="1600" b="1"/>
            </a:lvl6pPr>
            <a:lvl7pPr marL="2742945" indent="0">
              <a:buNone/>
              <a:defRPr sz="1600" b="1"/>
            </a:lvl7pPr>
            <a:lvl8pPr marL="3200104" indent="0">
              <a:buNone/>
              <a:defRPr sz="1600" b="1"/>
            </a:lvl8pPr>
            <a:lvl9pPr marL="365726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1"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lvl1pPr>
              <a:defRPr>
                <a:latin typeface="Lato" panose="020F0502020204030203" pitchFamily="34" charset="0"/>
                <a:ea typeface="Lato" panose="020F0502020204030203" pitchFamily="34" charset="0"/>
                <a:cs typeface="Lato" panose="020F0502020204030203" pitchFamily="34" charset="0"/>
              </a:defRPr>
            </a:lvl1pPr>
          </a:lstStyle>
          <a:p>
            <a:pPr defTabSz="277233"/>
            <a:fld id="{1D8BD707-D9CF-40AE-B4C6-C98DA3205C09}" type="datetimeFigureOut">
              <a:rPr lang="en-US" smtClean="0">
                <a:solidFill>
                  <a:srgbClr val="2A2C65">
                    <a:tint val="75000"/>
                  </a:srgbClr>
                </a:solidFill>
              </a:rPr>
              <a:pPr defTabSz="277233"/>
              <a:t>11/5/2024</a:t>
            </a:fld>
            <a:endParaRPr lang="en-US" dirty="0">
              <a:solidFill>
                <a:srgbClr val="2A2C65">
                  <a:tint val="75000"/>
                </a:srgbClr>
              </a:solidFill>
            </a:endParaRPr>
          </a:p>
        </p:txBody>
      </p:sp>
      <p:sp>
        <p:nvSpPr>
          <p:cNvPr id="8" name="Footer Placeholder 7"/>
          <p:cNvSpPr>
            <a:spLocks noGrp="1"/>
          </p:cNvSpPr>
          <p:nvPr>
            <p:ph type="ftr" sz="quarter" idx="11"/>
          </p:nvPr>
        </p:nvSpPr>
        <p:spPr/>
        <p:txBody>
          <a:bodyPr/>
          <a:lstStyle>
            <a:lvl1pPr>
              <a:defRPr>
                <a:latin typeface="Lato" panose="020F0502020204030203" pitchFamily="34" charset="0"/>
                <a:ea typeface="Lato" panose="020F0502020204030203" pitchFamily="34" charset="0"/>
                <a:cs typeface="Lato" panose="020F0502020204030203" pitchFamily="34" charset="0"/>
              </a:defRPr>
            </a:lvl1pPr>
          </a:lstStyle>
          <a:p>
            <a:pPr defTabSz="277233"/>
            <a:endParaRPr lang="en-GB">
              <a:solidFill>
                <a:srgbClr val="2A2C65">
                  <a:tint val="75000"/>
                </a:srgbClr>
              </a:solidFill>
            </a:endParaRPr>
          </a:p>
        </p:txBody>
      </p:sp>
      <p:sp>
        <p:nvSpPr>
          <p:cNvPr id="9" name="Slide Number Placeholder 8"/>
          <p:cNvSpPr>
            <a:spLocks noGrp="1"/>
          </p:cNvSpPr>
          <p:nvPr>
            <p:ph type="sldNum" sz="quarter" idx="12"/>
          </p:nvPr>
        </p:nvSpPr>
        <p:spPr/>
        <p:txBody>
          <a:bodyPr/>
          <a:lstStyle>
            <a:lvl1pPr>
              <a:defRPr>
                <a:latin typeface="Lato" panose="020F0502020204030203" pitchFamily="34" charset="0"/>
                <a:ea typeface="Lato" panose="020F0502020204030203" pitchFamily="34" charset="0"/>
                <a:cs typeface="Lato" panose="020F0502020204030203" pitchFamily="34" charset="0"/>
              </a:defRPr>
            </a:lvl1pPr>
          </a:lstStyle>
          <a:p>
            <a:pPr defTabSz="277233"/>
            <a:fld id="{B6F15528-21DE-4FAA-801E-634DDDAF4B2B}" type="slidenum">
              <a:rPr lang="en-GB" smtClean="0">
                <a:solidFill>
                  <a:srgbClr val="2A2C65">
                    <a:tint val="75000"/>
                  </a:srgbClr>
                </a:solidFill>
              </a:rPr>
              <a:pPr defTabSz="277233"/>
              <a:t>‹#›</a:t>
            </a:fld>
            <a:endParaRPr lang="en-GB">
              <a:solidFill>
                <a:srgbClr val="2A2C65">
                  <a:tint val="75000"/>
                </a:srgbClr>
              </a:solidFill>
            </a:endParaRPr>
          </a:p>
        </p:txBody>
      </p:sp>
    </p:spTree>
    <p:extLst>
      <p:ext uri="{BB962C8B-B14F-4D97-AF65-F5344CB8AC3E}">
        <p14:creationId xmlns:p14="http://schemas.microsoft.com/office/powerpoint/2010/main" val="4149044349"/>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lvl1pPr>
              <a:defRPr>
                <a:latin typeface="Lato" panose="020F0502020204030203" pitchFamily="34" charset="0"/>
                <a:ea typeface="Lato" panose="020F0502020204030203" pitchFamily="34" charset="0"/>
                <a:cs typeface="Lato" panose="020F0502020204030203" pitchFamily="34" charset="0"/>
              </a:defRPr>
            </a:lvl1pPr>
          </a:lstStyle>
          <a:p>
            <a:pPr defTabSz="277233"/>
            <a:fld id="{1D8BD707-D9CF-40AE-B4C6-C98DA3205C09}" type="datetimeFigureOut">
              <a:rPr lang="en-US" smtClean="0">
                <a:solidFill>
                  <a:srgbClr val="2A2C65">
                    <a:tint val="75000"/>
                  </a:srgbClr>
                </a:solidFill>
              </a:rPr>
              <a:pPr defTabSz="277233"/>
              <a:t>11/5/2024</a:t>
            </a:fld>
            <a:endParaRPr lang="en-US" dirty="0">
              <a:solidFill>
                <a:srgbClr val="2A2C65">
                  <a:tint val="75000"/>
                </a:srgbClr>
              </a:solidFill>
            </a:endParaRPr>
          </a:p>
        </p:txBody>
      </p:sp>
      <p:sp>
        <p:nvSpPr>
          <p:cNvPr id="4" name="Footer Placeholder 3"/>
          <p:cNvSpPr>
            <a:spLocks noGrp="1"/>
          </p:cNvSpPr>
          <p:nvPr>
            <p:ph type="ftr" sz="quarter" idx="11"/>
          </p:nvPr>
        </p:nvSpPr>
        <p:spPr/>
        <p:txBody>
          <a:bodyPr/>
          <a:lstStyle>
            <a:lvl1pPr>
              <a:defRPr>
                <a:latin typeface="Lato" panose="020F0502020204030203" pitchFamily="34" charset="0"/>
                <a:ea typeface="Lato" panose="020F0502020204030203" pitchFamily="34" charset="0"/>
                <a:cs typeface="Lato" panose="020F0502020204030203" pitchFamily="34" charset="0"/>
              </a:defRPr>
            </a:lvl1pPr>
          </a:lstStyle>
          <a:p>
            <a:pPr defTabSz="277233"/>
            <a:endParaRPr lang="en-GB">
              <a:solidFill>
                <a:srgbClr val="2A2C65">
                  <a:tint val="75000"/>
                </a:srgbClr>
              </a:solidFill>
            </a:endParaRPr>
          </a:p>
        </p:txBody>
      </p:sp>
      <p:sp>
        <p:nvSpPr>
          <p:cNvPr id="5" name="Slide Number Placeholder 4"/>
          <p:cNvSpPr>
            <a:spLocks noGrp="1"/>
          </p:cNvSpPr>
          <p:nvPr>
            <p:ph type="sldNum" sz="quarter" idx="12"/>
          </p:nvPr>
        </p:nvSpPr>
        <p:spPr/>
        <p:txBody>
          <a:bodyPr/>
          <a:lstStyle>
            <a:lvl1pPr>
              <a:defRPr>
                <a:latin typeface="Lato" panose="020F0502020204030203" pitchFamily="34" charset="0"/>
                <a:ea typeface="Lato" panose="020F0502020204030203" pitchFamily="34" charset="0"/>
                <a:cs typeface="Lato" panose="020F0502020204030203" pitchFamily="34" charset="0"/>
              </a:defRPr>
            </a:lvl1pPr>
          </a:lstStyle>
          <a:p>
            <a:pPr defTabSz="277233"/>
            <a:fld id="{B6F15528-21DE-4FAA-801E-634DDDAF4B2B}" type="slidenum">
              <a:rPr lang="en-GB" smtClean="0">
                <a:solidFill>
                  <a:srgbClr val="2A2C65">
                    <a:tint val="75000"/>
                  </a:srgbClr>
                </a:solidFill>
              </a:rPr>
              <a:pPr defTabSz="277233"/>
              <a:t>‹#›</a:t>
            </a:fld>
            <a:endParaRPr lang="en-GB">
              <a:solidFill>
                <a:srgbClr val="2A2C65">
                  <a:tint val="75000"/>
                </a:srgbClr>
              </a:solidFill>
            </a:endParaRPr>
          </a:p>
        </p:txBody>
      </p:sp>
    </p:spTree>
    <p:extLst>
      <p:ext uri="{BB962C8B-B14F-4D97-AF65-F5344CB8AC3E}">
        <p14:creationId xmlns:p14="http://schemas.microsoft.com/office/powerpoint/2010/main" val="1037114192"/>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atin typeface="Lato" panose="020F0502020204030203" pitchFamily="34" charset="0"/>
                <a:ea typeface="Lato" panose="020F0502020204030203" pitchFamily="34" charset="0"/>
                <a:cs typeface="Lato" panose="020F0502020204030203" pitchFamily="34" charset="0"/>
              </a:defRPr>
            </a:lvl1pPr>
          </a:lstStyle>
          <a:p>
            <a:pPr defTabSz="277233"/>
            <a:fld id="{1D8BD707-D9CF-40AE-B4C6-C98DA3205C09}" type="datetimeFigureOut">
              <a:rPr lang="en-US" smtClean="0">
                <a:solidFill>
                  <a:srgbClr val="2A2C65">
                    <a:tint val="75000"/>
                  </a:srgbClr>
                </a:solidFill>
              </a:rPr>
              <a:pPr defTabSz="277233"/>
              <a:t>11/5/2024</a:t>
            </a:fld>
            <a:endParaRPr lang="en-US">
              <a:solidFill>
                <a:srgbClr val="2A2C65">
                  <a:tint val="75000"/>
                </a:srgbClr>
              </a:solidFill>
            </a:endParaRPr>
          </a:p>
        </p:txBody>
      </p:sp>
      <p:sp>
        <p:nvSpPr>
          <p:cNvPr id="3" name="Footer Placeholder 2"/>
          <p:cNvSpPr>
            <a:spLocks noGrp="1"/>
          </p:cNvSpPr>
          <p:nvPr>
            <p:ph type="ftr" sz="quarter" idx="11"/>
          </p:nvPr>
        </p:nvSpPr>
        <p:spPr/>
        <p:txBody>
          <a:bodyPr/>
          <a:lstStyle>
            <a:lvl1pPr>
              <a:defRPr>
                <a:latin typeface="Lato" panose="020F0502020204030203" pitchFamily="34" charset="0"/>
                <a:ea typeface="Lato" panose="020F0502020204030203" pitchFamily="34" charset="0"/>
                <a:cs typeface="Lato" panose="020F0502020204030203" pitchFamily="34" charset="0"/>
              </a:defRPr>
            </a:lvl1pPr>
          </a:lstStyle>
          <a:p>
            <a:pPr defTabSz="277233"/>
            <a:endParaRPr lang="en-GB">
              <a:solidFill>
                <a:srgbClr val="2A2C65">
                  <a:tint val="75000"/>
                </a:srgbClr>
              </a:solidFill>
            </a:endParaRPr>
          </a:p>
        </p:txBody>
      </p:sp>
      <p:sp>
        <p:nvSpPr>
          <p:cNvPr id="4" name="Slide Number Placeholder 3"/>
          <p:cNvSpPr>
            <a:spLocks noGrp="1"/>
          </p:cNvSpPr>
          <p:nvPr>
            <p:ph type="sldNum" sz="quarter" idx="12"/>
          </p:nvPr>
        </p:nvSpPr>
        <p:spPr/>
        <p:txBody>
          <a:bodyPr/>
          <a:lstStyle>
            <a:lvl1pPr>
              <a:defRPr>
                <a:latin typeface="Lato" panose="020F0502020204030203" pitchFamily="34" charset="0"/>
                <a:ea typeface="Lato" panose="020F0502020204030203" pitchFamily="34" charset="0"/>
                <a:cs typeface="Lato" panose="020F0502020204030203" pitchFamily="34" charset="0"/>
              </a:defRPr>
            </a:lvl1pPr>
          </a:lstStyle>
          <a:p>
            <a:pPr defTabSz="277233"/>
            <a:fld id="{B6F15528-21DE-4FAA-801E-634DDDAF4B2B}" type="slidenum">
              <a:rPr lang="en-GB" smtClean="0">
                <a:solidFill>
                  <a:srgbClr val="2A2C65">
                    <a:tint val="75000"/>
                  </a:srgbClr>
                </a:solidFill>
              </a:rPr>
              <a:pPr defTabSz="277233"/>
              <a:t>‹#›</a:t>
            </a:fld>
            <a:endParaRPr lang="en-GB">
              <a:solidFill>
                <a:srgbClr val="2A2C65">
                  <a:tint val="75000"/>
                </a:srgbClr>
              </a:solidFill>
            </a:endParaRPr>
          </a:p>
        </p:txBody>
      </p:sp>
    </p:spTree>
    <p:extLst>
      <p:ext uri="{BB962C8B-B14F-4D97-AF65-F5344CB8AC3E}">
        <p14:creationId xmlns:p14="http://schemas.microsoft.com/office/powerpoint/2010/main" val="1616296487"/>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90" y="457200"/>
            <a:ext cx="3932237" cy="1600200"/>
          </a:xfr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5183188" y="987427"/>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839790" y="2057400"/>
            <a:ext cx="3932237" cy="3811588"/>
          </a:xfrm>
        </p:spPr>
        <p:txBody>
          <a:bodyPr/>
          <a:lstStyle>
            <a:lvl1pPr marL="0" indent="0">
              <a:buNone/>
              <a:defRPr sz="1600"/>
            </a:lvl1pPr>
            <a:lvl2pPr marL="457158" indent="0">
              <a:buNone/>
              <a:defRPr sz="1400"/>
            </a:lvl2pPr>
            <a:lvl3pPr marL="914315" indent="0">
              <a:buNone/>
              <a:defRPr sz="1200"/>
            </a:lvl3pPr>
            <a:lvl4pPr marL="1371472" indent="0">
              <a:buNone/>
              <a:defRPr sz="1000"/>
            </a:lvl4pPr>
            <a:lvl5pPr marL="1828630" indent="0">
              <a:buNone/>
              <a:defRPr sz="1000"/>
            </a:lvl5pPr>
            <a:lvl6pPr marL="2285788" indent="0">
              <a:buNone/>
              <a:defRPr sz="1000"/>
            </a:lvl6pPr>
            <a:lvl7pPr marL="2742945" indent="0">
              <a:buNone/>
              <a:defRPr sz="1000"/>
            </a:lvl7pPr>
            <a:lvl8pPr marL="3200104" indent="0">
              <a:buNone/>
              <a:defRPr sz="1000"/>
            </a:lvl8pPr>
            <a:lvl9pPr marL="365726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lvl1pPr>
              <a:defRPr>
                <a:latin typeface="Lato" panose="020F0502020204030203" pitchFamily="34" charset="0"/>
                <a:ea typeface="Lato" panose="020F0502020204030203" pitchFamily="34" charset="0"/>
                <a:cs typeface="Lato" panose="020F0502020204030203" pitchFamily="34" charset="0"/>
              </a:defRPr>
            </a:lvl1pPr>
          </a:lstStyle>
          <a:p>
            <a:pPr defTabSz="277233"/>
            <a:fld id="{1D8BD707-D9CF-40AE-B4C6-C98DA3205C09}" type="datetimeFigureOut">
              <a:rPr lang="en-US" smtClean="0">
                <a:solidFill>
                  <a:srgbClr val="2A2C65">
                    <a:tint val="75000"/>
                  </a:srgbClr>
                </a:solidFill>
              </a:rPr>
              <a:pPr defTabSz="277233"/>
              <a:t>11/5/2024</a:t>
            </a:fld>
            <a:endParaRPr lang="en-US" dirty="0">
              <a:solidFill>
                <a:srgbClr val="2A2C65">
                  <a:tint val="75000"/>
                </a:srgbClr>
              </a:solidFill>
            </a:endParaRPr>
          </a:p>
        </p:txBody>
      </p:sp>
      <p:sp>
        <p:nvSpPr>
          <p:cNvPr id="6" name="Footer Placeholder 5"/>
          <p:cNvSpPr>
            <a:spLocks noGrp="1"/>
          </p:cNvSpPr>
          <p:nvPr>
            <p:ph type="ftr" sz="quarter" idx="11"/>
          </p:nvPr>
        </p:nvSpPr>
        <p:spPr/>
        <p:txBody>
          <a:bodyPr/>
          <a:lstStyle>
            <a:lvl1pPr>
              <a:defRPr>
                <a:latin typeface="Lato" panose="020F0502020204030203" pitchFamily="34" charset="0"/>
                <a:ea typeface="Lato" panose="020F0502020204030203" pitchFamily="34" charset="0"/>
                <a:cs typeface="Lato" panose="020F0502020204030203" pitchFamily="34" charset="0"/>
              </a:defRPr>
            </a:lvl1pPr>
          </a:lstStyle>
          <a:p>
            <a:pPr defTabSz="277233"/>
            <a:endParaRPr lang="en-GB">
              <a:solidFill>
                <a:srgbClr val="2A2C65">
                  <a:tint val="75000"/>
                </a:srgbClr>
              </a:solidFill>
            </a:endParaRPr>
          </a:p>
        </p:txBody>
      </p:sp>
      <p:sp>
        <p:nvSpPr>
          <p:cNvPr id="7" name="Slide Number Placeholder 6"/>
          <p:cNvSpPr>
            <a:spLocks noGrp="1"/>
          </p:cNvSpPr>
          <p:nvPr>
            <p:ph type="sldNum" sz="quarter" idx="12"/>
          </p:nvPr>
        </p:nvSpPr>
        <p:spPr/>
        <p:txBody>
          <a:bodyPr/>
          <a:lstStyle>
            <a:lvl1pPr>
              <a:defRPr>
                <a:latin typeface="Lato" panose="020F0502020204030203" pitchFamily="34" charset="0"/>
                <a:ea typeface="Lato" panose="020F0502020204030203" pitchFamily="34" charset="0"/>
                <a:cs typeface="Lato" panose="020F0502020204030203" pitchFamily="34" charset="0"/>
              </a:defRPr>
            </a:lvl1pPr>
          </a:lstStyle>
          <a:p>
            <a:pPr defTabSz="277233"/>
            <a:fld id="{B6F15528-21DE-4FAA-801E-634DDDAF4B2B}" type="slidenum">
              <a:rPr lang="en-GB" smtClean="0">
                <a:solidFill>
                  <a:srgbClr val="2A2C65">
                    <a:tint val="75000"/>
                  </a:srgbClr>
                </a:solidFill>
              </a:rPr>
              <a:pPr defTabSz="277233"/>
              <a:t>‹#›</a:t>
            </a:fld>
            <a:endParaRPr lang="en-GB">
              <a:solidFill>
                <a:srgbClr val="2A2C65">
                  <a:tint val="75000"/>
                </a:srgbClr>
              </a:solidFill>
            </a:endParaRPr>
          </a:p>
        </p:txBody>
      </p:sp>
    </p:spTree>
    <p:extLst>
      <p:ext uri="{BB962C8B-B14F-4D97-AF65-F5344CB8AC3E}">
        <p14:creationId xmlns:p14="http://schemas.microsoft.com/office/powerpoint/2010/main" val="3969588258"/>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90" y="457200"/>
            <a:ext cx="3932237" cy="160020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5183188" y="987427"/>
            <a:ext cx="6172200" cy="4873625"/>
          </a:xfrm>
        </p:spPr>
        <p:txBody>
          <a:bodyPr anchor="t"/>
          <a:lstStyle>
            <a:lvl1pPr marL="0" indent="0">
              <a:buNone/>
              <a:defRPr sz="3200"/>
            </a:lvl1pPr>
            <a:lvl2pPr marL="457158" indent="0">
              <a:buNone/>
              <a:defRPr sz="2800"/>
            </a:lvl2pPr>
            <a:lvl3pPr marL="914315" indent="0">
              <a:buNone/>
              <a:defRPr sz="2400"/>
            </a:lvl3pPr>
            <a:lvl4pPr marL="1371472" indent="0">
              <a:buNone/>
              <a:defRPr sz="2000"/>
            </a:lvl4pPr>
            <a:lvl5pPr marL="1828630" indent="0">
              <a:buNone/>
              <a:defRPr sz="2000"/>
            </a:lvl5pPr>
            <a:lvl6pPr marL="2285788" indent="0">
              <a:buNone/>
              <a:defRPr sz="2000"/>
            </a:lvl6pPr>
            <a:lvl7pPr marL="2742945" indent="0">
              <a:buNone/>
              <a:defRPr sz="2000"/>
            </a:lvl7pPr>
            <a:lvl8pPr marL="3200104" indent="0">
              <a:buNone/>
              <a:defRPr sz="2000"/>
            </a:lvl8pPr>
            <a:lvl9pPr marL="365726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839790" y="2057400"/>
            <a:ext cx="3932237" cy="3811588"/>
          </a:xfrm>
        </p:spPr>
        <p:txBody>
          <a:bodyPr/>
          <a:lstStyle>
            <a:lvl1pPr marL="0" indent="0">
              <a:buNone/>
              <a:defRPr sz="1600"/>
            </a:lvl1pPr>
            <a:lvl2pPr marL="457158" indent="0">
              <a:buNone/>
              <a:defRPr sz="1400"/>
            </a:lvl2pPr>
            <a:lvl3pPr marL="914315" indent="0">
              <a:buNone/>
              <a:defRPr sz="1200"/>
            </a:lvl3pPr>
            <a:lvl4pPr marL="1371472" indent="0">
              <a:buNone/>
              <a:defRPr sz="1000"/>
            </a:lvl4pPr>
            <a:lvl5pPr marL="1828630" indent="0">
              <a:buNone/>
              <a:defRPr sz="1000"/>
            </a:lvl5pPr>
            <a:lvl6pPr marL="2285788" indent="0">
              <a:buNone/>
              <a:defRPr sz="1000"/>
            </a:lvl6pPr>
            <a:lvl7pPr marL="2742945" indent="0">
              <a:buNone/>
              <a:defRPr sz="1000"/>
            </a:lvl7pPr>
            <a:lvl8pPr marL="3200104" indent="0">
              <a:buNone/>
              <a:defRPr sz="1000"/>
            </a:lvl8pPr>
            <a:lvl9pPr marL="365726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lvl1pPr>
              <a:defRPr>
                <a:latin typeface="Lato" panose="020F0502020204030203" pitchFamily="34" charset="0"/>
                <a:ea typeface="Lato" panose="020F0502020204030203" pitchFamily="34" charset="0"/>
                <a:cs typeface="Lato" panose="020F0502020204030203" pitchFamily="34" charset="0"/>
              </a:defRPr>
            </a:lvl1pPr>
          </a:lstStyle>
          <a:p>
            <a:pPr defTabSz="277233"/>
            <a:fld id="{1D8BD707-D9CF-40AE-B4C6-C98DA3205C09}" type="datetimeFigureOut">
              <a:rPr lang="en-US" smtClean="0">
                <a:solidFill>
                  <a:srgbClr val="2A2C65">
                    <a:tint val="75000"/>
                  </a:srgbClr>
                </a:solidFill>
              </a:rPr>
              <a:pPr defTabSz="277233"/>
              <a:t>11/5/2024</a:t>
            </a:fld>
            <a:endParaRPr lang="en-US">
              <a:solidFill>
                <a:srgbClr val="2A2C65">
                  <a:tint val="75000"/>
                </a:srgbClr>
              </a:solidFill>
            </a:endParaRPr>
          </a:p>
        </p:txBody>
      </p:sp>
      <p:sp>
        <p:nvSpPr>
          <p:cNvPr id="6" name="Footer Placeholder 5"/>
          <p:cNvSpPr>
            <a:spLocks noGrp="1"/>
          </p:cNvSpPr>
          <p:nvPr>
            <p:ph type="ftr" sz="quarter" idx="11"/>
          </p:nvPr>
        </p:nvSpPr>
        <p:spPr/>
        <p:txBody>
          <a:bodyPr/>
          <a:lstStyle>
            <a:lvl1pPr>
              <a:defRPr>
                <a:latin typeface="Lato" panose="020F0502020204030203" pitchFamily="34" charset="0"/>
                <a:ea typeface="Lato" panose="020F0502020204030203" pitchFamily="34" charset="0"/>
                <a:cs typeface="Lato" panose="020F0502020204030203" pitchFamily="34" charset="0"/>
              </a:defRPr>
            </a:lvl1pPr>
          </a:lstStyle>
          <a:p>
            <a:pPr defTabSz="277233"/>
            <a:endParaRPr lang="en-GB">
              <a:solidFill>
                <a:srgbClr val="2A2C65">
                  <a:tint val="75000"/>
                </a:srgbClr>
              </a:solidFill>
            </a:endParaRPr>
          </a:p>
        </p:txBody>
      </p:sp>
      <p:sp>
        <p:nvSpPr>
          <p:cNvPr id="7" name="Slide Number Placeholder 6"/>
          <p:cNvSpPr>
            <a:spLocks noGrp="1"/>
          </p:cNvSpPr>
          <p:nvPr>
            <p:ph type="sldNum" sz="quarter" idx="12"/>
          </p:nvPr>
        </p:nvSpPr>
        <p:spPr/>
        <p:txBody>
          <a:bodyPr/>
          <a:lstStyle>
            <a:lvl1pPr>
              <a:defRPr>
                <a:latin typeface="Lato" panose="020F0502020204030203" pitchFamily="34" charset="0"/>
                <a:ea typeface="Lato" panose="020F0502020204030203" pitchFamily="34" charset="0"/>
                <a:cs typeface="Lato" panose="020F0502020204030203" pitchFamily="34" charset="0"/>
              </a:defRPr>
            </a:lvl1pPr>
          </a:lstStyle>
          <a:p>
            <a:pPr defTabSz="277233"/>
            <a:fld id="{B6F15528-21DE-4FAA-801E-634DDDAF4B2B}" type="slidenum">
              <a:rPr lang="en-GB" smtClean="0">
                <a:solidFill>
                  <a:srgbClr val="2A2C65">
                    <a:tint val="75000"/>
                  </a:srgbClr>
                </a:solidFill>
              </a:rPr>
              <a:pPr defTabSz="277233"/>
              <a:t>‹#›</a:t>
            </a:fld>
            <a:endParaRPr lang="en-GB">
              <a:solidFill>
                <a:srgbClr val="2A2C65">
                  <a:tint val="75000"/>
                </a:srgbClr>
              </a:solidFill>
            </a:endParaRPr>
          </a:p>
        </p:txBody>
      </p:sp>
    </p:spTree>
    <p:extLst>
      <p:ext uri="{BB962C8B-B14F-4D97-AF65-F5344CB8AC3E}">
        <p14:creationId xmlns:p14="http://schemas.microsoft.com/office/powerpoint/2010/main" val="2304420978"/>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lvl1pPr>
              <a:defRPr>
                <a:latin typeface="Lato" panose="020F0502020204030203" pitchFamily="34" charset="0"/>
                <a:ea typeface="Lato" panose="020F0502020204030203" pitchFamily="34" charset="0"/>
                <a:cs typeface="Lato" panose="020F0502020204030203" pitchFamily="34" charset="0"/>
              </a:defRPr>
            </a:lvl1pPr>
          </a:lstStyle>
          <a:p>
            <a:pPr defTabSz="277233"/>
            <a:fld id="{1D8BD707-D9CF-40AE-B4C6-C98DA3205C09}" type="datetimeFigureOut">
              <a:rPr lang="en-US" smtClean="0">
                <a:solidFill>
                  <a:srgbClr val="2A2C65">
                    <a:tint val="75000"/>
                  </a:srgbClr>
                </a:solidFill>
              </a:rPr>
              <a:pPr defTabSz="277233"/>
              <a:t>11/5/2024</a:t>
            </a:fld>
            <a:endParaRPr lang="en-US">
              <a:solidFill>
                <a:srgbClr val="2A2C65">
                  <a:tint val="75000"/>
                </a:srgbClr>
              </a:solidFill>
            </a:endParaRPr>
          </a:p>
        </p:txBody>
      </p:sp>
      <p:sp>
        <p:nvSpPr>
          <p:cNvPr id="5" name="Footer Placeholder 4"/>
          <p:cNvSpPr>
            <a:spLocks noGrp="1"/>
          </p:cNvSpPr>
          <p:nvPr>
            <p:ph type="ftr" sz="quarter" idx="11"/>
          </p:nvPr>
        </p:nvSpPr>
        <p:spPr/>
        <p:txBody>
          <a:bodyPr/>
          <a:lstStyle>
            <a:lvl1pPr>
              <a:defRPr>
                <a:latin typeface="Lato" panose="020F0502020204030203" pitchFamily="34" charset="0"/>
                <a:ea typeface="Lato" panose="020F0502020204030203" pitchFamily="34" charset="0"/>
                <a:cs typeface="Lato" panose="020F0502020204030203" pitchFamily="34" charset="0"/>
              </a:defRPr>
            </a:lvl1pPr>
          </a:lstStyle>
          <a:p>
            <a:pPr defTabSz="277233"/>
            <a:endParaRPr lang="en-GB">
              <a:solidFill>
                <a:srgbClr val="2A2C65">
                  <a:tint val="75000"/>
                </a:srgbClr>
              </a:solidFill>
            </a:endParaRPr>
          </a:p>
        </p:txBody>
      </p:sp>
      <p:sp>
        <p:nvSpPr>
          <p:cNvPr id="6" name="Slide Number Placeholder 5"/>
          <p:cNvSpPr>
            <a:spLocks noGrp="1"/>
          </p:cNvSpPr>
          <p:nvPr>
            <p:ph type="sldNum" sz="quarter" idx="12"/>
          </p:nvPr>
        </p:nvSpPr>
        <p:spPr/>
        <p:txBody>
          <a:bodyPr/>
          <a:lstStyle>
            <a:lvl1pPr>
              <a:defRPr>
                <a:latin typeface="Lato" panose="020F0502020204030203" pitchFamily="34" charset="0"/>
                <a:ea typeface="Lato" panose="020F0502020204030203" pitchFamily="34" charset="0"/>
                <a:cs typeface="Lato" panose="020F0502020204030203" pitchFamily="34" charset="0"/>
              </a:defRPr>
            </a:lvl1pPr>
          </a:lstStyle>
          <a:p>
            <a:pPr defTabSz="277233"/>
            <a:fld id="{B6F15528-21DE-4FAA-801E-634DDDAF4B2B}" type="slidenum">
              <a:rPr lang="en-GB" smtClean="0">
                <a:solidFill>
                  <a:srgbClr val="2A2C65">
                    <a:tint val="75000"/>
                  </a:srgbClr>
                </a:solidFill>
              </a:rPr>
              <a:pPr defTabSz="277233"/>
              <a:t>‹#›</a:t>
            </a:fld>
            <a:endParaRPr lang="en-GB">
              <a:solidFill>
                <a:srgbClr val="2A2C65">
                  <a:tint val="75000"/>
                </a:srgbClr>
              </a:solidFill>
            </a:endParaRPr>
          </a:p>
        </p:txBody>
      </p:sp>
    </p:spTree>
    <p:extLst>
      <p:ext uri="{BB962C8B-B14F-4D97-AF65-F5344CB8AC3E}">
        <p14:creationId xmlns:p14="http://schemas.microsoft.com/office/powerpoint/2010/main" val="3355935680"/>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lvl1pPr>
              <a:defRPr>
                <a:latin typeface="Lato" panose="020F0502020204030203" pitchFamily="34" charset="0"/>
                <a:ea typeface="Lato" panose="020F0502020204030203" pitchFamily="34" charset="0"/>
                <a:cs typeface="Lato" panose="020F0502020204030203" pitchFamily="34" charset="0"/>
              </a:defRPr>
            </a:lvl1pPr>
          </a:lstStyle>
          <a:p>
            <a:pPr defTabSz="277233"/>
            <a:fld id="{1D8BD707-D9CF-40AE-B4C6-C98DA3205C09}" type="datetimeFigureOut">
              <a:rPr lang="en-US" smtClean="0">
                <a:solidFill>
                  <a:srgbClr val="2A2C65">
                    <a:tint val="75000"/>
                  </a:srgbClr>
                </a:solidFill>
              </a:rPr>
              <a:pPr defTabSz="277233"/>
              <a:t>11/5/2024</a:t>
            </a:fld>
            <a:endParaRPr lang="en-US">
              <a:solidFill>
                <a:srgbClr val="2A2C65">
                  <a:tint val="75000"/>
                </a:srgbClr>
              </a:solidFill>
            </a:endParaRPr>
          </a:p>
        </p:txBody>
      </p:sp>
      <p:sp>
        <p:nvSpPr>
          <p:cNvPr id="5" name="Footer Placeholder 4"/>
          <p:cNvSpPr>
            <a:spLocks noGrp="1"/>
          </p:cNvSpPr>
          <p:nvPr>
            <p:ph type="ftr" sz="quarter" idx="11"/>
          </p:nvPr>
        </p:nvSpPr>
        <p:spPr/>
        <p:txBody>
          <a:bodyPr/>
          <a:lstStyle>
            <a:lvl1pPr>
              <a:defRPr>
                <a:latin typeface="Lato" panose="020F0502020204030203" pitchFamily="34" charset="0"/>
                <a:ea typeface="Lato" panose="020F0502020204030203" pitchFamily="34" charset="0"/>
                <a:cs typeface="Lato" panose="020F0502020204030203" pitchFamily="34" charset="0"/>
              </a:defRPr>
            </a:lvl1pPr>
          </a:lstStyle>
          <a:p>
            <a:pPr defTabSz="277233"/>
            <a:endParaRPr lang="en-GB">
              <a:solidFill>
                <a:srgbClr val="2A2C65">
                  <a:tint val="75000"/>
                </a:srgbClr>
              </a:solidFill>
            </a:endParaRPr>
          </a:p>
        </p:txBody>
      </p:sp>
      <p:sp>
        <p:nvSpPr>
          <p:cNvPr id="6" name="Slide Number Placeholder 5"/>
          <p:cNvSpPr>
            <a:spLocks noGrp="1"/>
          </p:cNvSpPr>
          <p:nvPr>
            <p:ph type="sldNum" sz="quarter" idx="12"/>
          </p:nvPr>
        </p:nvSpPr>
        <p:spPr/>
        <p:txBody>
          <a:bodyPr/>
          <a:lstStyle>
            <a:lvl1pPr>
              <a:defRPr>
                <a:latin typeface="Lato" panose="020F0502020204030203" pitchFamily="34" charset="0"/>
                <a:ea typeface="Lato" panose="020F0502020204030203" pitchFamily="34" charset="0"/>
                <a:cs typeface="Lato" panose="020F0502020204030203" pitchFamily="34" charset="0"/>
              </a:defRPr>
            </a:lvl1pPr>
          </a:lstStyle>
          <a:p>
            <a:pPr defTabSz="277233"/>
            <a:fld id="{B6F15528-21DE-4FAA-801E-634DDDAF4B2B}" type="slidenum">
              <a:rPr lang="en-GB" smtClean="0">
                <a:solidFill>
                  <a:srgbClr val="2A2C65">
                    <a:tint val="75000"/>
                  </a:srgbClr>
                </a:solidFill>
              </a:rPr>
              <a:pPr defTabSz="277233"/>
              <a:t>‹#›</a:t>
            </a:fld>
            <a:endParaRPr lang="en-GB">
              <a:solidFill>
                <a:srgbClr val="2A2C65">
                  <a:tint val="75000"/>
                </a:srgbClr>
              </a:solidFill>
            </a:endParaRPr>
          </a:p>
        </p:txBody>
      </p:sp>
    </p:spTree>
    <p:extLst>
      <p:ext uri="{BB962C8B-B14F-4D97-AF65-F5344CB8AC3E}">
        <p14:creationId xmlns:p14="http://schemas.microsoft.com/office/powerpoint/2010/main" val="376362752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defTabSz="914358">
              <a:defRPr/>
            </a:pPr>
            <a:fld id="{B7938270-B965-4555-B3AA-0F5AC3140255}" type="datetimeFigureOut">
              <a:rPr lang="en-GB" smtClean="0">
                <a:solidFill>
                  <a:prstClr val="black">
                    <a:tint val="75000"/>
                  </a:prstClr>
                </a:solidFill>
              </a:rPr>
              <a:pPr defTabSz="914358">
                <a:defRPr/>
              </a:pPr>
              <a:t>05/11/2024</a:t>
            </a:fld>
            <a:endParaRPr lang="en-GB">
              <a:solidFill>
                <a:prstClr val="black">
                  <a:tint val="75000"/>
                </a:prstClr>
              </a:solidFill>
            </a:endParaRPr>
          </a:p>
        </p:txBody>
      </p:sp>
      <p:sp>
        <p:nvSpPr>
          <p:cNvPr id="3" name="Footer Placeholder 2"/>
          <p:cNvSpPr>
            <a:spLocks noGrp="1"/>
          </p:cNvSpPr>
          <p:nvPr>
            <p:ph type="ftr" sz="quarter" idx="11"/>
          </p:nvPr>
        </p:nvSpPr>
        <p:spPr/>
        <p:txBody>
          <a:bodyPr/>
          <a:lstStyle/>
          <a:p>
            <a:pPr defTabSz="914358">
              <a:defRPr/>
            </a:pPr>
            <a:endParaRPr lang="en-GB">
              <a:solidFill>
                <a:prstClr val="black">
                  <a:tint val="75000"/>
                </a:prstClr>
              </a:solidFill>
            </a:endParaRPr>
          </a:p>
        </p:txBody>
      </p:sp>
      <p:sp>
        <p:nvSpPr>
          <p:cNvPr id="4" name="Slide Number Placeholder 3"/>
          <p:cNvSpPr>
            <a:spLocks noGrp="1"/>
          </p:cNvSpPr>
          <p:nvPr>
            <p:ph type="sldNum" sz="quarter" idx="12"/>
          </p:nvPr>
        </p:nvSpPr>
        <p:spPr/>
        <p:txBody>
          <a:bodyPr/>
          <a:lstStyle/>
          <a:p>
            <a:pPr defTabSz="914358">
              <a:defRPr/>
            </a:pPr>
            <a:fld id="{3D9341B5-D370-47BD-904A-50E95B2A1933}" type="slidenum">
              <a:rPr lang="en-GB" smtClean="0">
                <a:solidFill>
                  <a:prstClr val="black">
                    <a:tint val="75000"/>
                  </a:prstClr>
                </a:solidFill>
              </a:rPr>
              <a:pPr defTabSz="914358">
                <a:defRPr/>
              </a:pPr>
              <a:t>‹#›</a:t>
            </a:fld>
            <a:endParaRPr lang="en-GB">
              <a:solidFill>
                <a:prstClr val="black">
                  <a:tint val="75000"/>
                </a:prstClr>
              </a:solidFill>
            </a:endParaRPr>
          </a:p>
        </p:txBody>
      </p:sp>
    </p:spTree>
    <p:extLst>
      <p:ext uri="{BB962C8B-B14F-4D97-AF65-F5344CB8AC3E}">
        <p14:creationId xmlns:p14="http://schemas.microsoft.com/office/powerpoint/2010/main" val="174867778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90" y="457200"/>
            <a:ext cx="3932236" cy="1600200"/>
          </a:xfrm>
        </p:spPr>
        <p:txBody>
          <a:bodyPr anchor="b"/>
          <a:lstStyle>
            <a:lvl1pPr>
              <a:defRPr sz="3200"/>
            </a:lvl1pPr>
          </a:lstStyle>
          <a:p>
            <a:r>
              <a:rPr lang="en-US" smtClean="0"/>
              <a:t>Click to edit Master title style</a:t>
            </a:r>
            <a:endParaRPr lang="en-GB"/>
          </a:p>
        </p:txBody>
      </p:sp>
      <p:sp>
        <p:nvSpPr>
          <p:cNvPr id="3" name="Content Placeholder 2"/>
          <p:cNvSpPr>
            <a:spLocks noGrp="1"/>
          </p:cNvSpPr>
          <p:nvPr>
            <p:ph idx="1"/>
          </p:nvPr>
        </p:nvSpPr>
        <p:spPr>
          <a:xfrm>
            <a:off x="5183188" y="987426"/>
            <a:ext cx="6172201"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839790" y="2057400"/>
            <a:ext cx="3932236" cy="3811588"/>
          </a:xfrm>
        </p:spPr>
        <p:txBody>
          <a:bodyPr/>
          <a:lstStyle>
            <a:lvl1pPr marL="0" indent="0">
              <a:buNone/>
              <a:defRPr sz="1600"/>
            </a:lvl1pPr>
            <a:lvl2pPr marL="457185" indent="0">
              <a:buNone/>
              <a:defRPr sz="1401"/>
            </a:lvl2pPr>
            <a:lvl3pPr marL="914369" indent="0">
              <a:buNone/>
              <a:defRPr sz="1200"/>
            </a:lvl3pPr>
            <a:lvl4pPr marL="1371553" indent="0">
              <a:buNone/>
              <a:defRPr sz="1001"/>
            </a:lvl4pPr>
            <a:lvl5pPr marL="1828738" indent="0">
              <a:buNone/>
              <a:defRPr sz="1001"/>
            </a:lvl5pPr>
            <a:lvl6pPr marL="2285923" indent="0">
              <a:buNone/>
              <a:defRPr sz="1001"/>
            </a:lvl6pPr>
            <a:lvl7pPr marL="2743107" indent="0">
              <a:buNone/>
              <a:defRPr sz="1001"/>
            </a:lvl7pPr>
            <a:lvl8pPr marL="3200292" indent="0">
              <a:buNone/>
              <a:defRPr sz="1001"/>
            </a:lvl8pPr>
            <a:lvl9pPr marL="3657476" indent="0">
              <a:buNone/>
              <a:defRPr sz="1001"/>
            </a:lvl9pPr>
          </a:lstStyle>
          <a:p>
            <a:pPr lvl="0"/>
            <a:r>
              <a:rPr lang="en-US" smtClean="0"/>
              <a:t>Edit Master text styles</a:t>
            </a:r>
          </a:p>
        </p:txBody>
      </p:sp>
      <p:sp>
        <p:nvSpPr>
          <p:cNvPr id="5" name="Date Placeholder 4"/>
          <p:cNvSpPr>
            <a:spLocks noGrp="1"/>
          </p:cNvSpPr>
          <p:nvPr>
            <p:ph type="dt" sz="half" idx="10"/>
          </p:nvPr>
        </p:nvSpPr>
        <p:spPr/>
        <p:txBody>
          <a:bodyPr/>
          <a:lstStyle/>
          <a:p>
            <a:pPr defTabSz="914358">
              <a:defRPr/>
            </a:pPr>
            <a:fld id="{B7938270-B965-4555-B3AA-0F5AC3140255}" type="datetimeFigureOut">
              <a:rPr lang="en-GB" smtClean="0">
                <a:solidFill>
                  <a:prstClr val="black">
                    <a:tint val="75000"/>
                  </a:prstClr>
                </a:solidFill>
              </a:rPr>
              <a:pPr defTabSz="914358">
                <a:defRPr/>
              </a:pPr>
              <a:t>05/11/2024</a:t>
            </a:fld>
            <a:endParaRPr lang="en-GB">
              <a:solidFill>
                <a:prstClr val="black">
                  <a:tint val="75000"/>
                </a:prstClr>
              </a:solidFill>
            </a:endParaRPr>
          </a:p>
        </p:txBody>
      </p:sp>
      <p:sp>
        <p:nvSpPr>
          <p:cNvPr id="6" name="Footer Placeholder 5"/>
          <p:cNvSpPr>
            <a:spLocks noGrp="1"/>
          </p:cNvSpPr>
          <p:nvPr>
            <p:ph type="ftr" sz="quarter" idx="11"/>
          </p:nvPr>
        </p:nvSpPr>
        <p:spPr/>
        <p:txBody>
          <a:bodyPr/>
          <a:lstStyle/>
          <a:p>
            <a:pPr defTabSz="914358">
              <a:defRPr/>
            </a:pPr>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pPr defTabSz="914358">
              <a:defRPr/>
            </a:pPr>
            <a:fld id="{3D9341B5-D370-47BD-904A-50E95B2A1933}" type="slidenum">
              <a:rPr lang="en-GB" smtClean="0">
                <a:solidFill>
                  <a:prstClr val="black">
                    <a:tint val="75000"/>
                  </a:prstClr>
                </a:solidFill>
              </a:rPr>
              <a:pPr defTabSz="914358">
                <a:defRPr/>
              </a:pPr>
              <a:t>‹#›</a:t>
            </a:fld>
            <a:endParaRPr lang="en-GB">
              <a:solidFill>
                <a:prstClr val="black">
                  <a:tint val="75000"/>
                </a:prstClr>
              </a:solidFill>
            </a:endParaRPr>
          </a:p>
        </p:txBody>
      </p:sp>
    </p:spTree>
    <p:extLst>
      <p:ext uri="{BB962C8B-B14F-4D97-AF65-F5344CB8AC3E}">
        <p14:creationId xmlns:p14="http://schemas.microsoft.com/office/powerpoint/2010/main" val="343935872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90" y="457200"/>
            <a:ext cx="3932236" cy="1600200"/>
          </a:xfrm>
        </p:spPr>
        <p:txBody>
          <a:bodyPr anchor="b"/>
          <a:lstStyle>
            <a:lvl1pPr>
              <a:defRPr sz="3200"/>
            </a:lvl1pPr>
          </a:lstStyle>
          <a:p>
            <a:r>
              <a:rPr lang="en-US" smtClean="0"/>
              <a:t>Click to edit Master title style</a:t>
            </a:r>
            <a:endParaRPr lang="en-GB"/>
          </a:p>
        </p:txBody>
      </p:sp>
      <p:sp>
        <p:nvSpPr>
          <p:cNvPr id="3" name="Picture Placeholder 2"/>
          <p:cNvSpPr>
            <a:spLocks noGrp="1"/>
          </p:cNvSpPr>
          <p:nvPr>
            <p:ph type="pic" idx="1"/>
          </p:nvPr>
        </p:nvSpPr>
        <p:spPr>
          <a:xfrm>
            <a:off x="5183188" y="987426"/>
            <a:ext cx="6172201" cy="4873625"/>
          </a:xfrm>
        </p:spPr>
        <p:txBody>
          <a:bodyPr/>
          <a:lstStyle>
            <a:lvl1pPr marL="0" indent="0">
              <a:buNone/>
              <a:defRPr sz="3200"/>
            </a:lvl1pPr>
            <a:lvl2pPr marL="457185" indent="0">
              <a:buNone/>
              <a:defRPr sz="2800"/>
            </a:lvl2pPr>
            <a:lvl3pPr marL="914369" indent="0">
              <a:buNone/>
              <a:defRPr sz="2400"/>
            </a:lvl3pPr>
            <a:lvl4pPr marL="1371553" indent="0">
              <a:buNone/>
              <a:defRPr sz="2000"/>
            </a:lvl4pPr>
            <a:lvl5pPr marL="1828738" indent="0">
              <a:buNone/>
              <a:defRPr sz="2000"/>
            </a:lvl5pPr>
            <a:lvl6pPr marL="2285923" indent="0">
              <a:buNone/>
              <a:defRPr sz="2000"/>
            </a:lvl6pPr>
            <a:lvl7pPr marL="2743107" indent="0">
              <a:buNone/>
              <a:defRPr sz="2000"/>
            </a:lvl7pPr>
            <a:lvl8pPr marL="3200292" indent="0">
              <a:buNone/>
              <a:defRPr sz="2000"/>
            </a:lvl8pPr>
            <a:lvl9pPr marL="3657476" indent="0">
              <a:buNone/>
              <a:defRPr sz="2000"/>
            </a:lvl9pPr>
          </a:lstStyle>
          <a:p>
            <a:endParaRPr lang="en-GB"/>
          </a:p>
        </p:txBody>
      </p:sp>
      <p:sp>
        <p:nvSpPr>
          <p:cNvPr id="4" name="Text Placeholder 3"/>
          <p:cNvSpPr>
            <a:spLocks noGrp="1"/>
          </p:cNvSpPr>
          <p:nvPr>
            <p:ph type="body" sz="half" idx="2"/>
          </p:nvPr>
        </p:nvSpPr>
        <p:spPr>
          <a:xfrm>
            <a:off x="839790" y="2057400"/>
            <a:ext cx="3932236" cy="3811588"/>
          </a:xfrm>
        </p:spPr>
        <p:txBody>
          <a:bodyPr/>
          <a:lstStyle>
            <a:lvl1pPr marL="0" indent="0">
              <a:buNone/>
              <a:defRPr sz="1600"/>
            </a:lvl1pPr>
            <a:lvl2pPr marL="457185" indent="0">
              <a:buNone/>
              <a:defRPr sz="1401"/>
            </a:lvl2pPr>
            <a:lvl3pPr marL="914369" indent="0">
              <a:buNone/>
              <a:defRPr sz="1200"/>
            </a:lvl3pPr>
            <a:lvl4pPr marL="1371553" indent="0">
              <a:buNone/>
              <a:defRPr sz="1001"/>
            </a:lvl4pPr>
            <a:lvl5pPr marL="1828738" indent="0">
              <a:buNone/>
              <a:defRPr sz="1001"/>
            </a:lvl5pPr>
            <a:lvl6pPr marL="2285923" indent="0">
              <a:buNone/>
              <a:defRPr sz="1001"/>
            </a:lvl6pPr>
            <a:lvl7pPr marL="2743107" indent="0">
              <a:buNone/>
              <a:defRPr sz="1001"/>
            </a:lvl7pPr>
            <a:lvl8pPr marL="3200292" indent="0">
              <a:buNone/>
              <a:defRPr sz="1001"/>
            </a:lvl8pPr>
            <a:lvl9pPr marL="3657476" indent="0">
              <a:buNone/>
              <a:defRPr sz="1001"/>
            </a:lvl9pPr>
          </a:lstStyle>
          <a:p>
            <a:pPr lvl="0"/>
            <a:r>
              <a:rPr lang="en-US" smtClean="0"/>
              <a:t>Edit Master text styles</a:t>
            </a:r>
          </a:p>
        </p:txBody>
      </p:sp>
      <p:sp>
        <p:nvSpPr>
          <p:cNvPr id="5" name="Date Placeholder 4"/>
          <p:cNvSpPr>
            <a:spLocks noGrp="1"/>
          </p:cNvSpPr>
          <p:nvPr>
            <p:ph type="dt" sz="half" idx="10"/>
          </p:nvPr>
        </p:nvSpPr>
        <p:spPr/>
        <p:txBody>
          <a:bodyPr/>
          <a:lstStyle/>
          <a:p>
            <a:pPr defTabSz="914358">
              <a:defRPr/>
            </a:pPr>
            <a:fld id="{B7938270-B965-4555-B3AA-0F5AC3140255}" type="datetimeFigureOut">
              <a:rPr lang="en-GB" smtClean="0">
                <a:solidFill>
                  <a:prstClr val="black">
                    <a:tint val="75000"/>
                  </a:prstClr>
                </a:solidFill>
              </a:rPr>
              <a:pPr defTabSz="914358">
                <a:defRPr/>
              </a:pPr>
              <a:t>05/11/2024</a:t>
            </a:fld>
            <a:endParaRPr lang="en-GB">
              <a:solidFill>
                <a:prstClr val="black">
                  <a:tint val="75000"/>
                </a:prstClr>
              </a:solidFill>
            </a:endParaRPr>
          </a:p>
        </p:txBody>
      </p:sp>
      <p:sp>
        <p:nvSpPr>
          <p:cNvPr id="6" name="Footer Placeholder 5"/>
          <p:cNvSpPr>
            <a:spLocks noGrp="1"/>
          </p:cNvSpPr>
          <p:nvPr>
            <p:ph type="ftr" sz="quarter" idx="11"/>
          </p:nvPr>
        </p:nvSpPr>
        <p:spPr/>
        <p:txBody>
          <a:bodyPr/>
          <a:lstStyle/>
          <a:p>
            <a:pPr defTabSz="914358">
              <a:defRPr/>
            </a:pPr>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pPr defTabSz="914358">
              <a:defRPr/>
            </a:pPr>
            <a:fld id="{3D9341B5-D370-47BD-904A-50E95B2A1933}" type="slidenum">
              <a:rPr lang="en-GB" smtClean="0">
                <a:solidFill>
                  <a:prstClr val="black">
                    <a:tint val="75000"/>
                  </a:prstClr>
                </a:solidFill>
              </a:rPr>
              <a:pPr defTabSz="914358">
                <a:defRPr/>
              </a:pPr>
              <a:t>‹#›</a:t>
            </a:fld>
            <a:endParaRPr lang="en-GB">
              <a:solidFill>
                <a:prstClr val="black">
                  <a:tint val="75000"/>
                </a:prstClr>
              </a:solidFill>
            </a:endParaRPr>
          </a:p>
        </p:txBody>
      </p:sp>
    </p:spTree>
    <p:extLst>
      <p:ext uri="{BB962C8B-B14F-4D97-AF65-F5344CB8AC3E}">
        <p14:creationId xmlns:p14="http://schemas.microsoft.com/office/powerpoint/2010/main" val="78815581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pn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13" Type="http://schemas.openxmlformats.org/officeDocument/2006/relationships/image" Target="../media/image1.png"/><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2.xml"/><Relationship Id="rId13" Type="http://schemas.openxmlformats.org/officeDocument/2006/relationships/image" Target="../media/image1.png"/><Relationship Id="rId3" Type="http://schemas.openxmlformats.org/officeDocument/2006/relationships/slideLayout" Target="../slideLayouts/slideLayout47.xml"/><Relationship Id="rId7" Type="http://schemas.openxmlformats.org/officeDocument/2006/relationships/slideLayout" Target="../slideLayouts/slideLayout51.xml"/><Relationship Id="rId12" Type="http://schemas.openxmlformats.org/officeDocument/2006/relationships/theme" Target="../theme/theme5.xml"/><Relationship Id="rId2" Type="http://schemas.openxmlformats.org/officeDocument/2006/relationships/slideLayout" Target="../slideLayouts/slideLayout46.xml"/><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5" Type="http://schemas.openxmlformats.org/officeDocument/2006/relationships/slideLayout" Target="../slideLayouts/slideLayout49.xml"/><Relationship Id="rId10" Type="http://schemas.openxmlformats.org/officeDocument/2006/relationships/slideLayout" Target="../slideLayouts/slideLayout54.xml"/><Relationship Id="rId4" Type="http://schemas.openxmlformats.org/officeDocument/2006/relationships/slideLayout" Target="../slideLayouts/slideLayout48.xml"/><Relationship Id="rId9" Type="http://schemas.openxmlformats.org/officeDocument/2006/relationships/slideLayout" Target="../slideLayouts/slideLayout53.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3.xml"/><Relationship Id="rId13" Type="http://schemas.openxmlformats.org/officeDocument/2006/relationships/image" Target="../media/image1.png"/><Relationship Id="rId3" Type="http://schemas.openxmlformats.org/officeDocument/2006/relationships/slideLayout" Target="../slideLayouts/slideLayout58.xml"/><Relationship Id="rId7" Type="http://schemas.openxmlformats.org/officeDocument/2006/relationships/slideLayout" Target="../slideLayouts/slideLayout62.xml"/><Relationship Id="rId12" Type="http://schemas.openxmlformats.org/officeDocument/2006/relationships/theme" Target="../theme/theme6.xml"/><Relationship Id="rId2" Type="http://schemas.openxmlformats.org/officeDocument/2006/relationships/slideLayout" Target="../slideLayouts/slideLayout57.xml"/><Relationship Id="rId1" Type="http://schemas.openxmlformats.org/officeDocument/2006/relationships/slideLayout" Target="../slideLayouts/slideLayout56.xml"/><Relationship Id="rId6" Type="http://schemas.openxmlformats.org/officeDocument/2006/relationships/slideLayout" Target="../slideLayouts/slideLayout61.xml"/><Relationship Id="rId11" Type="http://schemas.openxmlformats.org/officeDocument/2006/relationships/slideLayout" Target="../slideLayouts/slideLayout66.xml"/><Relationship Id="rId5" Type="http://schemas.openxmlformats.org/officeDocument/2006/relationships/slideLayout" Target="../slideLayouts/slideLayout60.xml"/><Relationship Id="rId10" Type="http://schemas.openxmlformats.org/officeDocument/2006/relationships/slideLayout" Target="../slideLayouts/slideLayout65.xml"/><Relationship Id="rId4" Type="http://schemas.openxmlformats.org/officeDocument/2006/relationships/slideLayout" Target="../slideLayouts/slideLayout59.xml"/><Relationship Id="rId9" Type="http://schemas.openxmlformats.org/officeDocument/2006/relationships/slideLayout" Target="../slideLayouts/slideLayout6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2" y="365126"/>
            <a:ext cx="10515600" cy="1325563"/>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838202"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838201" y="6356352"/>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defTabSz="914358">
              <a:defRPr/>
            </a:pPr>
            <a:fld id="{B7938270-B965-4555-B3AA-0F5AC3140255}" type="datetimeFigureOut">
              <a:rPr lang="en-GB" smtClean="0">
                <a:solidFill>
                  <a:prstClr val="black">
                    <a:tint val="75000"/>
                  </a:prstClr>
                </a:solidFill>
              </a:rPr>
              <a:pPr defTabSz="914358">
                <a:defRPr/>
              </a:pPr>
              <a:t>05/11/2024</a:t>
            </a:fld>
            <a:endParaRPr lang="en-GB">
              <a:solidFill>
                <a:prstClr val="black">
                  <a:tint val="75000"/>
                </a:prstClr>
              </a:solidFill>
            </a:endParaRPr>
          </a:p>
        </p:txBody>
      </p:sp>
      <p:sp>
        <p:nvSpPr>
          <p:cNvPr id="5" name="Footer Placeholder 4"/>
          <p:cNvSpPr>
            <a:spLocks noGrp="1"/>
          </p:cNvSpPr>
          <p:nvPr>
            <p:ph type="ftr" sz="quarter" idx="3"/>
          </p:nvPr>
        </p:nvSpPr>
        <p:spPr>
          <a:xfrm>
            <a:off x="4038602" y="6356352"/>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defTabSz="914358">
              <a:defRPr/>
            </a:pPr>
            <a:endParaRPr lang="en-GB">
              <a:solidFill>
                <a:prstClr val="black">
                  <a:tint val="75000"/>
                </a:prstClr>
              </a:solidFill>
            </a:endParaRPr>
          </a:p>
        </p:txBody>
      </p:sp>
      <p:sp>
        <p:nvSpPr>
          <p:cNvPr id="6" name="Slide Number Placeholder 5"/>
          <p:cNvSpPr>
            <a:spLocks noGrp="1"/>
          </p:cNvSpPr>
          <p:nvPr>
            <p:ph type="sldNum" sz="quarter" idx="4"/>
          </p:nvPr>
        </p:nvSpPr>
        <p:spPr>
          <a:xfrm>
            <a:off x="8610601" y="6356352"/>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defTabSz="914358">
              <a:defRPr/>
            </a:pPr>
            <a:fld id="{3D9341B5-D370-47BD-904A-50E95B2A1933}" type="slidenum">
              <a:rPr lang="en-GB" smtClean="0">
                <a:solidFill>
                  <a:prstClr val="black">
                    <a:tint val="75000"/>
                  </a:prstClr>
                </a:solidFill>
              </a:rPr>
              <a:pPr defTabSz="914358">
                <a:defRPr/>
              </a:pPr>
              <a:t>‹#›</a:t>
            </a:fld>
            <a:endParaRPr lang="en-GB">
              <a:solidFill>
                <a:prstClr val="black">
                  <a:tint val="75000"/>
                </a:prstClr>
              </a:solidFill>
            </a:endParaRPr>
          </a:p>
        </p:txBody>
      </p:sp>
    </p:spTree>
    <p:extLst>
      <p:ext uri="{BB962C8B-B14F-4D97-AF65-F5344CB8AC3E}">
        <p14:creationId xmlns:p14="http://schemas.microsoft.com/office/powerpoint/2010/main" val="412565372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369"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593" indent="-228593" algn="l" defTabSz="914369" rtl="0" eaLnBrk="1" latinLnBrk="0" hangingPunct="1">
        <a:lnSpc>
          <a:spcPct val="90000"/>
        </a:lnSpc>
        <a:spcBef>
          <a:spcPts val="1001"/>
        </a:spcBef>
        <a:buFont typeface="Arial" panose="020B0604020202020204" pitchFamily="34" charset="0"/>
        <a:buChar char="•"/>
        <a:defRPr sz="2800" kern="1200">
          <a:solidFill>
            <a:schemeClr val="tx1"/>
          </a:solidFill>
          <a:latin typeface="+mn-lt"/>
          <a:ea typeface="+mn-ea"/>
          <a:cs typeface="+mn-cs"/>
        </a:defRPr>
      </a:lvl1pPr>
      <a:lvl2pPr marL="685777" indent="-228593" algn="l" defTabSz="914369"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962" indent="-228593" algn="l" defTabSz="914369"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146" indent="-228593" algn="l" defTabSz="914369"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4pPr>
      <a:lvl5pPr marL="2057331" indent="-228593" algn="l" defTabSz="914369"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5pPr>
      <a:lvl6pPr marL="2514515" indent="-228593" algn="l" defTabSz="914369"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6pPr>
      <a:lvl7pPr marL="2971700" indent="-228593" algn="l" defTabSz="914369"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7pPr>
      <a:lvl8pPr marL="3428885" indent="-228593" algn="l" defTabSz="914369"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8pPr>
      <a:lvl9pPr marL="3886069" indent="-228593" algn="l" defTabSz="914369"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9pPr>
    </p:bodyStyle>
    <p:otherStyle>
      <a:defPPr>
        <a:defRPr lang="en-US"/>
      </a:defPPr>
      <a:lvl1pPr marL="0" algn="l" defTabSz="914369" rtl="0" eaLnBrk="1" latinLnBrk="0" hangingPunct="1">
        <a:defRPr sz="1801" kern="1200">
          <a:solidFill>
            <a:schemeClr val="tx1"/>
          </a:solidFill>
          <a:latin typeface="+mn-lt"/>
          <a:ea typeface="+mn-ea"/>
          <a:cs typeface="+mn-cs"/>
        </a:defRPr>
      </a:lvl1pPr>
      <a:lvl2pPr marL="457185" algn="l" defTabSz="914369" rtl="0" eaLnBrk="1" latinLnBrk="0" hangingPunct="1">
        <a:defRPr sz="1801" kern="1200">
          <a:solidFill>
            <a:schemeClr val="tx1"/>
          </a:solidFill>
          <a:latin typeface="+mn-lt"/>
          <a:ea typeface="+mn-ea"/>
          <a:cs typeface="+mn-cs"/>
        </a:defRPr>
      </a:lvl2pPr>
      <a:lvl3pPr marL="914369" algn="l" defTabSz="914369" rtl="0" eaLnBrk="1" latinLnBrk="0" hangingPunct="1">
        <a:defRPr sz="1801" kern="1200">
          <a:solidFill>
            <a:schemeClr val="tx1"/>
          </a:solidFill>
          <a:latin typeface="+mn-lt"/>
          <a:ea typeface="+mn-ea"/>
          <a:cs typeface="+mn-cs"/>
        </a:defRPr>
      </a:lvl3pPr>
      <a:lvl4pPr marL="1371553" algn="l" defTabSz="914369" rtl="0" eaLnBrk="1" latinLnBrk="0" hangingPunct="1">
        <a:defRPr sz="1801" kern="1200">
          <a:solidFill>
            <a:schemeClr val="tx1"/>
          </a:solidFill>
          <a:latin typeface="+mn-lt"/>
          <a:ea typeface="+mn-ea"/>
          <a:cs typeface="+mn-cs"/>
        </a:defRPr>
      </a:lvl4pPr>
      <a:lvl5pPr marL="1828738" algn="l" defTabSz="914369" rtl="0" eaLnBrk="1" latinLnBrk="0" hangingPunct="1">
        <a:defRPr sz="1801" kern="1200">
          <a:solidFill>
            <a:schemeClr val="tx1"/>
          </a:solidFill>
          <a:latin typeface="+mn-lt"/>
          <a:ea typeface="+mn-ea"/>
          <a:cs typeface="+mn-cs"/>
        </a:defRPr>
      </a:lvl5pPr>
      <a:lvl6pPr marL="2285923" algn="l" defTabSz="914369" rtl="0" eaLnBrk="1" latinLnBrk="0" hangingPunct="1">
        <a:defRPr sz="1801" kern="1200">
          <a:solidFill>
            <a:schemeClr val="tx1"/>
          </a:solidFill>
          <a:latin typeface="+mn-lt"/>
          <a:ea typeface="+mn-ea"/>
          <a:cs typeface="+mn-cs"/>
        </a:defRPr>
      </a:lvl6pPr>
      <a:lvl7pPr marL="2743107" algn="l" defTabSz="914369" rtl="0" eaLnBrk="1" latinLnBrk="0" hangingPunct="1">
        <a:defRPr sz="1801" kern="1200">
          <a:solidFill>
            <a:schemeClr val="tx1"/>
          </a:solidFill>
          <a:latin typeface="+mn-lt"/>
          <a:ea typeface="+mn-ea"/>
          <a:cs typeface="+mn-cs"/>
        </a:defRPr>
      </a:lvl7pPr>
      <a:lvl8pPr marL="3200292" algn="l" defTabSz="914369" rtl="0" eaLnBrk="1" latinLnBrk="0" hangingPunct="1">
        <a:defRPr sz="1801" kern="1200">
          <a:solidFill>
            <a:schemeClr val="tx1"/>
          </a:solidFill>
          <a:latin typeface="+mn-lt"/>
          <a:ea typeface="+mn-ea"/>
          <a:cs typeface="+mn-cs"/>
        </a:defRPr>
      </a:lvl8pPr>
      <a:lvl9pPr marL="3657476" algn="l" defTabSz="914369" rtl="0" eaLnBrk="1" latinLnBrk="0" hangingPunct="1">
        <a:defRPr sz="1801"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6"/>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838201" y="6356351"/>
            <a:ext cx="2743200" cy="365125"/>
          </a:xfrm>
          <a:prstGeom prst="rect">
            <a:avLst/>
          </a:prstGeom>
        </p:spPr>
        <p:txBody>
          <a:bodyPr vert="horz" lIns="91440" tIns="45720" rIns="91440" bIns="45720" rtlCol="0" anchor="ctr"/>
          <a:lstStyle>
            <a:lvl1pPr algn="l">
              <a:defRPr sz="1200">
                <a:solidFill>
                  <a:schemeClr val="tx1">
                    <a:tint val="75000"/>
                  </a:schemeClr>
                </a:solidFill>
                <a:latin typeface="Calibri" panose="020F0502020204030204" pitchFamily="34" charset="0"/>
                <a:cs typeface="Calibri" panose="020F0502020204030204" pitchFamily="34" charset="0"/>
              </a:defRPr>
            </a:lvl1pPr>
          </a:lstStyle>
          <a:p>
            <a:pPr defTabSz="277246"/>
            <a:fld id="{1D8BD707-D9CF-40AE-B4C6-C98DA3205C09}" type="datetimeFigureOut">
              <a:rPr lang="en-US" smtClean="0">
                <a:solidFill>
                  <a:srgbClr val="2A2C65">
                    <a:tint val="75000"/>
                  </a:srgbClr>
                </a:solidFill>
              </a:rPr>
              <a:pPr defTabSz="277246"/>
              <a:t>11/5/2024</a:t>
            </a:fld>
            <a:endParaRPr lang="en-US" dirty="0">
              <a:solidFill>
                <a:srgbClr val="2A2C65">
                  <a:tint val="75000"/>
                </a:srgbClr>
              </a:solidFill>
            </a:endParaRPr>
          </a:p>
        </p:txBody>
      </p:sp>
      <p:sp>
        <p:nvSpPr>
          <p:cNvPr id="5" name="Footer Placeholder 4"/>
          <p:cNvSpPr>
            <a:spLocks noGrp="1"/>
          </p:cNvSpPr>
          <p:nvPr>
            <p:ph type="ftr" sz="quarter" idx="3"/>
          </p:nvPr>
        </p:nvSpPr>
        <p:spPr>
          <a:xfrm>
            <a:off x="4038600" y="6356351"/>
            <a:ext cx="4114800" cy="365125"/>
          </a:xfrm>
          <a:prstGeom prst="rect">
            <a:avLst/>
          </a:prstGeom>
        </p:spPr>
        <p:txBody>
          <a:bodyPr vert="horz" lIns="91440" tIns="45720" rIns="91440" bIns="45720" rtlCol="0" anchor="ctr"/>
          <a:lstStyle>
            <a:lvl1pPr algn="ctr">
              <a:defRPr sz="1200">
                <a:solidFill>
                  <a:schemeClr val="tx1">
                    <a:tint val="75000"/>
                  </a:schemeClr>
                </a:solidFill>
                <a:latin typeface="Calibri" panose="020F0502020204030204" pitchFamily="34" charset="0"/>
                <a:cs typeface="Calibri" panose="020F0502020204030204" pitchFamily="34" charset="0"/>
              </a:defRPr>
            </a:lvl1pPr>
          </a:lstStyle>
          <a:p>
            <a:pPr defTabSz="277246"/>
            <a:endParaRPr lang="en-GB" dirty="0">
              <a:solidFill>
                <a:srgbClr val="2A2C65">
                  <a:tint val="75000"/>
                </a:srgbClr>
              </a:solidFill>
            </a:endParaRPr>
          </a:p>
        </p:txBody>
      </p:sp>
      <p:sp>
        <p:nvSpPr>
          <p:cNvPr id="6" name="Slide Number Placeholder 5"/>
          <p:cNvSpPr>
            <a:spLocks noGrp="1"/>
          </p:cNvSpPr>
          <p:nvPr>
            <p:ph type="sldNum" sz="quarter" idx="4"/>
          </p:nvPr>
        </p:nvSpPr>
        <p:spPr>
          <a:xfrm>
            <a:off x="8610600" y="6356351"/>
            <a:ext cx="2743200" cy="365125"/>
          </a:xfrm>
          <a:prstGeom prst="rect">
            <a:avLst/>
          </a:prstGeom>
        </p:spPr>
        <p:txBody>
          <a:bodyPr vert="horz" lIns="91440" tIns="45720" rIns="91440" bIns="45720" rtlCol="0" anchor="ctr"/>
          <a:lstStyle>
            <a:lvl1pPr algn="r">
              <a:defRPr sz="1200">
                <a:solidFill>
                  <a:schemeClr val="tx1">
                    <a:tint val="75000"/>
                  </a:schemeClr>
                </a:solidFill>
                <a:latin typeface="Calibri" panose="020F0502020204030204" pitchFamily="34" charset="0"/>
                <a:cs typeface="Calibri" panose="020F0502020204030204" pitchFamily="34" charset="0"/>
              </a:defRPr>
            </a:lvl1pPr>
          </a:lstStyle>
          <a:p>
            <a:pPr defTabSz="277246"/>
            <a:fld id="{B6F15528-21DE-4FAA-801E-634DDDAF4B2B}" type="slidenum">
              <a:rPr lang="en-GB" smtClean="0">
                <a:solidFill>
                  <a:srgbClr val="2A2C65">
                    <a:tint val="75000"/>
                  </a:srgbClr>
                </a:solidFill>
              </a:rPr>
              <a:pPr defTabSz="277246"/>
              <a:t>‹#›</a:t>
            </a:fld>
            <a:endParaRPr lang="en-GB" dirty="0">
              <a:solidFill>
                <a:srgbClr val="2A2C65">
                  <a:tint val="75000"/>
                </a:srgbClr>
              </a:solidFill>
            </a:endParaRPr>
          </a:p>
        </p:txBody>
      </p:sp>
      <p:pic>
        <p:nvPicPr>
          <p:cNvPr id="7" name="Picture 6">
            <a:extLst>
              <a:ext uri="{FF2B5EF4-FFF2-40B4-BE49-F238E27FC236}">
                <a16:creationId xmlns:a16="http://schemas.microsoft.com/office/drawing/2014/main" id="{15D0A0B7-B72F-0645-9E36-A4A9FEF7E163}"/>
              </a:ext>
            </a:extLst>
          </p:cNvPr>
          <p:cNvPicPr>
            <a:picLocks noChangeAspect="1"/>
          </p:cNvPicPr>
          <p:nvPr userDrawn="1"/>
        </p:nvPicPr>
        <p:blipFill>
          <a:blip r:embed="rId13">
            <a:extLst>
              <a:ext uri="{28A0092B-C50C-407E-A947-70E740481C1C}">
                <a14:useLocalDpi xmlns:a14="http://schemas.microsoft.com/office/drawing/2010/main" val="0"/>
              </a:ext>
            </a:extLst>
          </a:blip>
          <a:srcRect/>
          <a:stretch/>
        </p:blipFill>
        <p:spPr>
          <a:xfrm>
            <a:off x="-6325" y="-3357"/>
            <a:ext cx="12191953" cy="105399"/>
          </a:xfrm>
          <a:prstGeom prst="rect">
            <a:avLst/>
          </a:prstGeom>
        </p:spPr>
      </p:pic>
    </p:spTree>
    <p:extLst>
      <p:ext uri="{BB962C8B-B14F-4D97-AF65-F5344CB8AC3E}">
        <p14:creationId xmlns:p14="http://schemas.microsoft.com/office/powerpoint/2010/main" val="995981937"/>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l" defTabSz="914358" rtl="0" eaLnBrk="1" latinLnBrk="0" hangingPunct="1">
        <a:lnSpc>
          <a:spcPct val="90000"/>
        </a:lnSpc>
        <a:spcBef>
          <a:spcPct val="0"/>
        </a:spcBef>
        <a:buNone/>
        <a:defRPr sz="4400" b="1" i="0" kern="1200">
          <a:solidFill>
            <a:srgbClr val="142A33"/>
          </a:solidFill>
          <a:latin typeface="Calibri" panose="020F0502020204030204" pitchFamily="34" charset="0"/>
          <a:ea typeface="Calibri" panose="020F0502020204030204" pitchFamily="34" charset="0"/>
          <a:cs typeface="Calibri" panose="020F0502020204030204" pitchFamily="34" charset="0"/>
        </a:defRPr>
      </a:lvl1pPr>
    </p:titleStyle>
    <p:bodyStyle>
      <a:lvl1pPr marL="228589" indent="-228589" algn="l" defTabSz="914358" rtl="0" eaLnBrk="1" latinLnBrk="0" hangingPunct="1">
        <a:lnSpc>
          <a:spcPct val="90000"/>
        </a:lnSpc>
        <a:spcBef>
          <a:spcPts val="1000"/>
        </a:spcBef>
        <a:buFont typeface="Arial" panose="020B0604020202020204" pitchFamily="34" charset="0"/>
        <a:buChar char="•"/>
        <a:defRPr sz="2800" kern="1200">
          <a:solidFill>
            <a:srgbClr val="142A33"/>
          </a:solidFill>
          <a:latin typeface="Calibri" panose="020F0502020204030204" pitchFamily="34" charset="0"/>
          <a:ea typeface="Calibri" panose="020F0502020204030204" pitchFamily="34" charset="0"/>
          <a:cs typeface="Calibri" panose="020F0502020204030204" pitchFamily="34" charset="0"/>
        </a:defRPr>
      </a:lvl1pPr>
      <a:lvl2pPr marL="685768" indent="-228589" algn="l" defTabSz="914358" rtl="0" eaLnBrk="1" latinLnBrk="0" hangingPunct="1">
        <a:lnSpc>
          <a:spcPct val="90000"/>
        </a:lnSpc>
        <a:spcBef>
          <a:spcPts val="500"/>
        </a:spcBef>
        <a:buFont typeface="Arial" panose="020B0604020202020204" pitchFamily="34" charset="0"/>
        <a:buChar char="•"/>
        <a:defRPr sz="2400" kern="1200">
          <a:solidFill>
            <a:srgbClr val="142A33"/>
          </a:solidFill>
          <a:latin typeface="Calibri" panose="020F0502020204030204" pitchFamily="34" charset="0"/>
          <a:ea typeface="Calibri" panose="020F0502020204030204" pitchFamily="34" charset="0"/>
          <a:cs typeface="Calibri" panose="020F0502020204030204" pitchFamily="34" charset="0"/>
        </a:defRPr>
      </a:lvl2pPr>
      <a:lvl3pPr marL="1142947" indent="-228589" algn="l" defTabSz="914358" rtl="0" eaLnBrk="1" latinLnBrk="0" hangingPunct="1">
        <a:lnSpc>
          <a:spcPct val="90000"/>
        </a:lnSpc>
        <a:spcBef>
          <a:spcPts val="500"/>
        </a:spcBef>
        <a:buFont typeface="Arial" panose="020B0604020202020204" pitchFamily="34" charset="0"/>
        <a:buChar char="•"/>
        <a:defRPr sz="2000" kern="1200">
          <a:solidFill>
            <a:srgbClr val="142A33"/>
          </a:solidFill>
          <a:latin typeface="Calibri" panose="020F0502020204030204" pitchFamily="34" charset="0"/>
          <a:ea typeface="Calibri" panose="020F0502020204030204" pitchFamily="34" charset="0"/>
          <a:cs typeface="Calibri" panose="020F0502020204030204" pitchFamily="34" charset="0"/>
        </a:defRPr>
      </a:lvl3pPr>
      <a:lvl4pPr marL="1600126" indent="-228589" algn="l" defTabSz="914358" rtl="0" eaLnBrk="1" latinLnBrk="0" hangingPunct="1">
        <a:lnSpc>
          <a:spcPct val="90000"/>
        </a:lnSpc>
        <a:spcBef>
          <a:spcPts val="500"/>
        </a:spcBef>
        <a:buFont typeface="Arial" panose="020B0604020202020204" pitchFamily="34" charset="0"/>
        <a:buChar char="•"/>
        <a:defRPr sz="1800" kern="1200">
          <a:solidFill>
            <a:srgbClr val="142A33"/>
          </a:solidFill>
          <a:latin typeface="Calibri" panose="020F0502020204030204" pitchFamily="34" charset="0"/>
          <a:ea typeface="Calibri" panose="020F0502020204030204" pitchFamily="34" charset="0"/>
          <a:cs typeface="Calibri" panose="020F0502020204030204" pitchFamily="34" charset="0"/>
        </a:defRPr>
      </a:lvl4pPr>
      <a:lvl5pPr marL="2057305" indent="-228589" algn="l" defTabSz="914358" rtl="0" eaLnBrk="1" latinLnBrk="0" hangingPunct="1">
        <a:lnSpc>
          <a:spcPct val="90000"/>
        </a:lnSpc>
        <a:spcBef>
          <a:spcPts val="500"/>
        </a:spcBef>
        <a:buFont typeface="Arial" panose="020B0604020202020204" pitchFamily="34" charset="0"/>
        <a:buChar char="•"/>
        <a:defRPr sz="1800" kern="1200">
          <a:solidFill>
            <a:srgbClr val="142A33"/>
          </a:solidFill>
          <a:latin typeface="Calibri" panose="020F0502020204030204" pitchFamily="34" charset="0"/>
          <a:ea typeface="Calibri" panose="020F0502020204030204" pitchFamily="34" charset="0"/>
          <a:cs typeface="Calibri" panose="020F0502020204030204" pitchFamily="34" charset="0"/>
        </a:defRPr>
      </a:lvl5pPr>
      <a:lvl6pPr marL="2514483" indent="-228589" algn="l" defTabSz="914358"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62" indent="-228589" algn="l" defTabSz="914358"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41" indent="-228589" algn="l" defTabSz="914358"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20" indent="-228589" algn="l" defTabSz="914358"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58" rtl="0" eaLnBrk="1" latinLnBrk="0" hangingPunct="1">
        <a:defRPr sz="1800" kern="1200">
          <a:solidFill>
            <a:schemeClr val="tx1"/>
          </a:solidFill>
          <a:latin typeface="+mn-lt"/>
          <a:ea typeface="+mn-ea"/>
          <a:cs typeface="+mn-cs"/>
        </a:defRPr>
      </a:lvl1pPr>
      <a:lvl2pPr marL="457179" algn="l" defTabSz="914358" rtl="0" eaLnBrk="1" latinLnBrk="0" hangingPunct="1">
        <a:defRPr sz="1800" kern="1200">
          <a:solidFill>
            <a:schemeClr val="tx1"/>
          </a:solidFill>
          <a:latin typeface="+mn-lt"/>
          <a:ea typeface="+mn-ea"/>
          <a:cs typeface="+mn-cs"/>
        </a:defRPr>
      </a:lvl2pPr>
      <a:lvl3pPr marL="914358" algn="l" defTabSz="914358" rtl="0" eaLnBrk="1" latinLnBrk="0" hangingPunct="1">
        <a:defRPr sz="1800" kern="1200">
          <a:solidFill>
            <a:schemeClr val="tx1"/>
          </a:solidFill>
          <a:latin typeface="+mn-lt"/>
          <a:ea typeface="+mn-ea"/>
          <a:cs typeface="+mn-cs"/>
        </a:defRPr>
      </a:lvl3pPr>
      <a:lvl4pPr marL="1371536" algn="l" defTabSz="914358" rtl="0" eaLnBrk="1" latinLnBrk="0" hangingPunct="1">
        <a:defRPr sz="1800" kern="1200">
          <a:solidFill>
            <a:schemeClr val="tx1"/>
          </a:solidFill>
          <a:latin typeface="+mn-lt"/>
          <a:ea typeface="+mn-ea"/>
          <a:cs typeface="+mn-cs"/>
        </a:defRPr>
      </a:lvl4pPr>
      <a:lvl5pPr marL="1828715" algn="l" defTabSz="914358" rtl="0" eaLnBrk="1" latinLnBrk="0" hangingPunct="1">
        <a:defRPr sz="1800" kern="1200">
          <a:solidFill>
            <a:schemeClr val="tx1"/>
          </a:solidFill>
          <a:latin typeface="+mn-lt"/>
          <a:ea typeface="+mn-ea"/>
          <a:cs typeface="+mn-cs"/>
        </a:defRPr>
      </a:lvl5pPr>
      <a:lvl6pPr marL="2285894" algn="l" defTabSz="914358" rtl="0" eaLnBrk="1" latinLnBrk="0" hangingPunct="1">
        <a:defRPr sz="1800" kern="1200">
          <a:solidFill>
            <a:schemeClr val="tx1"/>
          </a:solidFill>
          <a:latin typeface="+mn-lt"/>
          <a:ea typeface="+mn-ea"/>
          <a:cs typeface="+mn-cs"/>
        </a:defRPr>
      </a:lvl6pPr>
      <a:lvl7pPr marL="2743073" algn="l" defTabSz="914358" rtl="0" eaLnBrk="1" latinLnBrk="0" hangingPunct="1">
        <a:defRPr sz="1800" kern="1200">
          <a:solidFill>
            <a:schemeClr val="tx1"/>
          </a:solidFill>
          <a:latin typeface="+mn-lt"/>
          <a:ea typeface="+mn-ea"/>
          <a:cs typeface="+mn-cs"/>
        </a:defRPr>
      </a:lvl7pPr>
      <a:lvl8pPr marL="3200252" algn="l" defTabSz="914358" rtl="0" eaLnBrk="1" latinLnBrk="0" hangingPunct="1">
        <a:defRPr sz="1800" kern="1200">
          <a:solidFill>
            <a:schemeClr val="tx1"/>
          </a:solidFill>
          <a:latin typeface="+mn-lt"/>
          <a:ea typeface="+mn-ea"/>
          <a:cs typeface="+mn-cs"/>
        </a:defRPr>
      </a:lvl8pPr>
      <a:lvl9pPr marL="3657430" algn="l" defTabSz="914358"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2" y="365126"/>
            <a:ext cx="10515600" cy="1325563"/>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838202"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838201" y="6356352"/>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defTabSz="914358">
              <a:defRPr/>
            </a:pPr>
            <a:fld id="{B7938270-B965-4555-B3AA-0F5AC3140255}" type="datetimeFigureOut">
              <a:rPr lang="en-GB" smtClean="0">
                <a:solidFill>
                  <a:prstClr val="black">
                    <a:tint val="75000"/>
                  </a:prstClr>
                </a:solidFill>
              </a:rPr>
              <a:pPr defTabSz="914358">
                <a:defRPr/>
              </a:pPr>
              <a:t>05/11/2024</a:t>
            </a:fld>
            <a:endParaRPr lang="en-GB">
              <a:solidFill>
                <a:prstClr val="black">
                  <a:tint val="75000"/>
                </a:prstClr>
              </a:solidFill>
            </a:endParaRPr>
          </a:p>
        </p:txBody>
      </p:sp>
      <p:sp>
        <p:nvSpPr>
          <p:cNvPr id="5" name="Footer Placeholder 4"/>
          <p:cNvSpPr>
            <a:spLocks noGrp="1"/>
          </p:cNvSpPr>
          <p:nvPr>
            <p:ph type="ftr" sz="quarter" idx="3"/>
          </p:nvPr>
        </p:nvSpPr>
        <p:spPr>
          <a:xfrm>
            <a:off x="4038602" y="6356352"/>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defTabSz="914358">
              <a:defRPr/>
            </a:pPr>
            <a:endParaRPr lang="en-GB">
              <a:solidFill>
                <a:prstClr val="black">
                  <a:tint val="75000"/>
                </a:prstClr>
              </a:solidFill>
            </a:endParaRPr>
          </a:p>
        </p:txBody>
      </p:sp>
      <p:sp>
        <p:nvSpPr>
          <p:cNvPr id="6" name="Slide Number Placeholder 5"/>
          <p:cNvSpPr>
            <a:spLocks noGrp="1"/>
          </p:cNvSpPr>
          <p:nvPr>
            <p:ph type="sldNum" sz="quarter" idx="4"/>
          </p:nvPr>
        </p:nvSpPr>
        <p:spPr>
          <a:xfrm>
            <a:off x="8610601" y="6356352"/>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defTabSz="914358">
              <a:defRPr/>
            </a:pPr>
            <a:fld id="{3D9341B5-D370-47BD-904A-50E95B2A1933}" type="slidenum">
              <a:rPr lang="en-GB" smtClean="0">
                <a:solidFill>
                  <a:prstClr val="black">
                    <a:tint val="75000"/>
                  </a:prstClr>
                </a:solidFill>
              </a:rPr>
              <a:pPr defTabSz="914358">
                <a:defRPr/>
              </a:pPr>
              <a:t>‹#›</a:t>
            </a:fld>
            <a:endParaRPr lang="en-GB">
              <a:solidFill>
                <a:prstClr val="black">
                  <a:tint val="75000"/>
                </a:prstClr>
              </a:solidFill>
            </a:endParaRPr>
          </a:p>
        </p:txBody>
      </p:sp>
    </p:spTree>
    <p:extLst>
      <p:ext uri="{BB962C8B-B14F-4D97-AF65-F5344CB8AC3E}">
        <p14:creationId xmlns:p14="http://schemas.microsoft.com/office/powerpoint/2010/main" val="2350637400"/>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xStyles>
    <p:titleStyle>
      <a:lvl1pPr algn="l" defTabSz="914369"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593" indent="-228593" algn="l" defTabSz="914369" rtl="0" eaLnBrk="1" latinLnBrk="0" hangingPunct="1">
        <a:lnSpc>
          <a:spcPct val="90000"/>
        </a:lnSpc>
        <a:spcBef>
          <a:spcPts val="1001"/>
        </a:spcBef>
        <a:buFont typeface="Arial" panose="020B0604020202020204" pitchFamily="34" charset="0"/>
        <a:buChar char="•"/>
        <a:defRPr sz="2800" kern="1200">
          <a:solidFill>
            <a:schemeClr val="tx1"/>
          </a:solidFill>
          <a:latin typeface="+mn-lt"/>
          <a:ea typeface="+mn-ea"/>
          <a:cs typeface="+mn-cs"/>
        </a:defRPr>
      </a:lvl1pPr>
      <a:lvl2pPr marL="685777" indent="-228593" algn="l" defTabSz="914369"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962" indent="-228593" algn="l" defTabSz="914369"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146" indent="-228593" algn="l" defTabSz="914369"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4pPr>
      <a:lvl5pPr marL="2057331" indent="-228593" algn="l" defTabSz="914369"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5pPr>
      <a:lvl6pPr marL="2514515" indent="-228593" algn="l" defTabSz="914369"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6pPr>
      <a:lvl7pPr marL="2971700" indent="-228593" algn="l" defTabSz="914369"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7pPr>
      <a:lvl8pPr marL="3428885" indent="-228593" algn="l" defTabSz="914369"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8pPr>
      <a:lvl9pPr marL="3886069" indent="-228593" algn="l" defTabSz="914369"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9pPr>
    </p:bodyStyle>
    <p:otherStyle>
      <a:defPPr>
        <a:defRPr lang="en-US"/>
      </a:defPPr>
      <a:lvl1pPr marL="0" algn="l" defTabSz="914369" rtl="0" eaLnBrk="1" latinLnBrk="0" hangingPunct="1">
        <a:defRPr sz="1801" kern="1200">
          <a:solidFill>
            <a:schemeClr val="tx1"/>
          </a:solidFill>
          <a:latin typeface="+mn-lt"/>
          <a:ea typeface="+mn-ea"/>
          <a:cs typeface="+mn-cs"/>
        </a:defRPr>
      </a:lvl1pPr>
      <a:lvl2pPr marL="457185" algn="l" defTabSz="914369" rtl="0" eaLnBrk="1" latinLnBrk="0" hangingPunct="1">
        <a:defRPr sz="1801" kern="1200">
          <a:solidFill>
            <a:schemeClr val="tx1"/>
          </a:solidFill>
          <a:latin typeface="+mn-lt"/>
          <a:ea typeface="+mn-ea"/>
          <a:cs typeface="+mn-cs"/>
        </a:defRPr>
      </a:lvl2pPr>
      <a:lvl3pPr marL="914369" algn="l" defTabSz="914369" rtl="0" eaLnBrk="1" latinLnBrk="0" hangingPunct="1">
        <a:defRPr sz="1801" kern="1200">
          <a:solidFill>
            <a:schemeClr val="tx1"/>
          </a:solidFill>
          <a:latin typeface="+mn-lt"/>
          <a:ea typeface="+mn-ea"/>
          <a:cs typeface="+mn-cs"/>
        </a:defRPr>
      </a:lvl3pPr>
      <a:lvl4pPr marL="1371553" algn="l" defTabSz="914369" rtl="0" eaLnBrk="1" latinLnBrk="0" hangingPunct="1">
        <a:defRPr sz="1801" kern="1200">
          <a:solidFill>
            <a:schemeClr val="tx1"/>
          </a:solidFill>
          <a:latin typeface="+mn-lt"/>
          <a:ea typeface="+mn-ea"/>
          <a:cs typeface="+mn-cs"/>
        </a:defRPr>
      </a:lvl4pPr>
      <a:lvl5pPr marL="1828738" algn="l" defTabSz="914369" rtl="0" eaLnBrk="1" latinLnBrk="0" hangingPunct="1">
        <a:defRPr sz="1801" kern="1200">
          <a:solidFill>
            <a:schemeClr val="tx1"/>
          </a:solidFill>
          <a:latin typeface="+mn-lt"/>
          <a:ea typeface="+mn-ea"/>
          <a:cs typeface="+mn-cs"/>
        </a:defRPr>
      </a:lvl5pPr>
      <a:lvl6pPr marL="2285923" algn="l" defTabSz="914369" rtl="0" eaLnBrk="1" latinLnBrk="0" hangingPunct="1">
        <a:defRPr sz="1801" kern="1200">
          <a:solidFill>
            <a:schemeClr val="tx1"/>
          </a:solidFill>
          <a:latin typeface="+mn-lt"/>
          <a:ea typeface="+mn-ea"/>
          <a:cs typeface="+mn-cs"/>
        </a:defRPr>
      </a:lvl6pPr>
      <a:lvl7pPr marL="2743107" algn="l" defTabSz="914369" rtl="0" eaLnBrk="1" latinLnBrk="0" hangingPunct="1">
        <a:defRPr sz="1801" kern="1200">
          <a:solidFill>
            <a:schemeClr val="tx1"/>
          </a:solidFill>
          <a:latin typeface="+mn-lt"/>
          <a:ea typeface="+mn-ea"/>
          <a:cs typeface="+mn-cs"/>
        </a:defRPr>
      </a:lvl7pPr>
      <a:lvl8pPr marL="3200292" algn="l" defTabSz="914369" rtl="0" eaLnBrk="1" latinLnBrk="0" hangingPunct="1">
        <a:defRPr sz="1801" kern="1200">
          <a:solidFill>
            <a:schemeClr val="tx1"/>
          </a:solidFill>
          <a:latin typeface="+mn-lt"/>
          <a:ea typeface="+mn-ea"/>
          <a:cs typeface="+mn-cs"/>
        </a:defRPr>
      </a:lvl8pPr>
      <a:lvl9pPr marL="3657476" algn="l" defTabSz="914369" rtl="0" eaLnBrk="1" latinLnBrk="0" hangingPunct="1">
        <a:defRPr sz="1801"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6"/>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838201" y="6356352"/>
            <a:ext cx="2743200" cy="365125"/>
          </a:xfrm>
          <a:prstGeom prst="rect">
            <a:avLst/>
          </a:prstGeom>
        </p:spPr>
        <p:txBody>
          <a:bodyPr vert="horz" lIns="91440" tIns="45720" rIns="91440" bIns="45720" rtlCol="0" anchor="ctr"/>
          <a:lstStyle>
            <a:lvl1pPr algn="l">
              <a:defRPr sz="1200">
                <a:solidFill>
                  <a:schemeClr val="tx1">
                    <a:tint val="75000"/>
                  </a:schemeClr>
                </a:solidFill>
                <a:latin typeface="Calibri" panose="020F0502020204030204" pitchFamily="34" charset="0"/>
                <a:cs typeface="Calibri" panose="020F0502020204030204" pitchFamily="34" charset="0"/>
              </a:defRPr>
            </a:lvl1pPr>
          </a:lstStyle>
          <a:p>
            <a:pPr defTabSz="277233"/>
            <a:fld id="{1D8BD707-D9CF-40AE-B4C6-C98DA3205C09}" type="datetimeFigureOut">
              <a:rPr lang="en-US" smtClean="0">
                <a:solidFill>
                  <a:srgbClr val="2A2C65">
                    <a:tint val="75000"/>
                  </a:srgbClr>
                </a:solidFill>
              </a:rPr>
              <a:pPr defTabSz="277233"/>
              <a:t>11/5/2024</a:t>
            </a:fld>
            <a:endParaRPr lang="en-US" dirty="0">
              <a:solidFill>
                <a:srgbClr val="2A2C65">
                  <a:tint val="75000"/>
                </a:srgbClr>
              </a:solidFill>
            </a:endParaRPr>
          </a:p>
        </p:txBody>
      </p:sp>
      <p:sp>
        <p:nvSpPr>
          <p:cNvPr id="5" name="Footer Placeholder 4"/>
          <p:cNvSpPr>
            <a:spLocks noGrp="1"/>
          </p:cNvSpPr>
          <p:nvPr>
            <p:ph type="ftr" sz="quarter" idx="3"/>
          </p:nvPr>
        </p:nvSpPr>
        <p:spPr>
          <a:xfrm>
            <a:off x="4038600" y="6356352"/>
            <a:ext cx="4114800" cy="365125"/>
          </a:xfrm>
          <a:prstGeom prst="rect">
            <a:avLst/>
          </a:prstGeom>
        </p:spPr>
        <p:txBody>
          <a:bodyPr vert="horz" lIns="91440" tIns="45720" rIns="91440" bIns="45720" rtlCol="0" anchor="ctr"/>
          <a:lstStyle>
            <a:lvl1pPr algn="ctr">
              <a:defRPr sz="1200">
                <a:solidFill>
                  <a:schemeClr val="tx1">
                    <a:tint val="75000"/>
                  </a:schemeClr>
                </a:solidFill>
                <a:latin typeface="Calibri" panose="020F0502020204030204" pitchFamily="34" charset="0"/>
                <a:cs typeface="Calibri" panose="020F0502020204030204" pitchFamily="34" charset="0"/>
              </a:defRPr>
            </a:lvl1pPr>
          </a:lstStyle>
          <a:p>
            <a:pPr defTabSz="277233"/>
            <a:endParaRPr lang="en-GB" dirty="0">
              <a:solidFill>
                <a:srgbClr val="2A2C65">
                  <a:tint val="75000"/>
                </a:srgbClr>
              </a:solidFill>
            </a:endParaRPr>
          </a:p>
        </p:txBody>
      </p:sp>
      <p:sp>
        <p:nvSpPr>
          <p:cNvPr id="6" name="Slide Number Placeholder 5"/>
          <p:cNvSpPr>
            <a:spLocks noGrp="1"/>
          </p:cNvSpPr>
          <p:nvPr>
            <p:ph type="sldNum" sz="quarter" idx="4"/>
          </p:nvPr>
        </p:nvSpPr>
        <p:spPr>
          <a:xfrm>
            <a:off x="8610600" y="6356352"/>
            <a:ext cx="2743200" cy="365125"/>
          </a:xfrm>
          <a:prstGeom prst="rect">
            <a:avLst/>
          </a:prstGeom>
        </p:spPr>
        <p:txBody>
          <a:bodyPr vert="horz" lIns="91440" tIns="45720" rIns="91440" bIns="45720" rtlCol="0" anchor="ctr"/>
          <a:lstStyle>
            <a:lvl1pPr algn="r">
              <a:defRPr sz="1200">
                <a:solidFill>
                  <a:schemeClr val="tx1">
                    <a:tint val="75000"/>
                  </a:schemeClr>
                </a:solidFill>
                <a:latin typeface="Calibri" panose="020F0502020204030204" pitchFamily="34" charset="0"/>
                <a:cs typeface="Calibri" panose="020F0502020204030204" pitchFamily="34" charset="0"/>
              </a:defRPr>
            </a:lvl1pPr>
          </a:lstStyle>
          <a:p>
            <a:pPr defTabSz="277233"/>
            <a:fld id="{B6F15528-21DE-4FAA-801E-634DDDAF4B2B}" type="slidenum">
              <a:rPr lang="en-GB" smtClean="0">
                <a:solidFill>
                  <a:srgbClr val="2A2C65">
                    <a:tint val="75000"/>
                  </a:srgbClr>
                </a:solidFill>
              </a:rPr>
              <a:pPr defTabSz="277233"/>
              <a:t>‹#›</a:t>
            </a:fld>
            <a:endParaRPr lang="en-GB" dirty="0">
              <a:solidFill>
                <a:srgbClr val="2A2C65">
                  <a:tint val="75000"/>
                </a:srgbClr>
              </a:solidFill>
            </a:endParaRPr>
          </a:p>
        </p:txBody>
      </p:sp>
      <p:pic>
        <p:nvPicPr>
          <p:cNvPr id="7" name="Picture 6">
            <a:extLst>
              <a:ext uri="{FF2B5EF4-FFF2-40B4-BE49-F238E27FC236}">
                <a16:creationId xmlns:a16="http://schemas.microsoft.com/office/drawing/2014/main" id="{15D0A0B7-B72F-0645-9E36-A4A9FEF7E163}"/>
              </a:ext>
            </a:extLst>
          </p:cNvPr>
          <p:cNvPicPr>
            <a:picLocks noChangeAspect="1"/>
          </p:cNvPicPr>
          <p:nvPr userDrawn="1"/>
        </p:nvPicPr>
        <p:blipFill>
          <a:blip r:embed="rId13">
            <a:extLst>
              <a:ext uri="{28A0092B-C50C-407E-A947-70E740481C1C}">
                <a14:useLocalDpi xmlns:a14="http://schemas.microsoft.com/office/drawing/2010/main" val="0"/>
              </a:ext>
            </a:extLst>
          </a:blip>
          <a:srcRect/>
          <a:stretch/>
        </p:blipFill>
        <p:spPr>
          <a:xfrm>
            <a:off x="-6325" y="-3356"/>
            <a:ext cx="12191953" cy="105399"/>
          </a:xfrm>
          <a:prstGeom prst="rect">
            <a:avLst/>
          </a:prstGeom>
        </p:spPr>
      </p:pic>
    </p:spTree>
    <p:extLst>
      <p:ext uri="{BB962C8B-B14F-4D97-AF65-F5344CB8AC3E}">
        <p14:creationId xmlns:p14="http://schemas.microsoft.com/office/powerpoint/2010/main" val="3604550867"/>
      </p:ext>
    </p:extLst>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p:txStyles>
    <p:titleStyle>
      <a:lvl1pPr algn="l" defTabSz="914315" rtl="0" eaLnBrk="1" latinLnBrk="0" hangingPunct="1">
        <a:lnSpc>
          <a:spcPct val="90000"/>
        </a:lnSpc>
        <a:spcBef>
          <a:spcPct val="0"/>
        </a:spcBef>
        <a:buNone/>
        <a:defRPr sz="4400" b="1" i="0" kern="1200">
          <a:solidFill>
            <a:srgbClr val="142A33"/>
          </a:solidFill>
          <a:latin typeface="Calibri" panose="020F0502020204030204" pitchFamily="34" charset="0"/>
          <a:ea typeface="Calibri" panose="020F0502020204030204" pitchFamily="34" charset="0"/>
          <a:cs typeface="Calibri" panose="020F0502020204030204" pitchFamily="34" charset="0"/>
        </a:defRPr>
      </a:lvl1pPr>
    </p:titleStyle>
    <p:bodyStyle>
      <a:lvl1pPr marL="228578" indent="-228578" algn="l" defTabSz="914315" rtl="0" eaLnBrk="1" latinLnBrk="0" hangingPunct="1">
        <a:lnSpc>
          <a:spcPct val="90000"/>
        </a:lnSpc>
        <a:spcBef>
          <a:spcPts val="1000"/>
        </a:spcBef>
        <a:buFont typeface="Arial" panose="020B0604020202020204" pitchFamily="34" charset="0"/>
        <a:buChar char="•"/>
        <a:defRPr sz="2800" kern="1200">
          <a:solidFill>
            <a:srgbClr val="142A33"/>
          </a:solidFill>
          <a:latin typeface="Calibri" panose="020F0502020204030204" pitchFamily="34" charset="0"/>
          <a:ea typeface="Calibri" panose="020F0502020204030204" pitchFamily="34" charset="0"/>
          <a:cs typeface="Calibri" panose="020F0502020204030204" pitchFamily="34" charset="0"/>
        </a:defRPr>
      </a:lvl1pPr>
      <a:lvl2pPr marL="685736" indent="-228578" algn="l" defTabSz="914315" rtl="0" eaLnBrk="1" latinLnBrk="0" hangingPunct="1">
        <a:lnSpc>
          <a:spcPct val="90000"/>
        </a:lnSpc>
        <a:spcBef>
          <a:spcPts val="500"/>
        </a:spcBef>
        <a:buFont typeface="Arial" panose="020B0604020202020204" pitchFamily="34" charset="0"/>
        <a:buChar char="•"/>
        <a:defRPr sz="2400" kern="1200">
          <a:solidFill>
            <a:srgbClr val="142A33"/>
          </a:solidFill>
          <a:latin typeface="Calibri" panose="020F0502020204030204" pitchFamily="34" charset="0"/>
          <a:ea typeface="Calibri" panose="020F0502020204030204" pitchFamily="34" charset="0"/>
          <a:cs typeface="Calibri" panose="020F0502020204030204" pitchFamily="34" charset="0"/>
        </a:defRPr>
      </a:lvl2pPr>
      <a:lvl3pPr marL="1142894" indent="-228578" algn="l" defTabSz="914315" rtl="0" eaLnBrk="1" latinLnBrk="0" hangingPunct="1">
        <a:lnSpc>
          <a:spcPct val="90000"/>
        </a:lnSpc>
        <a:spcBef>
          <a:spcPts val="500"/>
        </a:spcBef>
        <a:buFont typeface="Arial" panose="020B0604020202020204" pitchFamily="34" charset="0"/>
        <a:buChar char="•"/>
        <a:defRPr sz="2000" kern="1200">
          <a:solidFill>
            <a:srgbClr val="142A33"/>
          </a:solidFill>
          <a:latin typeface="Calibri" panose="020F0502020204030204" pitchFamily="34" charset="0"/>
          <a:ea typeface="Calibri" panose="020F0502020204030204" pitchFamily="34" charset="0"/>
          <a:cs typeface="Calibri" panose="020F0502020204030204" pitchFamily="34" charset="0"/>
        </a:defRPr>
      </a:lvl3pPr>
      <a:lvl4pPr marL="1600052" indent="-228578" algn="l" defTabSz="914315" rtl="0" eaLnBrk="1" latinLnBrk="0" hangingPunct="1">
        <a:lnSpc>
          <a:spcPct val="90000"/>
        </a:lnSpc>
        <a:spcBef>
          <a:spcPts val="500"/>
        </a:spcBef>
        <a:buFont typeface="Arial" panose="020B0604020202020204" pitchFamily="34" charset="0"/>
        <a:buChar char="•"/>
        <a:defRPr sz="1800" kern="1200">
          <a:solidFill>
            <a:srgbClr val="142A33"/>
          </a:solidFill>
          <a:latin typeface="Calibri" panose="020F0502020204030204" pitchFamily="34" charset="0"/>
          <a:ea typeface="Calibri" panose="020F0502020204030204" pitchFamily="34" charset="0"/>
          <a:cs typeface="Calibri" panose="020F0502020204030204" pitchFamily="34" charset="0"/>
        </a:defRPr>
      </a:lvl4pPr>
      <a:lvl5pPr marL="2057210" indent="-228578" algn="l" defTabSz="914315" rtl="0" eaLnBrk="1" latinLnBrk="0" hangingPunct="1">
        <a:lnSpc>
          <a:spcPct val="90000"/>
        </a:lnSpc>
        <a:spcBef>
          <a:spcPts val="500"/>
        </a:spcBef>
        <a:buFont typeface="Arial" panose="020B0604020202020204" pitchFamily="34" charset="0"/>
        <a:buChar char="•"/>
        <a:defRPr sz="1800" kern="1200">
          <a:solidFill>
            <a:srgbClr val="142A33"/>
          </a:solidFill>
          <a:latin typeface="Calibri" panose="020F0502020204030204" pitchFamily="34" charset="0"/>
          <a:ea typeface="Calibri" panose="020F0502020204030204" pitchFamily="34" charset="0"/>
          <a:cs typeface="Calibri" panose="020F0502020204030204" pitchFamily="34" charset="0"/>
        </a:defRPr>
      </a:lvl5pPr>
      <a:lvl6pPr marL="2514366" indent="-228578" algn="l" defTabSz="914315"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524" indent="-228578" algn="l" defTabSz="914315"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682" indent="-228578" algn="l" defTabSz="914315"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5840" indent="-228578" algn="l" defTabSz="914315"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15" rtl="0" eaLnBrk="1" latinLnBrk="0" hangingPunct="1">
        <a:defRPr sz="1800" kern="1200">
          <a:solidFill>
            <a:schemeClr val="tx1"/>
          </a:solidFill>
          <a:latin typeface="+mn-lt"/>
          <a:ea typeface="+mn-ea"/>
          <a:cs typeface="+mn-cs"/>
        </a:defRPr>
      </a:lvl1pPr>
      <a:lvl2pPr marL="457158" algn="l" defTabSz="914315" rtl="0" eaLnBrk="1" latinLnBrk="0" hangingPunct="1">
        <a:defRPr sz="1800" kern="1200">
          <a:solidFill>
            <a:schemeClr val="tx1"/>
          </a:solidFill>
          <a:latin typeface="+mn-lt"/>
          <a:ea typeface="+mn-ea"/>
          <a:cs typeface="+mn-cs"/>
        </a:defRPr>
      </a:lvl2pPr>
      <a:lvl3pPr marL="914315" algn="l" defTabSz="914315" rtl="0" eaLnBrk="1" latinLnBrk="0" hangingPunct="1">
        <a:defRPr sz="1800" kern="1200">
          <a:solidFill>
            <a:schemeClr val="tx1"/>
          </a:solidFill>
          <a:latin typeface="+mn-lt"/>
          <a:ea typeface="+mn-ea"/>
          <a:cs typeface="+mn-cs"/>
        </a:defRPr>
      </a:lvl3pPr>
      <a:lvl4pPr marL="1371472" algn="l" defTabSz="914315" rtl="0" eaLnBrk="1" latinLnBrk="0" hangingPunct="1">
        <a:defRPr sz="1800" kern="1200">
          <a:solidFill>
            <a:schemeClr val="tx1"/>
          </a:solidFill>
          <a:latin typeface="+mn-lt"/>
          <a:ea typeface="+mn-ea"/>
          <a:cs typeface="+mn-cs"/>
        </a:defRPr>
      </a:lvl4pPr>
      <a:lvl5pPr marL="1828630" algn="l" defTabSz="914315" rtl="0" eaLnBrk="1" latinLnBrk="0" hangingPunct="1">
        <a:defRPr sz="1800" kern="1200">
          <a:solidFill>
            <a:schemeClr val="tx1"/>
          </a:solidFill>
          <a:latin typeface="+mn-lt"/>
          <a:ea typeface="+mn-ea"/>
          <a:cs typeface="+mn-cs"/>
        </a:defRPr>
      </a:lvl5pPr>
      <a:lvl6pPr marL="2285788" algn="l" defTabSz="914315" rtl="0" eaLnBrk="1" latinLnBrk="0" hangingPunct="1">
        <a:defRPr sz="1800" kern="1200">
          <a:solidFill>
            <a:schemeClr val="tx1"/>
          </a:solidFill>
          <a:latin typeface="+mn-lt"/>
          <a:ea typeface="+mn-ea"/>
          <a:cs typeface="+mn-cs"/>
        </a:defRPr>
      </a:lvl6pPr>
      <a:lvl7pPr marL="2742945" algn="l" defTabSz="914315" rtl="0" eaLnBrk="1" latinLnBrk="0" hangingPunct="1">
        <a:defRPr sz="1800" kern="1200">
          <a:solidFill>
            <a:schemeClr val="tx1"/>
          </a:solidFill>
          <a:latin typeface="+mn-lt"/>
          <a:ea typeface="+mn-ea"/>
          <a:cs typeface="+mn-cs"/>
        </a:defRPr>
      </a:lvl7pPr>
      <a:lvl8pPr marL="3200104" algn="l" defTabSz="914315" rtl="0" eaLnBrk="1" latinLnBrk="0" hangingPunct="1">
        <a:defRPr sz="1800" kern="1200">
          <a:solidFill>
            <a:schemeClr val="tx1"/>
          </a:solidFill>
          <a:latin typeface="+mn-lt"/>
          <a:ea typeface="+mn-ea"/>
          <a:cs typeface="+mn-cs"/>
        </a:defRPr>
      </a:lvl8pPr>
      <a:lvl9pPr marL="3657260" algn="l" defTabSz="914315"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6"/>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838201" y="6356352"/>
            <a:ext cx="2743200" cy="365125"/>
          </a:xfrm>
          <a:prstGeom prst="rect">
            <a:avLst/>
          </a:prstGeom>
        </p:spPr>
        <p:txBody>
          <a:bodyPr vert="horz" lIns="91440" tIns="45720" rIns="91440" bIns="45720" rtlCol="0" anchor="ctr"/>
          <a:lstStyle>
            <a:lvl1pPr algn="l">
              <a:defRPr sz="1200">
                <a:solidFill>
                  <a:schemeClr val="tx1">
                    <a:tint val="75000"/>
                  </a:schemeClr>
                </a:solidFill>
                <a:latin typeface="Calibri" panose="020F0502020204030204" pitchFamily="34" charset="0"/>
                <a:cs typeface="Calibri" panose="020F0502020204030204" pitchFamily="34" charset="0"/>
              </a:defRPr>
            </a:lvl1pPr>
          </a:lstStyle>
          <a:p>
            <a:pPr defTabSz="277233"/>
            <a:fld id="{1D8BD707-D9CF-40AE-B4C6-C98DA3205C09}" type="datetimeFigureOut">
              <a:rPr lang="en-US" smtClean="0">
                <a:solidFill>
                  <a:srgbClr val="2A2C65">
                    <a:tint val="75000"/>
                  </a:srgbClr>
                </a:solidFill>
              </a:rPr>
              <a:pPr defTabSz="277233"/>
              <a:t>11/5/2024</a:t>
            </a:fld>
            <a:endParaRPr lang="en-US" dirty="0">
              <a:solidFill>
                <a:srgbClr val="2A2C65">
                  <a:tint val="75000"/>
                </a:srgbClr>
              </a:solidFill>
            </a:endParaRPr>
          </a:p>
        </p:txBody>
      </p:sp>
      <p:sp>
        <p:nvSpPr>
          <p:cNvPr id="5" name="Footer Placeholder 4"/>
          <p:cNvSpPr>
            <a:spLocks noGrp="1"/>
          </p:cNvSpPr>
          <p:nvPr>
            <p:ph type="ftr" sz="quarter" idx="3"/>
          </p:nvPr>
        </p:nvSpPr>
        <p:spPr>
          <a:xfrm>
            <a:off x="4038600" y="6356352"/>
            <a:ext cx="4114800" cy="365125"/>
          </a:xfrm>
          <a:prstGeom prst="rect">
            <a:avLst/>
          </a:prstGeom>
        </p:spPr>
        <p:txBody>
          <a:bodyPr vert="horz" lIns="91440" tIns="45720" rIns="91440" bIns="45720" rtlCol="0" anchor="ctr"/>
          <a:lstStyle>
            <a:lvl1pPr algn="ctr">
              <a:defRPr sz="1200">
                <a:solidFill>
                  <a:schemeClr val="tx1">
                    <a:tint val="75000"/>
                  </a:schemeClr>
                </a:solidFill>
                <a:latin typeface="Calibri" panose="020F0502020204030204" pitchFamily="34" charset="0"/>
                <a:cs typeface="Calibri" panose="020F0502020204030204" pitchFamily="34" charset="0"/>
              </a:defRPr>
            </a:lvl1pPr>
          </a:lstStyle>
          <a:p>
            <a:pPr defTabSz="277233"/>
            <a:endParaRPr lang="en-GB" dirty="0">
              <a:solidFill>
                <a:srgbClr val="2A2C65">
                  <a:tint val="75000"/>
                </a:srgbClr>
              </a:solidFill>
            </a:endParaRPr>
          </a:p>
        </p:txBody>
      </p:sp>
      <p:sp>
        <p:nvSpPr>
          <p:cNvPr id="6" name="Slide Number Placeholder 5"/>
          <p:cNvSpPr>
            <a:spLocks noGrp="1"/>
          </p:cNvSpPr>
          <p:nvPr>
            <p:ph type="sldNum" sz="quarter" idx="4"/>
          </p:nvPr>
        </p:nvSpPr>
        <p:spPr>
          <a:xfrm>
            <a:off x="8610600" y="6356352"/>
            <a:ext cx="2743200" cy="365125"/>
          </a:xfrm>
          <a:prstGeom prst="rect">
            <a:avLst/>
          </a:prstGeom>
        </p:spPr>
        <p:txBody>
          <a:bodyPr vert="horz" lIns="91440" tIns="45720" rIns="91440" bIns="45720" rtlCol="0" anchor="ctr"/>
          <a:lstStyle>
            <a:lvl1pPr algn="r">
              <a:defRPr sz="1200">
                <a:solidFill>
                  <a:schemeClr val="tx1">
                    <a:tint val="75000"/>
                  </a:schemeClr>
                </a:solidFill>
                <a:latin typeface="Calibri" panose="020F0502020204030204" pitchFamily="34" charset="0"/>
                <a:cs typeface="Calibri" panose="020F0502020204030204" pitchFamily="34" charset="0"/>
              </a:defRPr>
            </a:lvl1pPr>
          </a:lstStyle>
          <a:p>
            <a:pPr defTabSz="277233"/>
            <a:fld id="{B6F15528-21DE-4FAA-801E-634DDDAF4B2B}" type="slidenum">
              <a:rPr lang="en-GB" smtClean="0">
                <a:solidFill>
                  <a:srgbClr val="2A2C65">
                    <a:tint val="75000"/>
                  </a:srgbClr>
                </a:solidFill>
              </a:rPr>
              <a:pPr defTabSz="277233"/>
              <a:t>‹#›</a:t>
            </a:fld>
            <a:endParaRPr lang="en-GB" dirty="0">
              <a:solidFill>
                <a:srgbClr val="2A2C65">
                  <a:tint val="75000"/>
                </a:srgbClr>
              </a:solidFill>
            </a:endParaRPr>
          </a:p>
        </p:txBody>
      </p:sp>
      <p:pic>
        <p:nvPicPr>
          <p:cNvPr id="7" name="Picture 6">
            <a:extLst>
              <a:ext uri="{FF2B5EF4-FFF2-40B4-BE49-F238E27FC236}">
                <a16:creationId xmlns:a16="http://schemas.microsoft.com/office/drawing/2014/main" id="{15D0A0B7-B72F-0645-9E36-A4A9FEF7E163}"/>
              </a:ext>
            </a:extLst>
          </p:cNvPr>
          <p:cNvPicPr>
            <a:picLocks noChangeAspect="1"/>
          </p:cNvPicPr>
          <p:nvPr userDrawn="1"/>
        </p:nvPicPr>
        <p:blipFill>
          <a:blip r:embed="rId13">
            <a:extLst>
              <a:ext uri="{28A0092B-C50C-407E-A947-70E740481C1C}">
                <a14:useLocalDpi xmlns:a14="http://schemas.microsoft.com/office/drawing/2010/main" val="0"/>
              </a:ext>
            </a:extLst>
          </a:blip>
          <a:srcRect/>
          <a:stretch/>
        </p:blipFill>
        <p:spPr>
          <a:xfrm>
            <a:off x="-6325" y="-3356"/>
            <a:ext cx="12191953" cy="105399"/>
          </a:xfrm>
          <a:prstGeom prst="rect">
            <a:avLst/>
          </a:prstGeom>
        </p:spPr>
      </p:pic>
    </p:spTree>
    <p:extLst>
      <p:ext uri="{BB962C8B-B14F-4D97-AF65-F5344CB8AC3E}">
        <p14:creationId xmlns:p14="http://schemas.microsoft.com/office/powerpoint/2010/main" val="2102956398"/>
      </p:ext>
    </p:extLst>
  </p:cSld>
  <p:clrMap bg1="lt1" tx1="dk1" bg2="lt2" tx2="dk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25" r:id="rId5"/>
    <p:sldLayoutId id="2147483726" r:id="rId6"/>
    <p:sldLayoutId id="2147483727" r:id="rId7"/>
    <p:sldLayoutId id="2147483728" r:id="rId8"/>
    <p:sldLayoutId id="2147483729" r:id="rId9"/>
    <p:sldLayoutId id="2147483730" r:id="rId10"/>
    <p:sldLayoutId id="2147483731" r:id="rId11"/>
  </p:sldLayoutIdLst>
  <p:txStyles>
    <p:titleStyle>
      <a:lvl1pPr algn="l" defTabSz="914315" rtl="0" eaLnBrk="1" latinLnBrk="0" hangingPunct="1">
        <a:lnSpc>
          <a:spcPct val="90000"/>
        </a:lnSpc>
        <a:spcBef>
          <a:spcPct val="0"/>
        </a:spcBef>
        <a:buNone/>
        <a:defRPr sz="4400" b="1" i="0" kern="1200">
          <a:solidFill>
            <a:srgbClr val="142A33"/>
          </a:solidFill>
          <a:latin typeface="Calibri" panose="020F0502020204030204" pitchFamily="34" charset="0"/>
          <a:ea typeface="Calibri" panose="020F0502020204030204" pitchFamily="34" charset="0"/>
          <a:cs typeface="Calibri" panose="020F0502020204030204" pitchFamily="34" charset="0"/>
        </a:defRPr>
      </a:lvl1pPr>
    </p:titleStyle>
    <p:bodyStyle>
      <a:lvl1pPr marL="228578" indent="-228578" algn="l" defTabSz="914315" rtl="0" eaLnBrk="1" latinLnBrk="0" hangingPunct="1">
        <a:lnSpc>
          <a:spcPct val="90000"/>
        </a:lnSpc>
        <a:spcBef>
          <a:spcPts val="1000"/>
        </a:spcBef>
        <a:buFont typeface="Arial" panose="020B0604020202020204" pitchFamily="34" charset="0"/>
        <a:buChar char="•"/>
        <a:defRPr sz="2800" kern="1200">
          <a:solidFill>
            <a:srgbClr val="142A33"/>
          </a:solidFill>
          <a:latin typeface="Calibri" panose="020F0502020204030204" pitchFamily="34" charset="0"/>
          <a:ea typeface="Calibri" panose="020F0502020204030204" pitchFamily="34" charset="0"/>
          <a:cs typeface="Calibri" panose="020F0502020204030204" pitchFamily="34" charset="0"/>
        </a:defRPr>
      </a:lvl1pPr>
      <a:lvl2pPr marL="685736" indent="-228578" algn="l" defTabSz="914315" rtl="0" eaLnBrk="1" latinLnBrk="0" hangingPunct="1">
        <a:lnSpc>
          <a:spcPct val="90000"/>
        </a:lnSpc>
        <a:spcBef>
          <a:spcPts val="500"/>
        </a:spcBef>
        <a:buFont typeface="Arial" panose="020B0604020202020204" pitchFamily="34" charset="0"/>
        <a:buChar char="•"/>
        <a:defRPr sz="2400" kern="1200">
          <a:solidFill>
            <a:srgbClr val="142A33"/>
          </a:solidFill>
          <a:latin typeface="Calibri" panose="020F0502020204030204" pitchFamily="34" charset="0"/>
          <a:ea typeface="Calibri" panose="020F0502020204030204" pitchFamily="34" charset="0"/>
          <a:cs typeface="Calibri" panose="020F0502020204030204" pitchFamily="34" charset="0"/>
        </a:defRPr>
      </a:lvl2pPr>
      <a:lvl3pPr marL="1142894" indent="-228578" algn="l" defTabSz="914315" rtl="0" eaLnBrk="1" latinLnBrk="0" hangingPunct="1">
        <a:lnSpc>
          <a:spcPct val="90000"/>
        </a:lnSpc>
        <a:spcBef>
          <a:spcPts val="500"/>
        </a:spcBef>
        <a:buFont typeface="Arial" panose="020B0604020202020204" pitchFamily="34" charset="0"/>
        <a:buChar char="•"/>
        <a:defRPr sz="2000" kern="1200">
          <a:solidFill>
            <a:srgbClr val="142A33"/>
          </a:solidFill>
          <a:latin typeface="Calibri" panose="020F0502020204030204" pitchFamily="34" charset="0"/>
          <a:ea typeface="Calibri" panose="020F0502020204030204" pitchFamily="34" charset="0"/>
          <a:cs typeface="Calibri" panose="020F0502020204030204" pitchFamily="34" charset="0"/>
        </a:defRPr>
      </a:lvl3pPr>
      <a:lvl4pPr marL="1600052" indent="-228578" algn="l" defTabSz="914315" rtl="0" eaLnBrk="1" latinLnBrk="0" hangingPunct="1">
        <a:lnSpc>
          <a:spcPct val="90000"/>
        </a:lnSpc>
        <a:spcBef>
          <a:spcPts val="500"/>
        </a:spcBef>
        <a:buFont typeface="Arial" panose="020B0604020202020204" pitchFamily="34" charset="0"/>
        <a:buChar char="•"/>
        <a:defRPr sz="1800" kern="1200">
          <a:solidFill>
            <a:srgbClr val="142A33"/>
          </a:solidFill>
          <a:latin typeface="Calibri" panose="020F0502020204030204" pitchFamily="34" charset="0"/>
          <a:ea typeface="Calibri" panose="020F0502020204030204" pitchFamily="34" charset="0"/>
          <a:cs typeface="Calibri" panose="020F0502020204030204" pitchFamily="34" charset="0"/>
        </a:defRPr>
      </a:lvl4pPr>
      <a:lvl5pPr marL="2057210" indent="-228578" algn="l" defTabSz="914315" rtl="0" eaLnBrk="1" latinLnBrk="0" hangingPunct="1">
        <a:lnSpc>
          <a:spcPct val="90000"/>
        </a:lnSpc>
        <a:spcBef>
          <a:spcPts val="500"/>
        </a:spcBef>
        <a:buFont typeface="Arial" panose="020B0604020202020204" pitchFamily="34" charset="0"/>
        <a:buChar char="•"/>
        <a:defRPr sz="1800" kern="1200">
          <a:solidFill>
            <a:srgbClr val="142A33"/>
          </a:solidFill>
          <a:latin typeface="Calibri" panose="020F0502020204030204" pitchFamily="34" charset="0"/>
          <a:ea typeface="Calibri" panose="020F0502020204030204" pitchFamily="34" charset="0"/>
          <a:cs typeface="Calibri" panose="020F0502020204030204" pitchFamily="34" charset="0"/>
        </a:defRPr>
      </a:lvl5pPr>
      <a:lvl6pPr marL="2514366" indent="-228578" algn="l" defTabSz="914315"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524" indent="-228578" algn="l" defTabSz="914315"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682" indent="-228578" algn="l" defTabSz="914315"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5840" indent="-228578" algn="l" defTabSz="914315"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15" rtl="0" eaLnBrk="1" latinLnBrk="0" hangingPunct="1">
        <a:defRPr sz="1800" kern="1200">
          <a:solidFill>
            <a:schemeClr val="tx1"/>
          </a:solidFill>
          <a:latin typeface="+mn-lt"/>
          <a:ea typeface="+mn-ea"/>
          <a:cs typeface="+mn-cs"/>
        </a:defRPr>
      </a:lvl1pPr>
      <a:lvl2pPr marL="457158" algn="l" defTabSz="914315" rtl="0" eaLnBrk="1" latinLnBrk="0" hangingPunct="1">
        <a:defRPr sz="1800" kern="1200">
          <a:solidFill>
            <a:schemeClr val="tx1"/>
          </a:solidFill>
          <a:latin typeface="+mn-lt"/>
          <a:ea typeface="+mn-ea"/>
          <a:cs typeface="+mn-cs"/>
        </a:defRPr>
      </a:lvl2pPr>
      <a:lvl3pPr marL="914315" algn="l" defTabSz="914315" rtl="0" eaLnBrk="1" latinLnBrk="0" hangingPunct="1">
        <a:defRPr sz="1800" kern="1200">
          <a:solidFill>
            <a:schemeClr val="tx1"/>
          </a:solidFill>
          <a:latin typeface="+mn-lt"/>
          <a:ea typeface="+mn-ea"/>
          <a:cs typeface="+mn-cs"/>
        </a:defRPr>
      </a:lvl3pPr>
      <a:lvl4pPr marL="1371472" algn="l" defTabSz="914315" rtl="0" eaLnBrk="1" latinLnBrk="0" hangingPunct="1">
        <a:defRPr sz="1800" kern="1200">
          <a:solidFill>
            <a:schemeClr val="tx1"/>
          </a:solidFill>
          <a:latin typeface="+mn-lt"/>
          <a:ea typeface="+mn-ea"/>
          <a:cs typeface="+mn-cs"/>
        </a:defRPr>
      </a:lvl4pPr>
      <a:lvl5pPr marL="1828630" algn="l" defTabSz="914315" rtl="0" eaLnBrk="1" latinLnBrk="0" hangingPunct="1">
        <a:defRPr sz="1800" kern="1200">
          <a:solidFill>
            <a:schemeClr val="tx1"/>
          </a:solidFill>
          <a:latin typeface="+mn-lt"/>
          <a:ea typeface="+mn-ea"/>
          <a:cs typeface="+mn-cs"/>
        </a:defRPr>
      </a:lvl5pPr>
      <a:lvl6pPr marL="2285788" algn="l" defTabSz="914315" rtl="0" eaLnBrk="1" latinLnBrk="0" hangingPunct="1">
        <a:defRPr sz="1800" kern="1200">
          <a:solidFill>
            <a:schemeClr val="tx1"/>
          </a:solidFill>
          <a:latin typeface="+mn-lt"/>
          <a:ea typeface="+mn-ea"/>
          <a:cs typeface="+mn-cs"/>
        </a:defRPr>
      </a:lvl6pPr>
      <a:lvl7pPr marL="2742945" algn="l" defTabSz="914315" rtl="0" eaLnBrk="1" latinLnBrk="0" hangingPunct="1">
        <a:defRPr sz="1800" kern="1200">
          <a:solidFill>
            <a:schemeClr val="tx1"/>
          </a:solidFill>
          <a:latin typeface="+mn-lt"/>
          <a:ea typeface="+mn-ea"/>
          <a:cs typeface="+mn-cs"/>
        </a:defRPr>
      </a:lvl7pPr>
      <a:lvl8pPr marL="3200104" algn="l" defTabSz="914315" rtl="0" eaLnBrk="1" latinLnBrk="0" hangingPunct="1">
        <a:defRPr sz="1800" kern="1200">
          <a:solidFill>
            <a:schemeClr val="tx1"/>
          </a:solidFill>
          <a:latin typeface="+mn-lt"/>
          <a:ea typeface="+mn-ea"/>
          <a:cs typeface="+mn-cs"/>
        </a:defRPr>
      </a:lvl8pPr>
      <a:lvl9pPr marL="3657260" algn="l" defTabSz="914315"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6"/>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838201" y="6356352"/>
            <a:ext cx="2743200" cy="365125"/>
          </a:xfrm>
          <a:prstGeom prst="rect">
            <a:avLst/>
          </a:prstGeom>
        </p:spPr>
        <p:txBody>
          <a:bodyPr vert="horz" lIns="91440" tIns="45720" rIns="91440" bIns="45720" rtlCol="0" anchor="ctr"/>
          <a:lstStyle>
            <a:lvl1pPr algn="l">
              <a:defRPr sz="1200">
                <a:solidFill>
                  <a:schemeClr val="tx1">
                    <a:tint val="75000"/>
                  </a:schemeClr>
                </a:solidFill>
                <a:latin typeface="Calibri" panose="020F0502020204030204" pitchFamily="34" charset="0"/>
                <a:cs typeface="Calibri" panose="020F0502020204030204" pitchFamily="34" charset="0"/>
              </a:defRPr>
            </a:lvl1pPr>
          </a:lstStyle>
          <a:p>
            <a:pPr defTabSz="277233"/>
            <a:fld id="{1D8BD707-D9CF-40AE-B4C6-C98DA3205C09}" type="datetimeFigureOut">
              <a:rPr lang="en-US" smtClean="0">
                <a:solidFill>
                  <a:srgbClr val="2A2C65">
                    <a:tint val="75000"/>
                  </a:srgbClr>
                </a:solidFill>
              </a:rPr>
              <a:pPr defTabSz="277233"/>
              <a:t>11/5/2024</a:t>
            </a:fld>
            <a:endParaRPr lang="en-US" dirty="0">
              <a:solidFill>
                <a:srgbClr val="2A2C65">
                  <a:tint val="75000"/>
                </a:srgbClr>
              </a:solidFill>
            </a:endParaRPr>
          </a:p>
        </p:txBody>
      </p:sp>
      <p:sp>
        <p:nvSpPr>
          <p:cNvPr id="5" name="Footer Placeholder 4"/>
          <p:cNvSpPr>
            <a:spLocks noGrp="1"/>
          </p:cNvSpPr>
          <p:nvPr>
            <p:ph type="ftr" sz="quarter" idx="3"/>
          </p:nvPr>
        </p:nvSpPr>
        <p:spPr>
          <a:xfrm>
            <a:off x="4038600" y="6356352"/>
            <a:ext cx="4114800" cy="365125"/>
          </a:xfrm>
          <a:prstGeom prst="rect">
            <a:avLst/>
          </a:prstGeom>
        </p:spPr>
        <p:txBody>
          <a:bodyPr vert="horz" lIns="91440" tIns="45720" rIns="91440" bIns="45720" rtlCol="0" anchor="ctr"/>
          <a:lstStyle>
            <a:lvl1pPr algn="ctr">
              <a:defRPr sz="1200">
                <a:solidFill>
                  <a:schemeClr val="tx1">
                    <a:tint val="75000"/>
                  </a:schemeClr>
                </a:solidFill>
                <a:latin typeface="Calibri" panose="020F0502020204030204" pitchFamily="34" charset="0"/>
                <a:cs typeface="Calibri" panose="020F0502020204030204" pitchFamily="34" charset="0"/>
              </a:defRPr>
            </a:lvl1pPr>
          </a:lstStyle>
          <a:p>
            <a:pPr defTabSz="277233"/>
            <a:endParaRPr lang="en-GB" dirty="0">
              <a:solidFill>
                <a:srgbClr val="2A2C65">
                  <a:tint val="75000"/>
                </a:srgbClr>
              </a:solidFill>
            </a:endParaRPr>
          </a:p>
        </p:txBody>
      </p:sp>
      <p:sp>
        <p:nvSpPr>
          <p:cNvPr id="6" name="Slide Number Placeholder 5"/>
          <p:cNvSpPr>
            <a:spLocks noGrp="1"/>
          </p:cNvSpPr>
          <p:nvPr>
            <p:ph type="sldNum" sz="quarter" idx="4"/>
          </p:nvPr>
        </p:nvSpPr>
        <p:spPr>
          <a:xfrm>
            <a:off x="8610600" y="6356352"/>
            <a:ext cx="2743200" cy="365125"/>
          </a:xfrm>
          <a:prstGeom prst="rect">
            <a:avLst/>
          </a:prstGeom>
        </p:spPr>
        <p:txBody>
          <a:bodyPr vert="horz" lIns="91440" tIns="45720" rIns="91440" bIns="45720" rtlCol="0" anchor="ctr"/>
          <a:lstStyle>
            <a:lvl1pPr algn="r">
              <a:defRPr sz="1200">
                <a:solidFill>
                  <a:schemeClr val="tx1">
                    <a:tint val="75000"/>
                  </a:schemeClr>
                </a:solidFill>
                <a:latin typeface="Calibri" panose="020F0502020204030204" pitchFamily="34" charset="0"/>
                <a:cs typeface="Calibri" panose="020F0502020204030204" pitchFamily="34" charset="0"/>
              </a:defRPr>
            </a:lvl1pPr>
          </a:lstStyle>
          <a:p>
            <a:pPr defTabSz="277233"/>
            <a:fld id="{B6F15528-21DE-4FAA-801E-634DDDAF4B2B}" type="slidenum">
              <a:rPr lang="en-GB" smtClean="0">
                <a:solidFill>
                  <a:srgbClr val="2A2C65">
                    <a:tint val="75000"/>
                  </a:srgbClr>
                </a:solidFill>
              </a:rPr>
              <a:pPr defTabSz="277233"/>
              <a:t>‹#›</a:t>
            </a:fld>
            <a:endParaRPr lang="en-GB" dirty="0">
              <a:solidFill>
                <a:srgbClr val="2A2C65">
                  <a:tint val="75000"/>
                </a:srgbClr>
              </a:solidFill>
            </a:endParaRPr>
          </a:p>
        </p:txBody>
      </p:sp>
      <p:pic>
        <p:nvPicPr>
          <p:cNvPr id="7" name="Picture 6">
            <a:extLst>
              <a:ext uri="{FF2B5EF4-FFF2-40B4-BE49-F238E27FC236}">
                <a16:creationId xmlns:a16="http://schemas.microsoft.com/office/drawing/2014/main" id="{15D0A0B7-B72F-0645-9E36-A4A9FEF7E163}"/>
              </a:ext>
            </a:extLst>
          </p:cNvPr>
          <p:cNvPicPr>
            <a:picLocks noChangeAspect="1"/>
          </p:cNvPicPr>
          <p:nvPr userDrawn="1"/>
        </p:nvPicPr>
        <p:blipFill>
          <a:blip r:embed="rId13">
            <a:extLst>
              <a:ext uri="{28A0092B-C50C-407E-A947-70E740481C1C}">
                <a14:useLocalDpi xmlns:a14="http://schemas.microsoft.com/office/drawing/2010/main" val="0"/>
              </a:ext>
            </a:extLst>
          </a:blip>
          <a:srcRect/>
          <a:stretch/>
        </p:blipFill>
        <p:spPr>
          <a:xfrm>
            <a:off x="-6325" y="-3356"/>
            <a:ext cx="12191953" cy="105399"/>
          </a:xfrm>
          <a:prstGeom prst="rect">
            <a:avLst/>
          </a:prstGeom>
        </p:spPr>
      </p:pic>
    </p:spTree>
    <p:extLst>
      <p:ext uri="{BB962C8B-B14F-4D97-AF65-F5344CB8AC3E}">
        <p14:creationId xmlns:p14="http://schemas.microsoft.com/office/powerpoint/2010/main" val="3783125095"/>
      </p:ext>
    </p:extLst>
  </p:cSld>
  <p:clrMap bg1="lt1" tx1="dk1" bg2="lt2" tx2="dk2" accent1="accent1" accent2="accent2" accent3="accent3" accent4="accent4" accent5="accent5" accent6="accent6" hlink="hlink" folHlink="folHlink"/>
  <p:sldLayoutIdLst>
    <p:sldLayoutId id="2147483733" r:id="rId1"/>
    <p:sldLayoutId id="2147483734" r:id="rId2"/>
    <p:sldLayoutId id="2147483735" r:id="rId3"/>
    <p:sldLayoutId id="2147483736" r:id="rId4"/>
    <p:sldLayoutId id="2147483737" r:id="rId5"/>
    <p:sldLayoutId id="2147483738" r:id="rId6"/>
    <p:sldLayoutId id="2147483739" r:id="rId7"/>
    <p:sldLayoutId id="2147483740" r:id="rId8"/>
    <p:sldLayoutId id="2147483741" r:id="rId9"/>
    <p:sldLayoutId id="2147483742" r:id="rId10"/>
    <p:sldLayoutId id="2147483743" r:id="rId11"/>
  </p:sldLayoutIdLst>
  <p:txStyles>
    <p:titleStyle>
      <a:lvl1pPr algn="l" defTabSz="914315" rtl="0" eaLnBrk="1" latinLnBrk="0" hangingPunct="1">
        <a:lnSpc>
          <a:spcPct val="90000"/>
        </a:lnSpc>
        <a:spcBef>
          <a:spcPct val="0"/>
        </a:spcBef>
        <a:buNone/>
        <a:defRPr sz="4400" b="1" i="0" kern="1200">
          <a:solidFill>
            <a:srgbClr val="142A33"/>
          </a:solidFill>
          <a:latin typeface="Calibri" panose="020F0502020204030204" pitchFamily="34" charset="0"/>
          <a:ea typeface="Calibri" panose="020F0502020204030204" pitchFamily="34" charset="0"/>
          <a:cs typeface="Calibri" panose="020F0502020204030204" pitchFamily="34" charset="0"/>
        </a:defRPr>
      </a:lvl1pPr>
    </p:titleStyle>
    <p:bodyStyle>
      <a:lvl1pPr marL="228578" indent="-228578" algn="l" defTabSz="914315" rtl="0" eaLnBrk="1" latinLnBrk="0" hangingPunct="1">
        <a:lnSpc>
          <a:spcPct val="90000"/>
        </a:lnSpc>
        <a:spcBef>
          <a:spcPts val="1000"/>
        </a:spcBef>
        <a:buFont typeface="Arial" panose="020B0604020202020204" pitchFamily="34" charset="0"/>
        <a:buChar char="•"/>
        <a:defRPr sz="2800" kern="1200">
          <a:solidFill>
            <a:srgbClr val="142A33"/>
          </a:solidFill>
          <a:latin typeface="Calibri" panose="020F0502020204030204" pitchFamily="34" charset="0"/>
          <a:ea typeface="Calibri" panose="020F0502020204030204" pitchFamily="34" charset="0"/>
          <a:cs typeface="Calibri" panose="020F0502020204030204" pitchFamily="34" charset="0"/>
        </a:defRPr>
      </a:lvl1pPr>
      <a:lvl2pPr marL="685736" indent="-228578" algn="l" defTabSz="914315" rtl="0" eaLnBrk="1" latinLnBrk="0" hangingPunct="1">
        <a:lnSpc>
          <a:spcPct val="90000"/>
        </a:lnSpc>
        <a:spcBef>
          <a:spcPts val="500"/>
        </a:spcBef>
        <a:buFont typeface="Arial" panose="020B0604020202020204" pitchFamily="34" charset="0"/>
        <a:buChar char="•"/>
        <a:defRPr sz="2400" kern="1200">
          <a:solidFill>
            <a:srgbClr val="142A33"/>
          </a:solidFill>
          <a:latin typeface="Calibri" panose="020F0502020204030204" pitchFamily="34" charset="0"/>
          <a:ea typeface="Calibri" panose="020F0502020204030204" pitchFamily="34" charset="0"/>
          <a:cs typeface="Calibri" panose="020F0502020204030204" pitchFamily="34" charset="0"/>
        </a:defRPr>
      </a:lvl2pPr>
      <a:lvl3pPr marL="1142894" indent="-228578" algn="l" defTabSz="914315" rtl="0" eaLnBrk="1" latinLnBrk="0" hangingPunct="1">
        <a:lnSpc>
          <a:spcPct val="90000"/>
        </a:lnSpc>
        <a:spcBef>
          <a:spcPts val="500"/>
        </a:spcBef>
        <a:buFont typeface="Arial" panose="020B0604020202020204" pitchFamily="34" charset="0"/>
        <a:buChar char="•"/>
        <a:defRPr sz="2000" kern="1200">
          <a:solidFill>
            <a:srgbClr val="142A33"/>
          </a:solidFill>
          <a:latin typeface="Calibri" panose="020F0502020204030204" pitchFamily="34" charset="0"/>
          <a:ea typeface="Calibri" panose="020F0502020204030204" pitchFamily="34" charset="0"/>
          <a:cs typeface="Calibri" panose="020F0502020204030204" pitchFamily="34" charset="0"/>
        </a:defRPr>
      </a:lvl3pPr>
      <a:lvl4pPr marL="1600052" indent="-228578" algn="l" defTabSz="914315" rtl="0" eaLnBrk="1" latinLnBrk="0" hangingPunct="1">
        <a:lnSpc>
          <a:spcPct val="90000"/>
        </a:lnSpc>
        <a:spcBef>
          <a:spcPts val="500"/>
        </a:spcBef>
        <a:buFont typeface="Arial" panose="020B0604020202020204" pitchFamily="34" charset="0"/>
        <a:buChar char="•"/>
        <a:defRPr sz="1800" kern="1200">
          <a:solidFill>
            <a:srgbClr val="142A33"/>
          </a:solidFill>
          <a:latin typeface="Calibri" panose="020F0502020204030204" pitchFamily="34" charset="0"/>
          <a:ea typeface="Calibri" panose="020F0502020204030204" pitchFamily="34" charset="0"/>
          <a:cs typeface="Calibri" panose="020F0502020204030204" pitchFamily="34" charset="0"/>
        </a:defRPr>
      </a:lvl4pPr>
      <a:lvl5pPr marL="2057210" indent="-228578" algn="l" defTabSz="914315" rtl="0" eaLnBrk="1" latinLnBrk="0" hangingPunct="1">
        <a:lnSpc>
          <a:spcPct val="90000"/>
        </a:lnSpc>
        <a:spcBef>
          <a:spcPts val="500"/>
        </a:spcBef>
        <a:buFont typeface="Arial" panose="020B0604020202020204" pitchFamily="34" charset="0"/>
        <a:buChar char="•"/>
        <a:defRPr sz="1800" kern="1200">
          <a:solidFill>
            <a:srgbClr val="142A33"/>
          </a:solidFill>
          <a:latin typeface="Calibri" panose="020F0502020204030204" pitchFamily="34" charset="0"/>
          <a:ea typeface="Calibri" panose="020F0502020204030204" pitchFamily="34" charset="0"/>
          <a:cs typeface="Calibri" panose="020F0502020204030204" pitchFamily="34" charset="0"/>
        </a:defRPr>
      </a:lvl5pPr>
      <a:lvl6pPr marL="2514366" indent="-228578" algn="l" defTabSz="914315"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524" indent="-228578" algn="l" defTabSz="914315"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682" indent="-228578" algn="l" defTabSz="914315"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5840" indent="-228578" algn="l" defTabSz="914315"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15" rtl="0" eaLnBrk="1" latinLnBrk="0" hangingPunct="1">
        <a:defRPr sz="1800" kern="1200">
          <a:solidFill>
            <a:schemeClr val="tx1"/>
          </a:solidFill>
          <a:latin typeface="+mn-lt"/>
          <a:ea typeface="+mn-ea"/>
          <a:cs typeface="+mn-cs"/>
        </a:defRPr>
      </a:lvl1pPr>
      <a:lvl2pPr marL="457158" algn="l" defTabSz="914315" rtl="0" eaLnBrk="1" latinLnBrk="0" hangingPunct="1">
        <a:defRPr sz="1800" kern="1200">
          <a:solidFill>
            <a:schemeClr val="tx1"/>
          </a:solidFill>
          <a:latin typeface="+mn-lt"/>
          <a:ea typeface="+mn-ea"/>
          <a:cs typeface="+mn-cs"/>
        </a:defRPr>
      </a:lvl2pPr>
      <a:lvl3pPr marL="914315" algn="l" defTabSz="914315" rtl="0" eaLnBrk="1" latinLnBrk="0" hangingPunct="1">
        <a:defRPr sz="1800" kern="1200">
          <a:solidFill>
            <a:schemeClr val="tx1"/>
          </a:solidFill>
          <a:latin typeface="+mn-lt"/>
          <a:ea typeface="+mn-ea"/>
          <a:cs typeface="+mn-cs"/>
        </a:defRPr>
      </a:lvl3pPr>
      <a:lvl4pPr marL="1371472" algn="l" defTabSz="914315" rtl="0" eaLnBrk="1" latinLnBrk="0" hangingPunct="1">
        <a:defRPr sz="1800" kern="1200">
          <a:solidFill>
            <a:schemeClr val="tx1"/>
          </a:solidFill>
          <a:latin typeface="+mn-lt"/>
          <a:ea typeface="+mn-ea"/>
          <a:cs typeface="+mn-cs"/>
        </a:defRPr>
      </a:lvl4pPr>
      <a:lvl5pPr marL="1828630" algn="l" defTabSz="914315" rtl="0" eaLnBrk="1" latinLnBrk="0" hangingPunct="1">
        <a:defRPr sz="1800" kern="1200">
          <a:solidFill>
            <a:schemeClr val="tx1"/>
          </a:solidFill>
          <a:latin typeface="+mn-lt"/>
          <a:ea typeface="+mn-ea"/>
          <a:cs typeface="+mn-cs"/>
        </a:defRPr>
      </a:lvl5pPr>
      <a:lvl6pPr marL="2285788" algn="l" defTabSz="914315" rtl="0" eaLnBrk="1" latinLnBrk="0" hangingPunct="1">
        <a:defRPr sz="1800" kern="1200">
          <a:solidFill>
            <a:schemeClr val="tx1"/>
          </a:solidFill>
          <a:latin typeface="+mn-lt"/>
          <a:ea typeface="+mn-ea"/>
          <a:cs typeface="+mn-cs"/>
        </a:defRPr>
      </a:lvl6pPr>
      <a:lvl7pPr marL="2742945" algn="l" defTabSz="914315" rtl="0" eaLnBrk="1" latinLnBrk="0" hangingPunct="1">
        <a:defRPr sz="1800" kern="1200">
          <a:solidFill>
            <a:schemeClr val="tx1"/>
          </a:solidFill>
          <a:latin typeface="+mn-lt"/>
          <a:ea typeface="+mn-ea"/>
          <a:cs typeface="+mn-cs"/>
        </a:defRPr>
      </a:lvl7pPr>
      <a:lvl8pPr marL="3200104" algn="l" defTabSz="914315" rtl="0" eaLnBrk="1" latinLnBrk="0" hangingPunct="1">
        <a:defRPr sz="1800" kern="1200">
          <a:solidFill>
            <a:schemeClr val="tx1"/>
          </a:solidFill>
          <a:latin typeface="+mn-lt"/>
          <a:ea typeface="+mn-ea"/>
          <a:cs typeface="+mn-cs"/>
        </a:defRPr>
      </a:lvl8pPr>
      <a:lvl9pPr marL="3657260" algn="l" defTabSz="914315"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13.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15.png"/></Relationships>
</file>

<file path=ppt/slides/_rels/slide1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13.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15.png"/></Relationships>
</file>

<file path=ppt/slides/_rels/slide1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13.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15.png"/></Relationships>
</file>

<file path=ppt/slides/_rels/slide1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46.xml"/><Relationship Id="rId4" Type="http://schemas.openxmlformats.org/officeDocument/2006/relationships/image" Target="../media/image14.png"/></Relationships>
</file>

<file path=ppt/slides/_rels/slide1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57.xml"/><Relationship Id="rId4" Type="http://schemas.openxmlformats.org/officeDocument/2006/relationships/image" Target="../media/image14.png"/></Relationships>
</file>

<file path=ppt/slides/_rels/slide1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57.xml"/></Relationships>
</file>

<file path=ppt/slides/_rels/slide1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57.xml"/></Relationships>
</file>

<file path=ppt/slides/_rels/slide1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57.xml"/></Relationships>
</file>

<file path=ppt/slides/_rels/slide1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57.xml"/></Relationships>
</file>

<file path=ppt/slides/_rels/slide1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57.xml"/></Relationships>
</file>

<file path=ppt/slides/_rels/slide2.xml.rels><?xml version="1.0" encoding="UTF-8" standalone="yes"?>
<Relationships xmlns="http://schemas.openxmlformats.org/package/2006/relationships"><Relationship Id="rId8" Type="http://schemas.microsoft.com/office/2007/relationships/hdphoto" Target="../media/hdphoto1.wdp"/><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image" Target="../media/image3.png"/><Relationship Id="rId1" Type="http://schemas.openxmlformats.org/officeDocument/2006/relationships/slideLayout" Target="../slideLayouts/slideLayout23.xml"/><Relationship Id="rId6" Type="http://schemas.openxmlformats.org/officeDocument/2006/relationships/image" Target="../media/image7.png"/><Relationship Id="rId11" Type="http://schemas.openxmlformats.org/officeDocument/2006/relationships/image" Target="../media/image10.png"/><Relationship Id="rId5" Type="http://schemas.openxmlformats.org/officeDocument/2006/relationships/image" Target="../media/image6.png"/><Relationship Id="rId10" Type="http://schemas.microsoft.com/office/2007/relationships/hdphoto" Target="../media/hdphoto2.wdp"/><Relationship Id="rId4" Type="http://schemas.openxmlformats.org/officeDocument/2006/relationships/image" Target="../media/image5.png"/><Relationship Id="rId9" Type="http://schemas.openxmlformats.org/officeDocument/2006/relationships/image" Target="../media/image9.png"/></Relationships>
</file>

<file path=ppt/slides/_rels/slide2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13.xml"/><Relationship Id="rId4" Type="http://schemas.openxmlformats.org/officeDocument/2006/relationships/image" Target="../media/image18.png"/></Relationships>
</file>

<file path=ppt/slides/_rels/slide2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13.xml"/><Relationship Id="rId4" Type="http://schemas.openxmlformats.org/officeDocument/2006/relationships/image" Target="../media/image14.png"/></Relationships>
</file>

<file path=ppt/slides/_rels/slide2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57.xml"/><Relationship Id="rId4" Type="http://schemas.openxmlformats.org/officeDocument/2006/relationships/image" Target="../media/image14.png"/></Relationships>
</file>

<file path=ppt/slides/_rels/slide2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13.xml"/><Relationship Id="rId4" Type="http://schemas.openxmlformats.org/officeDocument/2006/relationships/image" Target="../media/image18.png"/></Relationships>
</file>

<file path=ppt/slides/_rels/slide2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13.xml"/><Relationship Id="rId6" Type="http://schemas.openxmlformats.org/officeDocument/2006/relationships/image" Target="../media/image21.png"/><Relationship Id="rId5" Type="http://schemas.openxmlformats.org/officeDocument/2006/relationships/image" Target="../media/image20.png"/><Relationship Id="rId4" Type="http://schemas.openxmlformats.org/officeDocument/2006/relationships/image" Target="../media/image19.png"/></Relationships>
</file>

<file path=ppt/slides/_rels/slide2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13.xml"/><Relationship Id="rId6" Type="http://schemas.openxmlformats.org/officeDocument/2006/relationships/image" Target="../media/image21.png"/><Relationship Id="rId5" Type="http://schemas.openxmlformats.org/officeDocument/2006/relationships/image" Target="../media/image20.png"/><Relationship Id="rId4" Type="http://schemas.openxmlformats.org/officeDocument/2006/relationships/image" Target="../media/image19.png"/></Relationships>
</file>

<file path=ppt/slides/_rels/slide2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13.xml"/><Relationship Id="rId4" Type="http://schemas.openxmlformats.org/officeDocument/2006/relationships/image" Target="../media/image14.png"/></Relationships>
</file>

<file path=ppt/slides/_rels/slide2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57.xml"/><Relationship Id="rId4" Type="http://schemas.openxmlformats.org/officeDocument/2006/relationships/image" Target="../media/image14.png"/></Relationships>
</file>

<file path=ppt/slides/_rels/slide2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57.xml"/></Relationships>
</file>

<file path=ppt/slides/_rels/slide2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57.xml"/></Relationships>
</file>

<file path=ppt/slides/_rels/slide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4.xml"/></Relationships>
</file>

<file path=ppt/slides/_rels/slide3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57.xml"/></Relationships>
</file>

<file path=ppt/slides/_rels/slide3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57.xml"/></Relationships>
</file>

<file path=ppt/slides/_rels/slide3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13.xml"/></Relationships>
</file>

<file path=ppt/slides/_rels/slide3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13.xml"/></Relationships>
</file>

<file path=ppt/slides/_rels/slide3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13.xml"/><Relationship Id="rId6" Type="http://schemas.openxmlformats.org/officeDocument/2006/relationships/image" Target="../media/image24.png"/><Relationship Id="rId5" Type="http://schemas.openxmlformats.org/officeDocument/2006/relationships/image" Target="../media/image23.png"/><Relationship Id="rId4" Type="http://schemas.openxmlformats.org/officeDocument/2006/relationships/image" Target="../media/image22.png"/></Relationships>
</file>

<file path=ppt/slides/_rels/slide35.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13.xml"/><Relationship Id="rId4" Type="http://schemas.openxmlformats.org/officeDocument/2006/relationships/image" Target="../media/image13.png"/></Relationships>
</file>

<file path=ppt/slides/_rels/slide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35.xml"/><Relationship Id="rId4" Type="http://schemas.openxmlformats.org/officeDocument/2006/relationships/image" Target="../media/image14.png"/></Relationships>
</file>

<file path=ppt/slides/_rels/slide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13.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15.png"/></Relationships>
</file>

<file path=ppt/slides/_rels/slide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13.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15.png"/></Relationships>
</file>

<file path=ppt/slides/_rels/slide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46.xml"/><Relationship Id="rId4" Type="http://schemas.openxmlformats.org/officeDocument/2006/relationships/image" Target="../media/image14.png"/></Relationships>
</file>

<file path=ppt/slides/_rels/slide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57.xml"/><Relationship Id="rId4" Type="http://schemas.openxmlformats.org/officeDocument/2006/relationships/image" Target="../media/image1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28" y="241"/>
            <a:ext cx="12191144" cy="6857519"/>
          </a:xfrm>
          <a:prstGeom prst="rect">
            <a:avLst/>
          </a:prstGeom>
        </p:spPr>
      </p:pic>
    </p:spTree>
    <p:extLst>
      <p:ext uri="{BB962C8B-B14F-4D97-AF65-F5344CB8AC3E}">
        <p14:creationId xmlns:p14="http://schemas.microsoft.com/office/powerpoint/2010/main" val="287855936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Background pattern&#10;&#10;Description automatically generated">
            <a:extLst>
              <a:ext uri="{FF2B5EF4-FFF2-40B4-BE49-F238E27FC236}">
                <a16:creationId xmlns:a16="http://schemas.microsoft.com/office/drawing/2014/main" id="{9A43A601-11BE-3A1A-75CF-3A77D2922B43}"/>
              </a:ext>
            </a:extLst>
          </p:cNvPr>
          <p:cNvPicPr>
            <a:picLocks noChangeAspect="1"/>
          </p:cNvPicPr>
          <p:nvPr/>
        </p:nvPicPr>
        <p:blipFill>
          <a:blip r:embed="rId2">
            <a:alphaModFix amt="10000"/>
            <a:extLst>
              <a:ext uri="{28A0092B-C50C-407E-A947-70E740481C1C}">
                <a14:useLocalDpi xmlns:a14="http://schemas.microsoft.com/office/drawing/2010/main" val="0"/>
              </a:ext>
            </a:extLst>
          </a:blip>
          <a:stretch>
            <a:fillRect/>
          </a:stretch>
        </p:blipFill>
        <p:spPr>
          <a:xfrm>
            <a:off x="6544599" y="1211027"/>
            <a:ext cx="5647533" cy="5647533"/>
          </a:xfrm>
          <a:prstGeom prst="rect">
            <a:avLst/>
          </a:prstGeom>
        </p:spPr>
      </p:pic>
      <p:sp>
        <p:nvSpPr>
          <p:cNvPr id="34" name="object 22">
            <a:extLst>
              <a:ext uri="{FF2B5EF4-FFF2-40B4-BE49-F238E27FC236}">
                <a16:creationId xmlns:a16="http://schemas.microsoft.com/office/drawing/2014/main" id="{D5FE940C-2C04-754D-9DB6-F0FED3E467E0}"/>
              </a:ext>
            </a:extLst>
          </p:cNvPr>
          <p:cNvSpPr/>
          <p:nvPr/>
        </p:nvSpPr>
        <p:spPr>
          <a:xfrm>
            <a:off x="689694" y="1040445"/>
            <a:ext cx="508285" cy="31960"/>
          </a:xfrm>
          <a:custGeom>
            <a:avLst/>
            <a:gdLst/>
            <a:ahLst/>
            <a:cxnLst/>
            <a:rect l="l" t="t" r="r" b="b"/>
            <a:pathLst>
              <a:path w="838200" h="52705">
                <a:moveTo>
                  <a:pt x="0" y="52354"/>
                </a:moveTo>
                <a:lnTo>
                  <a:pt x="0" y="0"/>
                </a:lnTo>
                <a:lnTo>
                  <a:pt x="837670" y="0"/>
                </a:lnTo>
                <a:lnTo>
                  <a:pt x="837670" y="52354"/>
                </a:lnTo>
                <a:lnTo>
                  <a:pt x="0" y="52354"/>
                </a:lnTo>
                <a:close/>
              </a:path>
            </a:pathLst>
          </a:custGeom>
          <a:solidFill>
            <a:srgbClr val="C12827">
              <a:alpha val="49804"/>
            </a:srgbClr>
          </a:solidFill>
        </p:spPr>
        <p:txBody>
          <a:bodyPr wrap="square" lIns="0" tIns="0" rIns="0" bIns="0" rtlCol="0"/>
          <a:lstStyle/>
          <a:p>
            <a:pPr marL="0" marR="0" lvl="0" indent="0" algn="l" defTabSz="277246" rtl="0" eaLnBrk="1" fontAlgn="auto" latinLnBrk="0" hangingPunct="1">
              <a:lnSpc>
                <a:spcPct val="100000"/>
              </a:lnSpc>
              <a:spcBef>
                <a:spcPts val="0"/>
              </a:spcBef>
              <a:spcAft>
                <a:spcPts val="0"/>
              </a:spcAft>
              <a:buClrTx/>
              <a:buSzTx/>
              <a:buFontTx/>
              <a:buNone/>
              <a:tabLst/>
              <a:defRPr/>
            </a:pPr>
            <a:endParaRPr kumimoji="0" sz="1092" b="0" i="0" u="none" strike="noStrike" kern="1200" cap="none" spc="0" normalizeH="0" baseline="0" noProof="0" dirty="0">
              <a:ln>
                <a:noFill/>
              </a:ln>
              <a:solidFill>
                <a:srgbClr val="2A2C65"/>
              </a:solidFill>
              <a:effectLst/>
              <a:highlight>
                <a:srgbClr val="2A2C65"/>
              </a:highlight>
              <a:uLnTx/>
              <a:uFillTx/>
              <a:latin typeface="Lato" panose="020F0502020204030203" pitchFamily="34" charset="0"/>
              <a:ea typeface="Lato" panose="020F0502020204030203" pitchFamily="34" charset="0"/>
              <a:cs typeface="Lato" panose="020F0502020204030203" pitchFamily="34" charset="0"/>
            </a:endParaRPr>
          </a:p>
        </p:txBody>
      </p:sp>
      <p:pic>
        <p:nvPicPr>
          <p:cNvPr id="8" name="Picture 7" descr="Logo&#10;&#10;Description automatically generated">
            <a:extLst>
              <a:ext uri="{FF2B5EF4-FFF2-40B4-BE49-F238E27FC236}">
                <a16:creationId xmlns:a16="http://schemas.microsoft.com/office/drawing/2014/main" id="{5D06B489-480E-2B03-AE76-515035BCCE8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805687" y="375737"/>
            <a:ext cx="3949362" cy="604252"/>
          </a:xfrm>
          <a:prstGeom prst="rect">
            <a:avLst/>
          </a:prstGeom>
        </p:spPr>
      </p:pic>
      <p:sp>
        <p:nvSpPr>
          <p:cNvPr id="6" name="Content Placeholder 2"/>
          <p:cNvSpPr>
            <a:spLocks noGrp="1"/>
          </p:cNvSpPr>
          <p:nvPr>
            <p:ph idx="1"/>
          </p:nvPr>
        </p:nvSpPr>
        <p:spPr>
          <a:xfrm>
            <a:off x="670590" y="1261997"/>
            <a:ext cx="6252723" cy="5108889"/>
          </a:xfrm>
        </p:spPr>
        <p:txBody>
          <a:bodyPr>
            <a:normAutofit fontScale="70000" lnSpcReduction="20000"/>
          </a:bodyPr>
          <a:lstStyle/>
          <a:p>
            <a:pPr marL="0" indent="0">
              <a:buNone/>
            </a:pPr>
            <a:r>
              <a:rPr lang="en-US" sz="3638" dirty="0" smtClean="0"/>
              <a:t>Solitude activities are anything that can be enjoyed while being on your own. </a:t>
            </a:r>
          </a:p>
          <a:p>
            <a:pPr marL="0" indent="0">
              <a:buNone/>
            </a:pPr>
            <a:endParaRPr lang="en-US" sz="3638" dirty="0"/>
          </a:p>
          <a:p>
            <a:pPr marL="0" indent="0">
              <a:buNone/>
            </a:pPr>
            <a:r>
              <a:rPr lang="en-US" sz="3638" dirty="0" smtClean="0"/>
              <a:t>Activities include:</a:t>
            </a:r>
          </a:p>
          <a:p>
            <a:pPr>
              <a:buFontTx/>
              <a:buChar char="-"/>
            </a:pPr>
            <a:r>
              <a:rPr lang="en-US" sz="3638" dirty="0" smtClean="0"/>
              <a:t>Reading a book</a:t>
            </a:r>
          </a:p>
          <a:p>
            <a:pPr>
              <a:buFontTx/>
              <a:buChar char="-"/>
            </a:pPr>
            <a:r>
              <a:rPr lang="en-US" sz="3638" dirty="0" smtClean="0"/>
              <a:t>Drawing or painting</a:t>
            </a:r>
          </a:p>
          <a:p>
            <a:pPr>
              <a:buFontTx/>
              <a:buChar char="-"/>
            </a:pPr>
            <a:r>
              <a:rPr lang="en-US" sz="3638" dirty="0" smtClean="0"/>
              <a:t>Playing a musical instrument</a:t>
            </a:r>
          </a:p>
          <a:p>
            <a:pPr>
              <a:buFontTx/>
              <a:buChar char="-"/>
            </a:pPr>
            <a:r>
              <a:rPr lang="en-US" sz="3638" dirty="0" smtClean="0"/>
              <a:t>Listening to music</a:t>
            </a:r>
          </a:p>
          <a:p>
            <a:pPr>
              <a:buFontTx/>
              <a:buChar char="-"/>
            </a:pPr>
            <a:r>
              <a:rPr lang="en-US" sz="3638" dirty="0" smtClean="0"/>
              <a:t>Going for a walk/bike ride</a:t>
            </a:r>
          </a:p>
          <a:p>
            <a:pPr>
              <a:buFontTx/>
              <a:buChar char="-"/>
            </a:pPr>
            <a:endParaRPr lang="en-US" sz="3638" dirty="0"/>
          </a:p>
          <a:p>
            <a:pPr marL="0" indent="0">
              <a:buNone/>
            </a:pPr>
            <a:r>
              <a:rPr lang="en-US" sz="3638" dirty="0" smtClean="0"/>
              <a:t>Although many of these things can be done with other people, being in solitude is choosing to be alone and being ok with that.</a:t>
            </a:r>
          </a:p>
          <a:p>
            <a:pPr marL="0" indent="0">
              <a:buNone/>
            </a:pPr>
            <a:endParaRPr lang="en-US" sz="3638" dirty="0"/>
          </a:p>
          <a:p>
            <a:pPr marL="0" indent="0">
              <a:buNone/>
            </a:pPr>
            <a:endParaRPr lang="en-US" sz="3638" dirty="0" smtClean="0"/>
          </a:p>
          <a:p>
            <a:pPr marL="0" indent="0">
              <a:buNone/>
            </a:pPr>
            <a:endParaRPr lang="en-US" sz="3638" dirty="0" smtClean="0"/>
          </a:p>
          <a:p>
            <a:pPr marL="0" indent="0">
              <a:buNone/>
            </a:pPr>
            <a:endParaRPr lang="en-US" sz="3638" dirty="0"/>
          </a:p>
          <a:p>
            <a:pPr marL="0" indent="0">
              <a:buNone/>
            </a:pPr>
            <a:endParaRPr lang="en-US" sz="3638" dirty="0" smtClean="0"/>
          </a:p>
        </p:txBody>
      </p:sp>
      <p:sp>
        <p:nvSpPr>
          <p:cNvPr id="7" name="object 24">
            <a:extLst>
              <a:ext uri="{FF2B5EF4-FFF2-40B4-BE49-F238E27FC236}">
                <a16:creationId xmlns:a16="http://schemas.microsoft.com/office/drawing/2014/main" id="{EBD43D26-D495-FA47-9753-E5AFDAE44C4E}"/>
              </a:ext>
            </a:extLst>
          </p:cNvPr>
          <p:cNvSpPr txBox="1">
            <a:spLocks noGrp="1"/>
          </p:cNvSpPr>
          <p:nvPr>
            <p:ph type="title"/>
          </p:nvPr>
        </p:nvSpPr>
        <p:spPr>
          <a:xfrm>
            <a:off x="627682" y="566706"/>
            <a:ext cx="6022811" cy="380695"/>
          </a:xfrm>
          <a:prstGeom prst="rect">
            <a:avLst/>
          </a:prstGeom>
        </p:spPr>
        <p:txBody>
          <a:bodyPr vert="horz" wrap="square" lIns="0" tIns="7316" rIns="0" bIns="0" rtlCol="0" anchor="ctr">
            <a:spAutoFit/>
          </a:bodyPr>
          <a:lstStyle/>
          <a:p>
            <a:pPr marL="7701">
              <a:lnSpc>
                <a:spcPct val="100000"/>
              </a:lnSpc>
              <a:spcBef>
                <a:spcPts val="58"/>
              </a:spcBef>
            </a:pPr>
            <a:r>
              <a:rPr lang="en-US" sz="2426" spc="6" dirty="0" smtClean="0"/>
              <a:t>Solitude Activities</a:t>
            </a:r>
            <a:endParaRPr sz="2426" spc="27" dirty="0"/>
          </a:p>
        </p:txBody>
      </p:sp>
      <p:pic>
        <p:nvPicPr>
          <p:cNvPr id="13" name="Picture 12"/>
          <p:cNvPicPr>
            <a:picLocks noChangeAspect="1"/>
          </p:cNvPicPr>
          <p:nvPr/>
        </p:nvPicPr>
        <p:blipFill>
          <a:blip r:embed="rId4"/>
          <a:stretch>
            <a:fillRect/>
          </a:stretch>
        </p:blipFill>
        <p:spPr>
          <a:xfrm>
            <a:off x="7805687" y="1407659"/>
            <a:ext cx="2657475" cy="1724025"/>
          </a:xfrm>
          <a:prstGeom prst="rect">
            <a:avLst/>
          </a:prstGeom>
        </p:spPr>
      </p:pic>
      <p:pic>
        <p:nvPicPr>
          <p:cNvPr id="14" name="Picture 13"/>
          <p:cNvPicPr>
            <a:picLocks noChangeAspect="1"/>
          </p:cNvPicPr>
          <p:nvPr/>
        </p:nvPicPr>
        <p:blipFill>
          <a:blip r:embed="rId5"/>
          <a:stretch>
            <a:fillRect/>
          </a:stretch>
        </p:blipFill>
        <p:spPr>
          <a:xfrm>
            <a:off x="8950097" y="2944903"/>
            <a:ext cx="2619375" cy="1743075"/>
          </a:xfrm>
          <a:prstGeom prst="rect">
            <a:avLst/>
          </a:prstGeom>
        </p:spPr>
      </p:pic>
      <p:pic>
        <p:nvPicPr>
          <p:cNvPr id="15" name="Picture 14"/>
          <p:cNvPicPr>
            <a:picLocks noChangeAspect="1"/>
          </p:cNvPicPr>
          <p:nvPr/>
        </p:nvPicPr>
        <p:blipFill>
          <a:blip r:embed="rId6"/>
          <a:stretch>
            <a:fillRect/>
          </a:stretch>
        </p:blipFill>
        <p:spPr>
          <a:xfrm>
            <a:off x="7805687" y="4523036"/>
            <a:ext cx="2466975" cy="1847850"/>
          </a:xfrm>
          <a:prstGeom prst="rect">
            <a:avLst/>
          </a:prstGeom>
        </p:spPr>
      </p:pic>
    </p:spTree>
    <p:extLst>
      <p:ext uri="{BB962C8B-B14F-4D97-AF65-F5344CB8AC3E}">
        <p14:creationId xmlns:p14="http://schemas.microsoft.com/office/powerpoint/2010/main" val="11612046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3" end="3"/>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
                                            <p:txEl>
                                              <p:pRg st="5" end="5"/>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6">
                                            <p:txEl>
                                              <p:pRg st="6" end="6"/>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6">
                                            <p:txEl>
                                              <p:pRg st="7" end="7"/>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6">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Background pattern&#10;&#10;Description automatically generated">
            <a:extLst>
              <a:ext uri="{FF2B5EF4-FFF2-40B4-BE49-F238E27FC236}">
                <a16:creationId xmlns:a16="http://schemas.microsoft.com/office/drawing/2014/main" id="{9A43A601-11BE-3A1A-75CF-3A77D2922B43}"/>
              </a:ext>
            </a:extLst>
          </p:cNvPr>
          <p:cNvPicPr>
            <a:picLocks noChangeAspect="1"/>
          </p:cNvPicPr>
          <p:nvPr/>
        </p:nvPicPr>
        <p:blipFill>
          <a:blip r:embed="rId2">
            <a:alphaModFix amt="10000"/>
            <a:extLst>
              <a:ext uri="{28A0092B-C50C-407E-A947-70E740481C1C}">
                <a14:useLocalDpi xmlns:a14="http://schemas.microsoft.com/office/drawing/2010/main" val="0"/>
              </a:ext>
            </a:extLst>
          </a:blip>
          <a:stretch>
            <a:fillRect/>
          </a:stretch>
        </p:blipFill>
        <p:spPr>
          <a:xfrm>
            <a:off x="6544599" y="1211027"/>
            <a:ext cx="5647533" cy="5647533"/>
          </a:xfrm>
          <a:prstGeom prst="rect">
            <a:avLst/>
          </a:prstGeom>
        </p:spPr>
      </p:pic>
      <p:sp>
        <p:nvSpPr>
          <p:cNvPr id="34" name="object 22">
            <a:extLst>
              <a:ext uri="{FF2B5EF4-FFF2-40B4-BE49-F238E27FC236}">
                <a16:creationId xmlns:a16="http://schemas.microsoft.com/office/drawing/2014/main" id="{D5FE940C-2C04-754D-9DB6-F0FED3E467E0}"/>
              </a:ext>
            </a:extLst>
          </p:cNvPr>
          <p:cNvSpPr/>
          <p:nvPr/>
        </p:nvSpPr>
        <p:spPr>
          <a:xfrm>
            <a:off x="689694" y="1040445"/>
            <a:ext cx="508285" cy="31960"/>
          </a:xfrm>
          <a:custGeom>
            <a:avLst/>
            <a:gdLst/>
            <a:ahLst/>
            <a:cxnLst/>
            <a:rect l="l" t="t" r="r" b="b"/>
            <a:pathLst>
              <a:path w="838200" h="52705">
                <a:moveTo>
                  <a:pt x="0" y="52354"/>
                </a:moveTo>
                <a:lnTo>
                  <a:pt x="0" y="0"/>
                </a:lnTo>
                <a:lnTo>
                  <a:pt x="837670" y="0"/>
                </a:lnTo>
                <a:lnTo>
                  <a:pt x="837670" y="52354"/>
                </a:lnTo>
                <a:lnTo>
                  <a:pt x="0" y="52354"/>
                </a:lnTo>
                <a:close/>
              </a:path>
            </a:pathLst>
          </a:custGeom>
          <a:solidFill>
            <a:srgbClr val="C12827">
              <a:alpha val="49804"/>
            </a:srgbClr>
          </a:solidFill>
        </p:spPr>
        <p:txBody>
          <a:bodyPr wrap="square" lIns="0" tIns="0" rIns="0" bIns="0" rtlCol="0"/>
          <a:lstStyle/>
          <a:p>
            <a:pPr marL="0" marR="0" lvl="0" indent="0" algn="l" defTabSz="277246" rtl="0" eaLnBrk="1" fontAlgn="auto" latinLnBrk="0" hangingPunct="1">
              <a:lnSpc>
                <a:spcPct val="100000"/>
              </a:lnSpc>
              <a:spcBef>
                <a:spcPts val="0"/>
              </a:spcBef>
              <a:spcAft>
                <a:spcPts val="0"/>
              </a:spcAft>
              <a:buClrTx/>
              <a:buSzTx/>
              <a:buFontTx/>
              <a:buNone/>
              <a:tabLst/>
              <a:defRPr/>
            </a:pPr>
            <a:endParaRPr kumimoji="0" sz="1092" b="0" i="0" u="none" strike="noStrike" kern="1200" cap="none" spc="0" normalizeH="0" baseline="0" noProof="0" dirty="0">
              <a:ln>
                <a:noFill/>
              </a:ln>
              <a:solidFill>
                <a:srgbClr val="2A2C65"/>
              </a:solidFill>
              <a:effectLst/>
              <a:highlight>
                <a:srgbClr val="2A2C65"/>
              </a:highlight>
              <a:uLnTx/>
              <a:uFillTx/>
              <a:latin typeface="Lato" panose="020F0502020204030203" pitchFamily="34" charset="0"/>
              <a:ea typeface="Lato" panose="020F0502020204030203" pitchFamily="34" charset="0"/>
              <a:cs typeface="Lato" panose="020F0502020204030203" pitchFamily="34" charset="0"/>
            </a:endParaRPr>
          </a:p>
        </p:txBody>
      </p:sp>
      <p:pic>
        <p:nvPicPr>
          <p:cNvPr id="8" name="Picture 7" descr="Logo&#10;&#10;Description automatically generated">
            <a:extLst>
              <a:ext uri="{FF2B5EF4-FFF2-40B4-BE49-F238E27FC236}">
                <a16:creationId xmlns:a16="http://schemas.microsoft.com/office/drawing/2014/main" id="{5D06B489-480E-2B03-AE76-515035BCCE8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805687" y="375737"/>
            <a:ext cx="3949362" cy="604252"/>
          </a:xfrm>
          <a:prstGeom prst="rect">
            <a:avLst/>
          </a:prstGeom>
        </p:spPr>
      </p:pic>
      <p:sp>
        <p:nvSpPr>
          <p:cNvPr id="6" name="Content Placeholder 2"/>
          <p:cNvSpPr>
            <a:spLocks noGrp="1"/>
          </p:cNvSpPr>
          <p:nvPr>
            <p:ph idx="1"/>
          </p:nvPr>
        </p:nvSpPr>
        <p:spPr>
          <a:xfrm>
            <a:off x="670590" y="1261997"/>
            <a:ext cx="6252723" cy="5108889"/>
          </a:xfrm>
        </p:spPr>
        <p:txBody>
          <a:bodyPr>
            <a:normAutofit/>
          </a:bodyPr>
          <a:lstStyle/>
          <a:p>
            <a:pPr marL="0" indent="0">
              <a:buNone/>
            </a:pPr>
            <a:r>
              <a:rPr lang="en-US" sz="3638" dirty="0" smtClean="0"/>
              <a:t>If solitude is enjoying time on your own, how can you tell if someone is lonely?</a:t>
            </a:r>
          </a:p>
          <a:p>
            <a:pPr marL="0" indent="0">
              <a:buNone/>
            </a:pPr>
            <a:endParaRPr lang="en-US" sz="3638" dirty="0"/>
          </a:p>
          <a:p>
            <a:pPr marL="0" indent="0">
              <a:buNone/>
            </a:pPr>
            <a:endParaRPr lang="en-US" sz="3638" dirty="0" smtClean="0"/>
          </a:p>
          <a:p>
            <a:pPr marL="0" indent="0">
              <a:buNone/>
            </a:pPr>
            <a:endParaRPr lang="en-US" sz="3638" dirty="0" smtClean="0"/>
          </a:p>
          <a:p>
            <a:pPr marL="0" indent="0">
              <a:buNone/>
            </a:pPr>
            <a:endParaRPr lang="en-US" sz="3638" dirty="0"/>
          </a:p>
          <a:p>
            <a:pPr marL="0" indent="0">
              <a:buNone/>
            </a:pPr>
            <a:endParaRPr lang="en-US" sz="3638" dirty="0" smtClean="0"/>
          </a:p>
        </p:txBody>
      </p:sp>
      <p:sp>
        <p:nvSpPr>
          <p:cNvPr id="7" name="object 24">
            <a:extLst>
              <a:ext uri="{FF2B5EF4-FFF2-40B4-BE49-F238E27FC236}">
                <a16:creationId xmlns:a16="http://schemas.microsoft.com/office/drawing/2014/main" id="{EBD43D26-D495-FA47-9753-E5AFDAE44C4E}"/>
              </a:ext>
            </a:extLst>
          </p:cNvPr>
          <p:cNvSpPr txBox="1">
            <a:spLocks noGrp="1"/>
          </p:cNvSpPr>
          <p:nvPr>
            <p:ph type="title"/>
          </p:nvPr>
        </p:nvSpPr>
        <p:spPr>
          <a:xfrm>
            <a:off x="627682" y="566706"/>
            <a:ext cx="6022811" cy="380695"/>
          </a:xfrm>
          <a:prstGeom prst="rect">
            <a:avLst/>
          </a:prstGeom>
        </p:spPr>
        <p:txBody>
          <a:bodyPr vert="horz" wrap="square" lIns="0" tIns="7316" rIns="0" bIns="0" rtlCol="0" anchor="ctr">
            <a:spAutoFit/>
          </a:bodyPr>
          <a:lstStyle/>
          <a:p>
            <a:pPr marL="7701">
              <a:lnSpc>
                <a:spcPct val="100000"/>
              </a:lnSpc>
              <a:spcBef>
                <a:spcPts val="58"/>
              </a:spcBef>
            </a:pPr>
            <a:r>
              <a:rPr lang="en-US" sz="2426" spc="6" dirty="0" smtClean="0"/>
              <a:t>Signs of Loneliness</a:t>
            </a:r>
            <a:endParaRPr sz="2426" spc="27" dirty="0"/>
          </a:p>
        </p:txBody>
      </p:sp>
      <p:pic>
        <p:nvPicPr>
          <p:cNvPr id="13" name="Picture 12"/>
          <p:cNvPicPr>
            <a:picLocks noChangeAspect="1"/>
          </p:cNvPicPr>
          <p:nvPr/>
        </p:nvPicPr>
        <p:blipFill>
          <a:blip r:embed="rId4"/>
          <a:stretch>
            <a:fillRect/>
          </a:stretch>
        </p:blipFill>
        <p:spPr>
          <a:xfrm>
            <a:off x="7805687" y="1407659"/>
            <a:ext cx="2657475" cy="1724025"/>
          </a:xfrm>
          <a:prstGeom prst="rect">
            <a:avLst/>
          </a:prstGeom>
        </p:spPr>
      </p:pic>
      <p:pic>
        <p:nvPicPr>
          <p:cNvPr id="14" name="Picture 13"/>
          <p:cNvPicPr>
            <a:picLocks noChangeAspect="1"/>
          </p:cNvPicPr>
          <p:nvPr/>
        </p:nvPicPr>
        <p:blipFill>
          <a:blip r:embed="rId5"/>
          <a:stretch>
            <a:fillRect/>
          </a:stretch>
        </p:blipFill>
        <p:spPr>
          <a:xfrm>
            <a:off x="8950097" y="2944903"/>
            <a:ext cx="2619375" cy="1743075"/>
          </a:xfrm>
          <a:prstGeom prst="rect">
            <a:avLst/>
          </a:prstGeom>
        </p:spPr>
      </p:pic>
      <p:pic>
        <p:nvPicPr>
          <p:cNvPr id="15" name="Picture 14"/>
          <p:cNvPicPr>
            <a:picLocks noChangeAspect="1"/>
          </p:cNvPicPr>
          <p:nvPr/>
        </p:nvPicPr>
        <p:blipFill>
          <a:blip r:embed="rId6"/>
          <a:stretch>
            <a:fillRect/>
          </a:stretch>
        </p:blipFill>
        <p:spPr>
          <a:xfrm>
            <a:off x="7805687" y="4523036"/>
            <a:ext cx="2466975" cy="1847850"/>
          </a:xfrm>
          <a:prstGeom prst="rect">
            <a:avLst/>
          </a:prstGeom>
        </p:spPr>
      </p:pic>
    </p:spTree>
    <p:extLst>
      <p:ext uri="{BB962C8B-B14F-4D97-AF65-F5344CB8AC3E}">
        <p14:creationId xmlns:p14="http://schemas.microsoft.com/office/powerpoint/2010/main" val="48316175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Background pattern&#10;&#10;Description automatically generated">
            <a:extLst>
              <a:ext uri="{FF2B5EF4-FFF2-40B4-BE49-F238E27FC236}">
                <a16:creationId xmlns:a16="http://schemas.microsoft.com/office/drawing/2014/main" id="{9A43A601-11BE-3A1A-75CF-3A77D2922B43}"/>
              </a:ext>
            </a:extLst>
          </p:cNvPr>
          <p:cNvPicPr>
            <a:picLocks noChangeAspect="1"/>
          </p:cNvPicPr>
          <p:nvPr/>
        </p:nvPicPr>
        <p:blipFill>
          <a:blip r:embed="rId2">
            <a:alphaModFix amt="10000"/>
            <a:extLst>
              <a:ext uri="{28A0092B-C50C-407E-A947-70E740481C1C}">
                <a14:useLocalDpi xmlns:a14="http://schemas.microsoft.com/office/drawing/2010/main" val="0"/>
              </a:ext>
            </a:extLst>
          </a:blip>
          <a:stretch>
            <a:fillRect/>
          </a:stretch>
        </p:blipFill>
        <p:spPr>
          <a:xfrm>
            <a:off x="6544599" y="1211027"/>
            <a:ext cx="5647533" cy="5647533"/>
          </a:xfrm>
          <a:prstGeom prst="rect">
            <a:avLst/>
          </a:prstGeom>
        </p:spPr>
      </p:pic>
      <p:sp>
        <p:nvSpPr>
          <p:cNvPr id="34" name="object 22">
            <a:extLst>
              <a:ext uri="{FF2B5EF4-FFF2-40B4-BE49-F238E27FC236}">
                <a16:creationId xmlns:a16="http://schemas.microsoft.com/office/drawing/2014/main" id="{D5FE940C-2C04-754D-9DB6-F0FED3E467E0}"/>
              </a:ext>
            </a:extLst>
          </p:cNvPr>
          <p:cNvSpPr/>
          <p:nvPr/>
        </p:nvSpPr>
        <p:spPr>
          <a:xfrm>
            <a:off x="689694" y="1040445"/>
            <a:ext cx="508285" cy="31960"/>
          </a:xfrm>
          <a:custGeom>
            <a:avLst/>
            <a:gdLst/>
            <a:ahLst/>
            <a:cxnLst/>
            <a:rect l="l" t="t" r="r" b="b"/>
            <a:pathLst>
              <a:path w="838200" h="52705">
                <a:moveTo>
                  <a:pt x="0" y="52354"/>
                </a:moveTo>
                <a:lnTo>
                  <a:pt x="0" y="0"/>
                </a:lnTo>
                <a:lnTo>
                  <a:pt x="837670" y="0"/>
                </a:lnTo>
                <a:lnTo>
                  <a:pt x="837670" y="52354"/>
                </a:lnTo>
                <a:lnTo>
                  <a:pt x="0" y="52354"/>
                </a:lnTo>
                <a:close/>
              </a:path>
            </a:pathLst>
          </a:custGeom>
          <a:solidFill>
            <a:srgbClr val="C12827">
              <a:alpha val="49804"/>
            </a:srgbClr>
          </a:solidFill>
        </p:spPr>
        <p:txBody>
          <a:bodyPr wrap="square" lIns="0" tIns="0" rIns="0" bIns="0" rtlCol="0"/>
          <a:lstStyle/>
          <a:p>
            <a:pPr marL="0" marR="0" lvl="0" indent="0" algn="l" defTabSz="277246" rtl="0" eaLnBrk="1" fontAlgn="auto" latinLnBrk="0" hangingPunct="1">
              <a:lnSpc>
                <a:spcPct val="100000"/>
              </a:lnSpc>
              <a:spcBef>
                <a:spcPts val="0"/>
              </a:spcBef>
              <a:spcAft>
                <a:spcPts val="0"/>
              </a:spcAft>
              <a:buClrTx/>
              <a:buSzTx/>
              <a:buFontTx/>
              <a:buNone/>
              <a:tabLst/>
              <a:defRPr/>
            </a:pPr>
            <a:endParaRPr kumimoji="0" sz="1092" b="0" i="0" u="none" strike="noStrike" kern="1200" cap="none" spc="0" normalizeH="0" baseline="0" noProof="0" dirty="0">
              <a:ln>
                <a:noFill/>
              </a:ln>
              <a:solidFill>
                <a:srgbClr val="2A2C65"/>
              </a:solidFill>
              <a:effectLst/>
              <a:highlight>
                <a:srgbClr val="2A2C65"/>
              </a:highlight>
              <a:uLnTx/>
              <a:uFillTx/>
              <a:latin typeface="Lato" panose="020F0502020204030203" pitchFamily="34" charset="0"/>
              <a:ea typeface="Lato" panose="020F0502020204030203" pitchFamily="34" charset="0"/>
              <a:cs typeface="Lato" panose="020F0502020204030203" pitchFamily="34" charset="0"/>
            </a:endParaRPr>
          </a:p>
        </p:txBody>
      </p:sp>
      <p:pic>
        <p:nvPicPr>
          <p:cNvPr id="8" name="Picture 7" descr="Logo&#10;&#10;Description automatically generated">
            <a:extLst>
              <a:ext uri="{FF2B5EF4-FFF2-40B4-BE49-F238E27FC236}">
                <a16:creationId xmlns:a16="http://schemas.microsoft.com/office/drawing/2014/main" id="{5D06B489-480E-2B03-AE76-515035BCCE8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805687" y="375737"/>
            <a:ext cx="3949362" cy="604252"/>
          </a:xfrm>
          <a:prstGeom prst="rect">
            <a:avLst/>
          </a:prstGeom>
        </p:spPr>
      </p:pic>
      <p:sp>
        <p:nvSpPr>
          <p:cNvPr id="6" name="Content Placeholder 2"/>
          <p:cNvSpPr>
            <a:spLocks noGrp="1"/>
          </p:cNvSpPr>
          <p:nvPr>
            <p:ph idx="1"/>
          </p:nvPr>
        </p:nvSpPr>
        <p:spPr>
          <a:xfrm>
            <a:off x="670590" y="1261997"/>
            <a:ext cx="6873210" cy="5596563"/>
          </a:xfrm>
        </p:spPr>
        <p:txBody>
          <a:bodyPr>
            <a:normAutofit fontScale="70000" lnSpcReduction="20000"/>
          </a:bodyPr>
          <a:lstStyle/>
          <a:p>
            <a:pPr marL="0" indent="0">
              <a:buNone/>
            </a:pPr>
            <a:r>
              <a:rPr lang="en-US" sz="3638" dirty="0" smtClean="0"/>
              <a:t>Signs of loneliness include:</a:t>
            </a:r>
          </a:p>
          <a:p>
            <a:pPr marL="742950" indent="-742950">
              <a:buAutoNum type="arabicPeriod"/>
            </a:pPr>
            <a:r>
              <a:rPr lang="en-US" sz="3638" b="1" dirty="0" smtClean="0"/>
              <a:t>Feeling sad or down frequently </a:t>
            </a:r>
            <a:r>
              <a:rPr lang="en-US" sz="3638" dirty="0" smtClean="0"/>
              <a:t>even if there is no specific reason for these feelings</a:t>
            </a:r>
          </a:p>
          <a:p>
            <a:pPr marL="742950" indent="-742950">
              <a:buAutoNum type="arabicPeriod"/>
            </a:pPr>
            <a:r>
              <a:rPr lang="en-US" sz="3638" b="1" dirty="0" smtClean="0"/>
              <a:t>Low self esteem. </a:t>
            </a:r>
            <a:r>
              <a:rPr lang="en-US" sz="3638" dirty="0" smtClean="0"/>
              <a:t>People experiencing loneliness may start to feel like they are not good enough which can lead to negative thoughts about themselves</a:t>
            </a:r>
          </a:p>
          <a:p>
            <a:pPr marL="742950" indent="-742950">
              <a:buAutoNum type="arabicPeriod"/>
            </a:pPr>
            <a:r>
              <a:rPr lang="en-US" sz="3638" b="1" dirty="0" smtClean="0"/>
              <a:t>Withdrawing from friends/family. </a:t>
            </a:r>
            <a:r>
              <a:rPr lang="en-US" sz="3638" dirty="0" smtClean="0"/>
              <a:t>This happens when a person experiencing loneliness avoids social events because they feel disconnected</a:t>
            </a:r>
          </a:p>
          <a:p>
            <a:pPr marL="742950" indent="-742950">
              <a:buAutoNum type="arabicPeriod"/>
            </a:pPr>
            <a:r>
              <a:rPr lang="en-US" sz="3638" b="1" dirty="0" smtClean="0"/>
              <a:t>Acting moody or irritable. </a:t>
            </a:r>
            <a:r>
              <a:rPr lang="en-US" sz="3638" dirty="0" smtClean="0"/>
              <a:t>This happens because loneliness can make people frustrated causing them to act grumpy or become upset more often</a:t>
            </a:r>
          </a:p>
          <a:p>
            <a:pPr marL="742950" indent="-742950">
              <a:buAutoNum type="arabicPeriod"/>
            </a:pPr>
            <a:r>
              <a:rPr lang="en-US" sz="3638" b="1" dirty="0" smtClean="0"/>
              <a:t>Seeking reassurance from others. </a:t>
            </a:r>
            <a:r>
              <a:rPr lang="en-US" sz="3638" dirty="0" smtClean="0"/>
              <a:t>This can be seen in asking if others like them or if they are being “annoying”</a:t>
            </a:r>
            <a:endParaRPr lang="en-US" sz="3638" b="1" dirty="0" smtClean="0"/>
          </a:p>
          <a:p>
            <a:pPr marL="0" indent="0">
              <a:buNone/>
            </a:pPr>
            <a:endParaRPr lang="en-US" sz="3638" dirty="0"/>
          </a:p>
          <a:p>
            <a:pPr marL="0" indent="0">
              <a:buNone/>
            </a:pPr>
            <a:endParaRPr lang="en-US" sz="3638" dirty="0" smtClean="0"/>
          </a:p>
          <a:p>
            <a:pPr marL="0" indent="0">
              <a:buNone/>
            </a:pPr>
            <a:endParaRPr lang="en-US" sz="3638" dirty="0" smtClean="0"/>
          </a:p>
          <a:p>
            <a:pPr marL="0" indent="0">
              <a:buNone/>
            </a:pPr>
            <a:endParaRPr lang="en-US" sz="3638" dirty="0"/>
          </a:p>
          <a:p>
            <a:pPr marL="0" indent="0">
              <a:buNone/>
            </a:pPr>
            <a:endParaRPr lang="en-US" sz="3638" dirty="0" smtClean="0"/>
          </a:p>
        </p:txBody>
      </p:sp>
      <p:sp>
        <p:nvSpPr>
          <p:cNvPr id="7" name="object 24">
            <a:extLst>
              <a:ext uri="{FF2B5EF4-FFF2-40B4-BE49-F238E27FC236}">
                <a16:creationId xmlns:a16="http://schemas.microsoft.com/office/drawing/2014/main" id="{EBD43D26-D495-FA47-9753-E5AFDAE44C4E}"/>
              </a:ext>
            </a:extLst>
          </p:cNvPr>
          <p:cNvSpPr txBox="1">
            <a:spLocks noGrp="1"/>
          </p:cNvSpPr>
          <p:nvPr>
            <p:ph type="title"/>
          </p:nvPr>
        </p:nvSpPr>
        <p:spPr>
          <a:xfrm>
            <a:off x="627682" y="566706"/>
            <a:ext cx="6022811" cy="380695"/>
          </a:xfrm>
          <a:prstGeom prst="rect">
            <a:avLst/>
          </a:prstGeom>
        </p:spPr>
        <p:txBody>
          <a:bodyPr vert="horz" wrap="square" lIns="0" tIns="7316" rIns="0" bIns="0" rtlCol="0" anchor="ctr">
            <a:spAutoFit/>
          </a:bodyPr>
          <a:lstStyle/>
          <a:p>
            <a:pPr marL="7701">
              <a:lnSpc>
                <a:spcPct val="100000"/>
              </a:lnSpc>
              <a:spcBef>
                <a:spcPts val="58"/>
              </a:spcBef>
            </a:pPr>
            <a:r>
              <a:rPr lang="en-US" sz="2426" spc="6" dirty="0" smtClean="0"/>
              <a:t>Signs of Loneliness</a:t>
            </a:r>
            <a:endParaRPr sz="2426" spc="27" dirty="0"/>
          </a:p>
        </p:txBody>
      </p:sp>
      <p:pic>
        <p:nvPicPr>
          <p:cNvPr id="13" name="Picture 12"/>
          <p:cNvPicPr>
            <a:picLocks noChangeAspect="1"/>
          </p:cNvPicPr>
          <p:nvPr/>
        </p:nvPicPr>
        <p:blipFill>
          <a:blip r:embed="rId4"/>
          <a:stretch>
            <a:fillRect/>
          </a:stretch>
        </p:blipFill>
        <p:spPr>
          <a:xfrm>
            <a:off x="7805687" y="1407659"/>
            <a:ext cx="2657475" cy="1724025"/>
          </a:xfrm>
          <a:prstGeom prst="rect">
            <a:avLst/>
          </a:prstGeom>
        </p:spPr>
      </p:pic>
      <p:pic>
        <p:nvPicPr>
          <p:cNvPr id="14" name="Picture 13"/>
          <p:cNvPicPr>
            <a:picLocks noChangeAspect="1"/>
          </p:cNvPicPr>
          <p:nvPr/>
        </p:nvPicPr>
        <p:blipFill>
          <a:blip r:embed="rId5"/>
          <a:stretch>
            <a:fillRect/>
          </a:stretch>
        </p:blipFill>
        <p:spPr>
          <a:xfrm>
            <a:off x="8950097" y="2944903"/>
            <a:ext cx="2619375" cy="1743075"/>
          </a:xfrm>
          <a:prstGeom prst="rect">
            <a:avLst/>
          </a:prstGeom>
        </p:spPr>
      </p:pic>
      <p:pic>
        <p:nvPicPr>
          <p:cNvPr id="15" name="Picture 14"/>
          <p:cNvPicPr>
            <a:picLocks noChangeAspect="1"/>
          </p:cNvPicPr>
          <p:nvPr/>
        </p:nvPicPr>
        <p:blipFill>
          <a:blip r:embed="rId6"/>
          <a:stretch>
            <a:fillRect/>
          </a:stretch>
        </p:blipFill>
        <p:spPr>
          <a:xfrm>
            <a:off x="7805687" y="4523036"/>
            <a:ext cx="2466975" cy="1847850"/>
          </a:xfrm>
          <a:prstGeom prst="rect">
            <a:avLst/>
          </a:prstGeom>
        </p:spPr>
      </p:pic>
    </p:spTree>
    <p:extLst>
      <p:ext uri="{BB962C8B-B14F-4D97-AF65-F5344CB8AC3E}">
        <p14:creationId xmlns:p14="http://schemas.microsoft.com/office/powerpoint/2010/main" val="414720628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6">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6">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Background pattern&#10;&#10;Description automatically generated">
            <a:extLst>
              <a:ext uri="{FF2B5EF4-FFF2-40B4-BE49-F238E27FC236}">
                <a16:creationId xmlns:a16="http://schemas.microsoft.com/office/drawing/2014/main" id="{9A43A601-11BE-3A1A-75CF-3A77D2922B43}"/>
              </a:ext>
            </a:extLst>
          </p:cNvPr>
          <p:cNvPicPr>
            <a:picLocks noChangeAspect="1"/>
          </p:cNvPicPr>
          <p:nvPr/>
        </p:nvPicPr>
        <p:blipFill>
          <a:blip r:embed="rId2">
            <a:alphaModFix amt="10000"/>
            <a:extLst>
              <a:ext uri="{28A0092B-C50C-407E-A947-70E740481C1C}">
                <a14:useLocalDpi xmlns:a14="http://schemas.microsoft.com/office/drawing/2010/main" val="0"/>
              </a:ext>
            </a:extLst>
          </a:blip>
          <a:stretch>
            <a:fillRect/>
          </a:stretch>
        </p:blipFill>
        <p:spPr>
          <a:xfrm>
            <a:off x="6544568" y="1211184"/>
            <a:ext cx="5647137" cy="5647137"/>
          </a:xfrm>
          <a:prstGeom prst="rect">
            <a:avLst/>
          </a:prstGeom>
        </p:spPr>
      </p:pic>
      <p:sp>
        <p:nvSpPr>
          <p:cNvPr id="34" name="object 22">
            <a:extLst>
              <a:ext uri="{FF2B5EF4-FFF2-40B4-BE49-F238E27FC236}">
                <a16:creationId xmlns:a16="http://schemas.microsoft.com/office/drawing/2014/main" id="{D5FE940C-2C04-754D-9DB6-F0FED3E467E0}"/>
              </a:ext>
            </a:extLst>
          </p:cNvPr>
          <p:cNvSpPr/>
          <p:nvPr/>
        </p:nvSpPr>
        <p:spPr>
          <a:xfrm>
            <a:off x="690074" y="1040613"/>
            <a:ext cx="508249" cy="31958"/>
          </a:xfrm>
          <a:custGeom>
            <a:avLst/>
            <a:gdLst/>
            <a:ahLst/>
            <a:cxnLst/>
            <a:rect l="l" t="t" r="r" b="b"/>
            <a:pathLst>
              <a:path w="838200" h="52705">
                <a:moveTo>
                  <a:pt x="0" y="52354"/>
                </a:moveTo>
                <a:lnTo>
                  <a:pt x="0" y="0"/>
                </a:lnTo>
                <a:lnTo>
                  <a:pt x="837670" y="0"/>
                </a:lnTo>
                <a:lnTo>
                  <a:pt x="837670" y="52354"/>
                </a:lnTo>
                <a:lnTo>
                  <a:pt x="0" y="52354"/>
                </a:lnTo>
                <a:close/>
              </a:path>
            </a:pathLst>
          </a:custGeom>
          <a:solidFill>
            <a:srgbClr val="C12827">
              <a:alpha val="49804"/>
            </a:srgbClr>
          </a:solidFill>
        </p:spPr>
        <p:txBody>
          <a:bodyPr wrap="square" lIns="0" tIns="0" rIns="0" bIns="0" rtlCol="0"/>
          <a:lstStyle/>
          <a:p>
            <a:pPr defTabSz="277233"/>
            <a:endParaRPr sz="1092" dirty="0">
              <a:solidFill>
                <a:srgbClr val="2A2C65"/>
              </a:solidFill>
              <a:highlight>
                <a:srgbClr val="2A2C65"/>
              </a:highlight>
              <a:latin typeface="Lato" panose="020F0502020204030203" pitchFamily="34" charset="0"/>
              <a:ea typeface="Lato" panose="020F0502020204030203" pitchFamily="34" charset="0"/>
              <a:cs typeface="Lato" panose="020F0502020204030203" pitchFamily="34" charset="0"/>
            </a:endParaRPr>
          </a:p>
        </p:txBody>
      </p:sp>
      <p:pic>
        <p:nvPicPr>
          <p:cNvPr id="8" name="Picture 7" descr="Logo&#10;&#10;Description automatically generated">
            <a:extLst>
              <a:ext uri="{FF2B5EF4-FFF2-40B4-BE49-F238E27FC236}">
                <a16:creationId xmlns:a16="http://schemas.microsoft.com/office/drawing/2014/main" id="{5D06B489-480E-2B03-AE76-515035BCCE8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805567" y="375952"/>
            <a:ext cx="3949085" cy="604209"/>
          </a:xfrm>
          <a:prstGeom prst="rect">
            <a:avLst/>
          </a:prstGeom>
        </p:spPr>
      </p:pic>
      <p:sp>
        <p:nvSpPr>
          <p:cNvPr id="6" name="Content Placeholder 2"/>
          <p:cNvSpPr>
            <a:spLocks noGrp="1"/>
          </p:cNvSpPr>
          <p:nvPr>
            <p:ph idx="1"/>
          </p:nvPr>
        </p:nvSpPr>
        <p:spPr>
          <a:xfrm>
            <a:off x="670972" y="1262150"/>
            <a:ext cx="5873595" cy="5108530"/>
          </a:xfrm>
        </p:spPr>
        <p:txBody>
          <a:bodyPr>
            <a:normAutofit lnSpcReduction="10000"/>
          </a:bodyPr>
          <a:lstStyle/>
          <a:p>
            <a:pPr marL="0" indent="0">
              <a:buNone/>
            </a:pPr>
            <a:r>
              <a:rPr lang="en-US" sz="3638" dirty="0"/>
              <a:t>You now have 1 minute to think about the question:</a:t>
            </a:r>
          </a:p>
          <a:p>
            <a:pPr marL="0" indent="0">
              <a:buNone/>
            </a:pPr>
            <a:endParaRPr lang="en-US" sz="3638" dirty="0"/>
          </a:p>
          <a:p>
            <a:pPr marL="0" indent="0">
              <a:buNone/>
            </a:pPr>
            <a:r>
              <a:rPr lang="en-US" sz="3638" dirty="0" smtClean="0"/>
              <a:t>“what’s one thing you could say or do to support a friend or family member who may be feeling lonely?”</a:t>
            </a:r>
            <a:endParaRPr lang="en-US" sz="3638" dirty="0"/>
          </a:p>
          <a:p>
            <a:pPr marL="0" indent="0">
              <a:buNone/>
            </a:pPr>
            <a:endParaRPr lang="en-US" sz="3638" dirty="0"/>
          </a:p>
          <a:p>
            <a:pPr marL="0" indent="0">
              <a:buNone/>
            </a:pPr>
            <a:r>
              <a:rPr lang="en-US" sz="3638" dirty="0"/>
              <a:t>Write your </a:t>
            </a:r>
            <a:r>
              <a:rPr lang="en-US" sz="3638" dirty="0" smtClean="0"/>
              <a:t>activities and reasons why </a:t>
            </a:r>
            <a:r>
              <a:rPr lang="en-US" sz="3638" dirty="0"/>
              <a:t>in your book.</a:t>
            </a:r>
          </a:p>
          <a:p>
            <a:pPr marL="0" indent="0">
              <a:buNone/>
            </a:pPr>
            <a:endParaRPr lang="en-US" sz="3638" dirty="0"/>
          </a:p>
        </p:txBody>
      </p:sp>
      <p:sp>
        <p:nvSpPr>
          <p:cNvPr id="7" name="object 24">
            <a:extLst>
              <a:ext uri="{FF2B5EF4-FFF2-40B4-BE49-F238E27FC236}">
                <a16:creationId xmlns:a16="http://schemas.microsoft.com/office/drawing/2014/main" id="{EBD43D26-D495-FA47-9753-E5AFDAE44C4E}"/>
              </a:ext>
            </a:extLst>
          </p:cNvPr>
          <p:cNvSpPr txBox="1">
            <a:spLocks noGrp="1"/>
          </p:cNvSpPr>
          <p:nvPr>
            <p:ph type="title"/>
          </p:nvPr>
        </p:nvSpPr>
        <p:spPr>
          <a:xfrm>
            <a:off x="628066" y="566894"/>
            <a:ext cx="6022388" cy="380695"/>
          </a:xfrm>
          <a:prstGeom prst="rect">
            <a:avLst/>
          </a:prstGeom>
        </p:spPr>
        <p:txBody>
          <a:bodyPr vert="horz" wrap="square" lIns="0" tIns="7316" rIns="0" bIns="0" rtlCol="0" anchor="ctr">
            <a:spAutoFit/>
          </a:bodyPr>
          <a:lstStyle/>
          <a:p>
            <a:pPr marL="7701">
              <a:lnSpc>
                <a:spcPct val="100000"/>
              </a:lnSpc>
              <a:spcBef>
                <a:spcPts val="58"/>
              </a:spcBef>
            </a:pPr>
            <a:r>
              <a:rPr lang="en-GB" sz="2426" spc="27" dirty="0" smtClean="0"/>
              <a:t>Solitude activities</a:t>
            </a:r>
            <a:endParaRPr sz="2426" spc="27" dirty="0"/>
          </a:p>
        </p:txBody>
      </p:sp>
      <p:pic>
        <p:nvPicPr>
          <p:cNvPr id="11" name="Picture 10"/>
          <p:cNvPicPr>
            <a:picLocks noChangeAspect="1"/>
          </p:cNvPicPr>
          <p:nvPr/>
        </p:nvPicPr>
        <p:blipFill>
          <a:blip r:embed="rId4"/>
          <a:stretch>
            <a:fillRect/>
          </a:stretch>
        </p:blipFill>
        <p:spPr>
          <a:xfrm>
            <a:off x="7667966" y="1101534"/>
            <a:ext cx="3846611" cy="5429760"/>
          </a:xfrm>
          <a:prstGeom prst="rect">
            <a:avLst/>
          </a:prstGeom>
        </p:spPr>
      </p:pic>
    </p:spTree>
    <p:extLst>
      <p:ext uri="{BB962C8B-B14F-4D97-AF65-F5344CB8AC3E}">
        <p14:creationId xmlns:p14="http://schemas.microsoft.com/office/powerpoint/2010/main" val="384271713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Background pattern&#10;&#10;Description automatically generated">
            <a:extLst>
              <a:ext uri="{FF2B5EF4-FFF2-40B4-BE49-F238E27FC236}">
                <a16:creationId xmlns:a16="http://schemas.microsoft.com/office/drawing/2014/main" id="{9A43A601-11BE-3A1A-75CF-3A77D2922B43}"/>
              </a:ext>
            </a:extLst>
          </p:cNvPr>
          <p:cNvPicPr>
            <a:picLocks noChangeAspect="1"/>
          </p:cNvPicPr>
          <p:nvPr/>
        </p:nvPicPr>
        <p:blipFill>
          <a:blip r:embed="rId2">
            <a:alphaModFix amt="10000"/>
            <a:extLst>
              <a:ext uri="{28A0092B-C50C-407E-A947-70E740481C1C}">
                <a14:useLocalDpi xmlns:a14="http://schemas.microsoft.com/office/drawing/2010/main" val="0"/>
              </a:ext>
            </a:extLst>
          </a:blip>
          <a:stretch>
            <a:fillRect/>
          </a:stretch>
        </p:blipFill>
        <p:spPr>
          <a:xfrm>
            <a:off x="6544568" y="1211184"/>
            <a:ext cx="5647137" cy="5647137"/>
          </a:xfrm>
          <a:prstGeom prst="rect">
            <a:avLst/>
          </a:prstGeom>
        </p:spPr>
      </p:pic>
      <p:sp>
        <p:nvSpPr>
          <p:cNvPr id="34" name="object 22">
            <a:extLst>
              <a:ext uri="{FF2B5EF4-FFF2-40B4-BE49-F238E27FC236}">
                <a16:creationId xmlns:a16="http://schemas.microsoft.com/office/drawing/2014/main" id="{D5FE940C-2C04-754D-9DB6-F0FED3E467E0}"/>
              </a:ext>
            </a:extLst>
          </p:cNvPr>
          <p:cNvSpPr/>
          <p:nvPr/>
        </p:nvSpPr>
        <p:spPr>
          <a:xfrm>
            <a:off x="690074" y="1040613"/>
            <a:ext cx="508249" cy="31958"/>
          </a:xfrm>
          <a:custGeom>
            <a:avLst/>
            <a:gdLst/>
            <a:ahLst/>
            <a:cxnLst/>
            <a:rect l="l" t="t" r="r" b="b"/>
            <a:pathLst>
              <a:path w="838200" h="52705">
                <a:moveTo>
                  <a:pt x="0" y="52354"/>
                </a:moveTo>
                <a:lnTo>
                  <a:pt x="0" y="0"/>
                </a:lnTo>
                <a:lnTo>
                  <a:pt x="837670" y="0"/>
                </a:lnTo>
                <a:lnTo>
                  <a:pt x="837670" y="52354"/>
                </a:lnTo>
                <a:lnTo>
                  <a:pt x="0" y="52354"/>
                </a:lnTo>
                <a:close/>
              </a:path>
            </a:pathLst>
          </a:custGeom>
          <a:solidFill>
            <a:srgbClr val="C12827">
              <a:alpha val="49804"/>
            </a:srgbClr>
          </a:solidFill>
        </p:spPr>
        <p:txBody>
          <a:bodyPr wrap="square" lIns="0" tIns="0" rIns="0" bIns="0" rtlCol="0"/>
          <a:lstStyle/>
          <a:p>
            <a:pPr defTabSz="277233"/>
            <a:endParaRPr sz="1092" dirty="0">
              <a:solidFill>
                <a:srgbClr val="2A2C65"/>
              </a:solidFill>
              <a:highlight>
                <a:srgbClr val="2A2C65"/>
              </a:highlight>
              <a:latin typeface="Lato" panose="020F0502020204030203" pitchFamily="34" charset="0"/>
              <a:ea typeface="Lato" panose="020F0502020204030203" pitchFamily="34" charset="0"/>
              <a:cs typeface="Lato" panose="020F0502020204030203" pitchFamily="34" charset="0"/>
            </a:endParaRPr>
          </a:p>
        </p:txBody>
      </p:sp>
      <p:pic>
        <p:nvPicPr>
          <p:cNvPr id="8" name="Picture 7" descr="Logo&#10;&#10;Description automatically generated">
            <a:extLst>
              <a:ext uri="{FF2B5EF4-FFF2-40B4-BE49-F238E27FC236}">
                <a16:creationId xmlns:a16="http://schemas.microsoft.com/office/drawing/2014/main" id="{5D06B489-480E-2B03-AE76-515035BCCE8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805567" y="375952"/>
            <a:ext cx="3949085" cy="604209"/>
          </a:xfrm>
          <a:prstGeom prst="rect">
            <a:avLst/>
          </a:prstGeom>
        </p:spPr>
      </p:pic>
      <p:sp>
        <p:nvSpPr>
          <p:cNvPr id="6" name="Content Placeholder 2"/>
          <p:cNvSpPr>
            <a:spLocks noGrp="1"/>
          </p:cNvSpPr>
          <p:nvPr>
            <p:ph idx="1"/>
          </p:nvPr>
        </p:nvSpPr>
        <p:spPr>
          <a:xfrm>
            <a:off x="670972" y="1262150"/>
            <a:ext cx="5873595" cy="5108530"/>
          </a:xfrm>
        </p:spPr>
        <p:txBody>
          <a:bodyPr>
            <a:normAutofit fontScale="77500" lnSpcReduction="20000"/>
          </a:bodyPr>
          <a:lstStyle/>
          <a:p>
            <a:pPr marL="0" indent="0">
              <a:buNone/>
            </a:pPr>
            <a:r>
              <a:rPr lang="en-US" sz="3638" dirty="0"/>
              <a:t>Using your </a:t>
            </a:r>
            <a:r>
              <a:rPr lang="en-US" sz="3638" dirty="0" err="1"/>
              <a:t>oracy</a:t>
            </a:r>
            <a:r>
              <a:rPr lang="en-US" sz="3638" dirty="0"/>
              <a:t> </a:t>
            </a:r>
            <a:r>
              <a:rPr lang="en-US" sz="3638" dirty="0" err="1"/>
              <a:t>helpsheet</a:t>
            </a:r>
            <a:r>
              <a:rPr lang="en-US" sz="3638" dirty="0"/>
              <a:t>, discuss with the person next to you the question:</a:t>
            </a:r>
          </a:p>
          <a:p>
            <a:pPr marL="0" indent="0">
              <a:buNone/>
            </a:pPr>
            <a:endParaRPr lang="en-US" sz="3638" dirty="0"/>
          </a:p>
          <a:p>
            <a:pPr marL="0" indent="0">
              <a:buNone/>
            </a:pPr>
            <a:r>
              <a:rPr lang="en-US" sz="3638" dirty="0"/>
              <a:t>“what’s one thing you could say or do to support a friend or family member who may be feeling lonely?”</a:t>
            </a:r>
          </a:p>
          <a:p>
            <a:pPr marL="0" indent="0">
              <a:buNone/>
            </a:pPr>
            <a:endParaRPr lang="en-US" sz="3638" dirty="0"/>
          </a:p>
          <a:p>
            <a:pPr marL="0" indent="0">
              <a:buNone/>
            </a:pPr>
            <a:r>
              <a:rPr lang="en-US" sz="3638" dirty="0"/>
              <a:t>Remember to use the sentence starters to add, build or challenge what your partner has said.</a:t>
            </a:r>
          </a:p>
          <a:p>
            <a:pPr marL="0" indent="0">
              <a:buNone/>
            </a:pPr>
            <a:endParaRPr lang="en-US" sz="3638" dirty="0"/>
          </a:p>
          <a:p>
            <a:pPr marL="0" indent="0">
              <a:buNone/>
            </a:pPr>
            <a:r>
              <a:rPr lang="en-US" sz="3638" dirty="0"/>
              <a:t>Be ready to share your discussion with the class</a:t>
            </a:r>
          </a:p>
          <a:p>
            <a:pPr marL="0" indent="0">
              <a:buNone/>
            </a:pPr>
            <a:endParaRPr lang="en-US" sz="3638" dirty="0"/>
          </a:p>
        </p:txBody>
      </p:sp>
      <p:sp>
        <p:nvSpPr>
          <p:cNvPr id="7" name="object 24">
            <a:extLst>
              <a:ext uri="{FF2B5EF4-FFF2-40B4-BE49-F238E27FC236}">
                <a16:creationId xmlns:a16="http://schemas.microsoft.com/office/drawing/2014/main" id="{EBD43D26-D495-FA47-9753-E5AFDAE44C4E}"/>
              </a:ext>
            </a:extLst>
          </p:cNvPr>
          <p:cNvSpPr txBox="1">
            <a:spLocks noGrp="1"/>
          </p:cNvSpPr>
          <p:nvPr>
            <p:ph type="title"/>
          </p:nvPr>
        </p:nvSpPr>
        <p:spPr>
          <a:xfrm>
            <a:off x="628066" y="566894"/>
            <a:ext cx="6022388" cy="380695"/>
          </a:xfrm>
          <a:prstGeom prst="rect">
            <a:avLst/>
          </a:prstGeom>
        </p:spPr>
        <p:txBody>
          <a:bodyPr vert="horz" wrap="square" lIns="0" tIns="7316" rIns="0" bIns="0" rtlCol="0" anchor="ctr">
            <a:spAutoFit/>
          </a:bodyPr>
          <a:lstStyle/>
          <a:p>
            <a:pPr marL="7701">
              <a:lnSpc>
                <a:spcPct val="100000"/>
              </a:lnSpc>
              <a:spcBef>
                <a:spcPts val="58"/>
              </a:spcBef>
            </a:pPr>
            <a:r>
              <a:rPr lang="en-US" sz="2426" spc="6" dirty="0" smtClean="0"/>
              <a:t>Solitude </a:t>
            </a:r>
            <a:r>
              <a:rPr lang="en-US" sz="2426" spc="6" dirty="0" err="1" smtClean="0"/>
              <a:t>Activites</a:t>
            </a:r>
            <a:endParaRPr sz="2426" spc="27" dirty="0"/>
          </a:p>
        </p:txBody>
      </p:sp>
      <p:pic>
        <p:nvPicPr>
          <p:cNvPr id="11" name="Picture 10"/>
          <p:cNvPicPr>
            <a:picLocks noChangeAspect="1"/>
          </p:cNvPicPr>
          <p:nvPr/>
        </p:nvPicPr>
        <p:blipFill>
          <a:blip r:embed="rId4"/>
          <a:stretch>
            <a:fillRect/>
          </a:stretch>
        </p:blipFill>
        <p:spPr>
          <a:xfrm>
            <a:off x="7667966" y="1101534"/>
            <a:ext cx="3846611" cy="5429760"/>
          </a:xfrm>
          <a:prstGeom prst="rect">
            <a:avLst/>
          </a:prstGeom>
        </p:spPr>
      </p:pic>
    </p:spTree>
    <p:extLst>
      <p:ext uri="{BB962C8B-B14F-4D97-AF65-F5344CB8AC3E}">
        <p14:creationId xmlns:p14="http://schemas.microsoft.com/office/powerpoint/2010/main" val="344760348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Background pattern&#10;&#10;Description automatically generated">
            <a:extLst>
              <a:ext uri="{FF2B5EF4-FFF2-40B4-BE49-F238E27FC236}">
                <a16:creationId xmlns:a16="http://schemas.microsoft.com/office/drawing/2014/main" id="{5B4D47FF-7603-DEA5-E88A-94F99ADD1097}"/>
              </a:ext>
            </a:extLst>
          </p:cNvPr>
          <p:cNvPicPr>
            <a:picLocks noChangeAspect="1"/>
          </p:cNvPicPr>
          <p:nvPr/>
        </p:nvPicPr>
        <p:blipFill>
          <a:blip r:embed="rId2">
            <a:alphaModFix amt="10000"/>
            <a:extLst>
              <a:ext uri="{28A0092B-C50C-407E-A947-70E740481C1C}">
                <a14:useLocalDpi xmlns:a14="http://schemas.microsoft.com/office/drawing/2010/main" val="0"/>
              </a:ext>
            </a:extLst>
          </a:blip>
          <a:stretch>
            <a:fillRect/>
          </a:stretch>
        </p:blipFill>
        <p:spPr>
          <a:xfrm>
            <a:off x="6544436" y="1210623"/>
            <a:ext cx="5647137" cy="5647137"/>
          </a:xfrm>
          <a:prstGeom prst="rect">
            <a:avLst/>
          </a:prstGeom>
        </p:spPr>
      </p:pic>
      <p:sp>
        <p:nvSpPr>
          <p:cNvPr id="3" name="Rounded Rectangle 2"/>
          <p:cNvSpPr/>
          <p:nvPr/>
        </p:nvSpPr>
        <p:spPr>
          <a:xfrm>
            <a:off x="1277832" y="2172506"/>
            <a:ext cx="7208276" cy="4324333"/>
          </a:xfrm>
          <a:prstGeom prst="roundRect">
            <a:avLst/>
          </a:prstGeom>
          <a:effectLst>
            <a:glow rad="101600">
              <a:srgbClr val="FF0000">
                <a:alpha val="60000"/>
              </a:srgbClr>
            </a:glow>
          </a:effectLst>
        </p:spPr>
        <p:style>
          <a:lnRef idx="2">
            <a:schemeClr val="accent2"/>
          </a:lnRef>
          <a:fillRef idx="1">
            <a:schemeClr val="lt1"/>
          </a:fillRef>
          <a:effectRef idx="0">
            <a:schemeClr val="accent2"/>
          </a:effectRef>
          <a:fontRef idx="minor">
            <a:schemeClr val="dk1"/>
          </a:fontRef>
        </p:style>
        <p:txBody>
          <a:bodyPr rtlCol="0" anchor="ctr"/>
          <a:lstStyle/>
          <a:p>
            <a:pPr algn="ctr" defTabSz="914358">
              <a:defRPr/>
            </a:pPr>
            <a:r>
              <a:rPr lang="en-US" dirty="0">
                <a:solidFill>
                  <a:prstClr val="black"/>
                </a:solidFill>
                <a:latin typeface="Comic Sans MS" panose="030F0702030302020204" pitchFamily="66" charset="0"/>
              </a:rPr>
              <a:t>Rules!</a:t>
            </a:r>
          </a:p>
          <a:p>
            <a:pPr algn="ctr" defTabSz="914358">
              <a:defRPr/>
            </a:pPr>
            <a:endParaRPr lang="en-US" dirty="0">
              <a:solidFill>
                <a:prstClr val="black"/>
              </a:solidFill>
              <a:latin typeface="Comic Sans MS" panose="030F0702030302020204" pitchFamily="66" charset="0"/>
            </a:endParaRPr>
          </a:p>
          <a:p>
            <a:pPr algn="ctr" defTabSz="914358">
              <a:defRPr/>
            </a:pPr>
            <a:r>
              <a:rPr lang="en-US" dirty="0">
                <a:solidFill>
                  <a:prstClr val="black"/>
                </a:solidFill>
                <a:latin typeface="Comic Sans MS" panose="030F0702030302020204" pitchFamily="66" charset="0"/>
              </a:rPr>
              <a:t>I will ask the question and give you some thinking time. (no more than 10 seconds)</a:t>
            </a:r>
          </a:p>
          <a:p>
            <a:pPr algn="ctr" defTabSz="914358">
              <a:defRPr/>
            </a:pPr>
            <a:endParaRPr lang="en-US" dirty="0">
              <a:solidFill>
                <a:prstClr val="black"/>
              </a:solidFill>
              <a:latin typeface="Comic Sans MS" panose="030F0702030302020204" pitchFamily="66" charset="0"/>
            </a:endParaRPr>
          </a:p>
          <a:p>
            <a:pPr algn="ctr" defTabSz="914358">
              <a:defRPr/>
            </a:pPr>
            <a:r>
              <a:rPr lang="en-US" dirty="0">
                <a:solidFill>
                  <a:prstClr val="black"/>
                </a:solidFill>
                <a:latin typeface="Comic Sans MS" panose="030F0702030302020204" pitchFamily="66" charset="0"/>
              </a:rPr>
              <a:t>Write the answer and turn your whiteboard over so nobody can see it.</a:t>
            </a:r>
          </a:p>
          <a:p>
            <a:pPr algn="ctr" defTabSz="914358">
              <a:defRPr/>
            </a:pPr>
            <a:endParaRPr lang="en-US" dirty="0">
              <a:solidFill>
                <a:prstClr val="black"/>
              </a:solidFill>
              <a:latin typeface="Comic Sans MS" panose="030F0702030302020204" pitchFamily="66" charset="0"/>
            </a:endParaRPr>
          </a:p>
          <a:p>
            <a:pPr algn="ctr" defTabSz="914358">
              <a:defRPr/>
            </a:pPr>
            <a:r>
              <a:rPr lang="en-US" dirty="0">
                <a:solidFill>
                  <a:prstClr val="black"/>
                </a:solidFill>
                <a:latin typeface="Comic Sans MS" panose="030F0702030302020204" pitchFamily="66" charset="0"/>
              </a:rPr>
              <a:t>When I am ready I will put on the 3 to 1 counter.</a:t>
            </a:r>
          </a:p>
          <a:p>
            <a:pPr algn="ctr" defTabSz="914358">
              <a:defRPr/>
            </a:pPr>
            <a:endParaRPr lang="en-US" dirty="0">
              <a:solidFill>
                <a:prstClr val="black"/>
              </a:solidFill>
              <a:latin typeface="Comic Sans MS" panose="030F0702030302020204" pitchFamily="66" charset="0"/>
            </a:endParaRPr>
          </a:p>
          <a:p>
            <a:pPr algn="ctr" defTabSz="914358">
              <a:defRPr/>
            </a:pPr>
            <a:r>
              <a:rPr lang="en-US" dirty="0">
                <a:solidFill>
                  <a:prstClr val="black"/>
                </a:solidFill>
                <a:latin typeface="Comic Sans MS" panose="030F0702030302020204" pitchFamily="66" charset="0"/>
              </a:rPr>
              <a:t>When ‘Show me’ appears on the board you must hold up your whiteboard (even if you don’t know the answer and there is nothing on your board)</a:t>
            </a:r>
          </a:p>
        </p:txBody>
      </p:sp>
      <p:sp>
        <p:nvSpPr>
          <p:cNvPr id="6" name="Rounded Rectangle 5"/>
          <p:cNvSpPr/>
          <p:nvPr/>
        </p:nvSpPr>
        <p:spPr>
          <a:xfrm>
            <a:off x="1277832" y="2129036"/>
            <a:ext cx="7208276" cy="4324333"/>
          </a:xfrm>
          <a:prstGeom prst="roundRect">
            <a:avLst/>
          </a:prstGeom>
          <a:effectLst>
            <a:glow rad="101600">
              <a:srgbClr val="FF0000">
                <a:alpha val="60000"/>
              </a:srgbClr>
            </a:glow>
          </a:effectLst>
        </p:spPr>
        <p:style>
          <a:lnRef idx="2">
            <a:schemeClr val="accent2"/>
          </a:lnRef>
          <a:fillRef idx="1">
            <a:schemeClr val="lt1"/>
          </a:fillRef>
          <a:effectRef idx="0">
            <a:schemeClr val="accent2"/>
          </a:effectRef>
          <a:fontRef idx="minor">
            <a:schemeClr val="dk1"/>
          </a:fontRef>
        </p:style>
        <p:txBody>
          <a:bodyPr rtlCol="0" anchor="ctr"/>
          <a:lstStyle/>
          <a:p>
            <a:pPr algn="ctr" defTabSz="914358">
              <a:defRPr/>
            </a:pPr>
            <a:r>
              <a:rPr lang="en-US" sz="9599" dirty="0">
                <a:solidFill>
                  <a:prstClr val="black"/>
                </a:solidFill>
                <a:latin typeface="Comic Sans MS" panose="030F0702030302020204" pitchFamily="66" charset="0"/>
              </a:rPr>
              <a:t>3</a:t>
            </a:r>
          </a:p>
        </p:txBody>
      </p:sp>
      <p:sp>
        <p:nvSpPr>
          <p:cNvPr id="7" name="Rounded Rectangle 6"/>
          <p:cNvSpPr/>
          <p:nvPr/>
        </p:nvSpPr>
        <p:spPr>
          <a:xfrm>
            <a:off x="1277832" y="2172506"/>
            <a:ext cx="7208276" cy="4324333"/>
          </a:xfrm>
          <a:prstGeom prst="roundRect">
            <a:avLst/>
          </a:prstGeom>
          <a:effectLst>
            <a:glow rad="101600">
              <a:srgbClr val="FF0000">
                <a:alpha val="60000"/>
              </a:srgbClr>
            </a:glow>
          </a:effectLst>
        </p:spPr>
        <p:style>
          <a:lnRef idx="2">
            <a:schemeClr val="accent2"/>
          </a:lnRef>
          <a:fillRef idx="1">
            <a:schemeClr val="lt1"/>
          </a:fillRef>
          <a:effectRef idx="0">
            <a:schemeClr val="accent2"/>
          </a:effectRef>
          <a:fontRef idx="minor">
            <a:schemeClr val="dk1"/>
          </a:fontRef>
        </p:style>
        <p:txBody>
          <a:bodyPr rtlCol="0" anchor="ctr"/>
          <a:lstStyle/>
          <a:p>
            <a:pPr algn="ctr" defTabSz="914358">
              <a:defRPr/>
            </a:pPr>
            <a:r>
              <a:rPr lang="en-US" sz="9599" dirty="0">
                <a:solidFill>
                  <a:prstClr val="black"/>
                </a:solidFill>
                <a:latin typeface="Comic Sans MS" panose="030F0702030302020204" pitchFamily="66" charset="0"/>
              </a:rPr>
              <a:t>2</a:t>
            </a:r>
          </a:p>
        </p:txBody>
      </p:sp>
      <p:sp>
        <p:nvSpPr>
          <p:cNvPr id="8" name="Rounded Rectangle 7"/>
          <p:cNvSpPr/>
          <p:nvPr/>
        </p:nvSpPr>
        <p:spPr>
          <a:xfrm>
            <a:off x="1277832" y="2172506"/>
            <a:ext cx="7208276" cy="4324333"/>
          </a:xfrm>
          <a:prstGeom prst="roundRect">
            <a:avLst/>
          </a:prstGeom>
          <a:effectLst>
            <a:glow rad="101600">
              <a:srgbClr val="FF0000">
                <a:alpha val="60000"/>
              </a:srgbClr>
            </a:glow>
          </a:effectLst>
        </p:spPr>
        <p:style>
          <a:lnRef idx="2">
            <a:schemeClr val="accent2"/>
          </a:lnRef>
          <a:fillRef idx="1">
            <a:schemeClr val="lt1"/>
          </a:fillRef>
          <a:effectRef idx="0">
            <a:schemeClr val="accent2"/>
          </a:effectRef>
          <a:fontRef idx="minor">
            <a:schemeClr val="dk1"/>
          </a:fontRef>
        </p:style>
        <p:txBody>
          <a:bodyPr rtlCol="0" anchor="ctr"/>
          <a:lstStyle/>
          <a:p>
            <a:pPr algn="ctr" defTabSz="914358">
              <a:defRPr/>
            </a:pPr>
            <a:r>
              <a:rPr lang="en-US" sz="9599" dirty="0">
                <a:solidFill>
                  <a:prstClr val="black"/>
                </a:solidFill>
                <a:latin typeface="Comic Sans MS" panose="030F0702030302020204" pitchFamily="66" charset="0"/>
              </a:rPr>
              <a:t>1</a:t>
            </a:r>
          </a:p>
        </p:txBody>
      </p:sp>
      <p:sp>
        <p:nvSpPr>
          <p:cNvPr id="9" name="Rounded Rectangle 8"/>
          <p:cNvSpPr/>
          <p:nvPr/>
        </p:nvSpPr>
        <p:spPr>
          <a:xfrm>
            <a:off x="1277832" y="2172506"/>
            <a:ext cx="7208276" cy="4324333"/>
          </a:xfrm>
          <a:prstGeom prst="roundRect">
            <a:avLst/>
          </a:prstGeom>
          <a:effectLst>
            <a:glow rad="101600">
              <a:srgbClr val="FF0000">
                <a:alpha val="60000"/>
              </a:srgbClr>
            </a:glow>
          </a:effectLst>
        </p:spPr>
        <p:style>
          <a:lnRef idx="2">
            <a:schemeClr val="accent2"/>
          </a:lnRef>
          <a:fillRef idx="1">
            <a:schemeClr val="lt1"/>
          </a:fillRef>
          <a:effectRef idx="0">
            <a:schemeClr val="accent2"/>
          </a:effectRef>
          <a:fontRef idx="minor">
            <a:schemeClr val="dk1"/>
          </a:fontRef>
        </p:style>
        <p:txBody>
          <a:bodyPr rtlCol="0" anchor="ctr"/>
          <a:lstStyle/>
          <a:p>
            <a:pPr algn="ctr" defTabSz="914358">
              <a:defRPr/>
            </a:pPr>
            <a:r>
              <a:rPr lang="en-US" sz="4800" dirty="0">
                <a:solidFill>
                  <a:prstClr val="black"/>
                </a:solidFill>
                <a:latin typeface="Comic Sans MS" panose="030F0702030302020204" pitchFamily="66" charset="0"/>
              </a:rPr>
              <a:t>Show me! </a:t>
            </a:r>
          </a:p>
          <a:p>
            <a:pPr algn="ctr" defTabSz="914358">
              <a:defRPr/>
            </a:pPr>
            <a:r>
              <a:rPr lang="en-US" sz="3200" dirty="0">
                <a:solidFill>
                  <a:prstClr val="black"/>
                </a:solidFill>
                <a:latin typeface="Comic Sans MS" panose="030F0702030302020204" pitchFamily="66" charset="0"/>
              </a:rPr>
              <a:t>(even if your whiteboard is blank)</a:t>
            </a:r>
          </a:p>
        </p:txBody>
      </p:sp>
      <p:pic>
        <p:nvPicPr>
          <p:cNvPr id="11" name="Picture 10" descr="Logo&#10;&#10;Description automatically generated">
            <a:extLst>
              <a:ext uri="{FF2B5EF4-FFF2-40B4-BE49-F238E27FC236}">
                <a16:creationId xmlns:a16="http://schemas.microsoft.com/office/drawing/2014/main" id="{5D06B489-480E-2B03-AE76-515035BCCE8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805687" y="375737"/>
            <a:ext cx="3949362" cy="604252"/>
          </a:xfrm>
          <a:prstGeom prst="rect">
            <a:avLst/>
          </a:prstGeom>
        </p:spPr>
      </p:pic>
      <p:sp>
        <p:nvSpPr>
          <p:cNvPr id="12" name="Title 1"/>
          <p:cNvSpPr>
            <a:spLocks noGrp="1"/>
          </p:cNvSpPr>
          <p:nvPr>
            <p:ph type="title"/>
          </p:nvPr>
        </p:nvSpPr>
        <p:spPr>
          <a:xfrm>
            <a:off x="377386" y="407204"/>
            <a:ext cx="7203248" cy="803823"/>
          </a:xfrm>
        </p:spPr>
        <p:txBody>
          <a:bodyPr>
            <a:normAutofit fontScale="90000"/>
          </a:bodyPr>
          <a:lstStyle/>
          <a:p>
            <a:r>
              <a:rPr lang="en-GB" sz="4851" dirty="0"/>
              <a:t>Hinge Questions – whiteboard activity</a:t>
            </a:r>
          </a:p>
        </p:txBody>
      </p:sp>
    </p:spTree>
    <p:extLst>
      <p:ext uri="{BB962C8B-B14F-4D97-AF65-F5344CB8AC3E}">
        <p14:creationId xmlns:p14="http://schemas.microsoft.com/office/powerpoint/2010/main" val="32936982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bg/>
                                          </p:spTgt>
                                        </p:tgtEl>
                                        <p:attrNameLst>
                                          <p:attrName>style.visibility</p:attrName>
                                        </p:attrNameLst>
                                      </p:cBhvr>
                                      <p:to>
                                        <p:strVal val="visible"/>
                                      </p:to>
                                    </p:set>
                                    <p:animEffect transition="in" filter="fade">
                                      <p:cBhvr>
                                        <p:cTn id="7" dur="500"/>
                                        <p:tgtEl>
                                          <p:spTgt spid="3">
                                            <p:bg/>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fade">
                                      <p:cBhvr>
                                        <p:cTn id="22" dur="500"/>
                                        <p:tgtEl>
                                          <p:spTgt spid="3">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animEffect transition="in" filter="fade">
                                      <p:cBhvr>
                                        <p:cTn id="27" dur="500"/>
                                        <p:tgtEl>
                                          <p:spTgt spid="3">
                                            <p:txEl>
                                              <p:pRg st="6" end="6"/>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3">
                                            <p:txEl>
                                              <p:pRg st="8" end="8"/>
                                            </p:txEl>
                                          </p:spTgt>
                                        </p:tgtEl>
                                        <p:attrNameLst>
                                          <p:attrName>style.visibility</p:attrName>
                                        </p:attrNameLst>
                                      </p:cBhvr>
                                      <p:to>
                                        <p:strVal val="visible"/>
                                      </p:to>
                                    </p:set>
                                    <p:animEffect transition="in" filter="fade">
                                      <p:cBhvr>
                                        <p:cTn id="32" dur="500"/>
                                        <p:tgtEl>
                                          <p:spTgt spid="3">
                                            <p:txEl>
                                              <p:pRg st="8" end="8"/>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6"/>
                                        </p:tgtEl>
                                        <p:attrNameLst>
                                          <p:attrName>style.visibility</p:attrName>
                                        </p:attrNameLst>
                                      </p:cBhvr>
                                      <p:to>
                                        <p:strVal val="visible"/>
                                      </p:to>
                                    </p:set>
                                    <p:animEffect transition="in" filter="fade">
                                      <p:cBhvr>
                                        <p:cTn id="37" dur="500"/>
                                        <p:tgtEl>
                                          <p:spTgt spid="6"/>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7"/>
                                        </p:tgtEl>
                                        <p:attrNameLst>
                                          <p:attrName>style.visibility</p:attrName>
                                        </p:attrNameLst>
                                      </p:cBhvr>
                                      <p:to>
                                        <p:strVal val="visible"/>
                                      </p:to>
                                    </p:set>
                                    <p:animEffect transition="in" filter="fade">
                                      <p:cBhvr>
                                        <p:cTn id="42" dur="500"/>
                                        <p:tgtEl>
                                          <p:spTgt spid="7"/>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8"/>
                                        </p:tgtEl>
                                        <p:attrNameLst>
                                          <p:attrName>style.visibility</p:attrName>
                                        </p:attrNameLst>
                                      </p:cBhvr>
                                      <p:to>
                                        <p:strVal val="visible"/>
                                      </p:to>
                                    </p:set>
                                    <p:animEffect transition="in" filter="fade">
                                      <p:cBhvr>
                                        <p:cTn id="47" dur="500"/>
                                        <p:tgtEl>
                                          <p:spTgt spid="8"/>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grpId="0" nodeType="clickEffect">
                                  <p:stCondLst>
                                    <p:cond delay="0"/>
                                  </p:stCondLst>
                                  <p:childTnLst>
                                    <p:set>
                                      <p:cBhvr>
                                        <p:cTn id="51" dur="1" fill="hold">
                                          <p:stCondLst>
                                            <p:cond delay="0"/>
                                          </p:stCondLst>
                                        </p:cTn>
                                        <p:tgtEl>
                                          <p:spTgt spid="9"/>
                                        </p:tgtEl>
                                        <p:attrNameLst>
                                          <p:attrName>style.visibility</p:attrName>
                                        </p:attrNameLst>
                                      </p:cBhvr>
                                      <p:to>
                                        <p:strVal val="visible"/>
                                      </p:to>
                                    </p:set>
                                    <p:animEffect transition="in" filter="fade">
                                      <p:cBhvr>
                                        <p:cTn id="52"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nimBg="1"/>
      <p:bldP spid="6" grpId="0" animBg="1"/>
      <p:bldP spid="7" grpId="0" animBg="1"/>
      <p:bldP spid="8" grpId="0" animBg="1"/>
      <p:bldP spid="9"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Background pattern&#10;&#10;Description automatically generated">
            <a:extLst>
              <a:ext uri="{FF2B5EF4-FFF2-40B4-BE49-F238E27FC236}">
                <a16:creationId xmlns:a16="http://schemas.microsoft.com/office/drawing/2014/main" id="{5B4D47FF-7603-DEA5-E88A-94F99ADD1097}"/>
              </a:ext>
            </a:extLst>
          </p:cNvPr>
          <p:cNvPicPr>
            <a:picLocks noChangeAspect="1"/>
          </p:cNvPicPr>
          <p:nvPr/>
        </p:nvPicPr>
        <p:blipFill>
          <a:blip r:embed="rId2">
            <a:alphaModFix amt="10000"/>
            <a:extLst>
              <a:ext uri="{28A0092B-C50C-407E-A947-70E740481C1C}">
                <a14:useLocalDpi xmlns:a14="http://schemas.microsoft.com/office/drawing/2010/main" val="0"/>
              </a:ext>
            </a:extLst>
          </a:blip>
          <a:stretch>
            <a:fillRect/>
          </a:stretch>
        </p:blipFill>
        <p:spPr>
          <a:xfrm>
            <a:off x="6544436" y="1210623"/>
            <a:ext cx="5647137" cy="5647137"/>
          </a:xfrm>
          <a:prstGeom prst="rect">
            <a:avLst/>
          </a:prstGeom>
        </p:spPr>
      </p:pic>
      <p:pic>
        <p:nvPicPr>
          <p:cNvPr id="11" name="Picture 10" descr="Logo&#10;&#10;Description automatically generated">
            <a:extLst>
              <a:ext uri="{FF2B5EF4-FFF2-40B4-BE49-F238E27FC236}">
                <a16:creationId xmlns:a16="http://schemas.microsoft.com/office/drawing/2014/main" id="{5D06B489-480E-2B03-AE76-515035BCCE8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805687" y="375737"/>
            <a:ext cx="3949362" cy="604252"/>
          </a:xfrm>
          <a:prstGeom prst="rect">
            <a:avLst/>
          </a:prstGeom>
        </p:spPr>
      </p:pic>
      <p:sp>
        <p:nvSpPr>
          <p:cNvPr id="12" name="Title 1"/>
          <p:cNvSpPr>
            <a:spLocks noGrp="1"/>
          </p:cNvSpPr>
          <p:nvPr>
            <p:ph type="title"/>
          </p:nvPr>
        </p:nvSpPr>
        <p:spPr>
          <a:xfrm>
            <a:off x="377386" y="407204"/>
            <a:ext cx="7203248" cy="803823"/>
          </a:xfrm>
        </p:spPr>
        <p:txBody>
          <a:bodyPr>
            <a:normAutofit fontScale="90000"/>
          </a:bodyPr>
          <a:lstStyle/>
          <a:p>
            <a:r>
              <a:rPr lang="en-GB" sz="4851" dirty="0"/>
              <a:t>Hinge Questions – whiteboard activity</a:t>
            </a:r>
          </a:p>
        </p:txBody>
      </p:sp>
      <p:sp>
        <p:nvSpPr>
          <p:cNvPr id="13" name="Content Placeholder 2"/>
          <p:cNvSpPr>
            <a:spLocks noGrp="1"/>
          </p:cNvSpPr>
          <p:nvPr>
            <p:ph idx="1"/>
          </p:nvPr>
        </p:nvSpPr>
        <p:spPr>
          <a:xfrm>
            <a:off x="377386" y="1783812"/>
            <a:ext cx="11377663" cy="4876451"/>
          </a:xfrm>
        </p:spPr>
        <p:txBody>
          <a:bodyPr>
            <a:normAutofit/>
          </a:bodyPr>
          <a:lstStyle/>
          <a:p>
            <a:pPr marL="0" indent="0">
              <a:buNone/>
            </a:pPr>
            <a:r>
              <a:rPr lang="en-US" sz="3638" dirty="0"/>
              <a:t>What is being described?</a:t>
            </a:r>
          </a:p>
          <a:p>
            <a:pPr marL="0" indent="0">
              <a:buNone/>
            </a:pPr>
            <a:endParaRPr lang="en-US" sz="3638" dirty="0"/>
          </a:p>
          <a:p>
            <a:pPr marL="0" indent="0">
              <a:buNone/>
            </a:pPr>
            <a:r>
              <a:rPr lang="en-US" sz="3638" dirty="0" smtClean="0"/>
              <a:t>“</a:t>
            </a:r>
            <a:r>
              <a:rPr lang="en-US" sz="3638" dirty="0"/>
              <a:t>a feeling of sadness or distress about being by oneself, even if others are </a:t>
            </a:r>
            <a:r>
              <a:rPr lang="en-US" sz="3638" dirty="0" smtClean="0"/>
              <a:t>nearby”</a:t>
            </a:r>
            <a:endParaRPr lang="en-US" sz="3638" dirty="0"/>
          </a:p>
          <a:p>
            <a:pPr marL="0" indent="0">
              <a:buNone/>
            </a:pPr>
            <a:endParaRPr lang="en-US" sz="3638" dirty="0"/>
          </a:p>
          <a:p>
            <a:pPr marL="0" indent="0">
              <a:buNone/>
            </a:pPr>
            <a:r>
              <a:rPr lang="en-US" sz="3638" dirty="0" smtClean="0">
                <a:solidFill>
                  <a:srgbClr val="FF0000"/>
                </a:solidFill>
              </a:rPr>
              <a:t>Loneliness</a:t>
            </a:r>
            <a:endParaRPr lang="en-US" sz="3638" dirty="0">
              <a:solidFill>
                <a:srgbClr val="FF0000"/>
              </a:solidFill>
            </a:endParaRPr>
          </a:p>
        </p:txBody>
      </p:sp>
    </p:spTree>
    <p:extLst>
      <p:ext uri="{BB962C8B-B14F-4D97-AF65-F5344CB8AC3E}">
        <p14:creationId xmlns:p14="http://schemas.microsoft.com/office/powerpoint/2010/main" val="24198954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Background pattern&#10;&#10;Description automatically generated">
            <a:extLst>
              <a:ext uri="{FF2B5EF4-FFF2-40B4-BE49-F238E27FC236}">
                <a16:creationId xmlns:a16="http://schemas.microsoft.com/office/drawing/2014/main" id="{5B4D47FF-7603-DEA5-E88A-94F99ADD1097}"/>
              </a:ext>
            </a:extLst>
          </p:cNvPr>
          <p:cNvPicPr>
            <a:picLocks noChangeAspect="1"/>
          </p:cNvPicPr>
          <p:nvPr/>
        </p:nvPicPr>
        <p:blipFill>
          <a:blip r:embed="rId2">
            <a:alphaModFix amt="10000"/>
            <a:extLst>
              <a:ext uri="{28A0092B-C50C-407E-A947-70E740481C1C}">
                <a14:useLocalDpi xmlns:a14="http://schemas.microsoft.com/office/drawing/2010/main" val="0"/>
              </a:ext>
            </a:extLst>
          </a:blip>
          <a:stretch>
            <a:fillRect/>
          </a:stretch>
        </p:blipFill>
        <p:spPr>
          <a:xfrm>
            <a:off x="6544436" y="1210623"/>
            <a:ext cx="5647137" cy="5647137"/>
          </a:xfrm>
          <a:prstGeom prst="rect">
            <a:avLst/>
          </a:prstGeom>
        </p:spPr>
      </p:pic>
      <p:pic>
        <p:nvPicPr>
          <p:cNvPr id="11" name="Picture 10" descr="Logo&#10;&#10;Description automatically generated">
            <a:extLst>
              <a:ext uri="{FF2B5EF4-FFF2-40B4-BE49-F238E27FC236}">
                <a16:creationId xmlns:a16="http://schemas.microsoft.com/office/drawing/2014/main" id="{5D06B489-480E-2B03-AE76-515035BCCE8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805687" y="375737"/>
            <a:ext cx="3949362" cy="604252"/>
          </a:xfrm>
          <a:prstGeom prst="rect">
            <a:avLst/>
          </a:prstGeom>
        </p:spPr>
      </p:pic>
      <p:sp>
        <p:nvSpPr>
          <p:cNvPr id="12" name="Title 1"/>
          <p:cNvSpPr>
            <a:spLocks noGrp="1"/>
          </p:cNvSpPr>
          <p:nvPr>
            <p:ph type="title"/>
          </p:nvPr>
        </p:nvSpPr>
        <p:spPr>
          <a:xfrm>
            <a:off x="377386" y="407204"/>
            <a:ext cx="7203248" cy="803823"/>
          </a:xfrm>
        </p:spPr>
        <p:txBody>
          <a:bodyPr>
            <a:normAutofit fontScale="90000"/>
          </a:bodyPr>
          <a:lstStyle/>
          <a:p>
            <a:r>
              <a:rPr lang="en-GB" sz="4851" dirty="0"/>
              <a:t>Hinge Questions – whiteboard activity</a:t>
            </a:r>
          </a:p>
        </p:txBody>
      </p:sp>
      <p:sp>
        <p:nvSpPr>
          <p:cNvPr id="13" name="Content Placeholder 2"/>
          <p:cNvSpPr>
            <a:spLocks noGrp="1"/>
          </p:cNvSpPr>
          <p:nvPr>
            <p:ph idx="1"/>
          </p:nvPr>
        </p:nvSpPr>
        <p:spPr>
          <a:xfrm>
            <a:off x="377386" y="1783812"/>
            <a:ext cx="11377663" cy="4876451"/>
          </a:xfrm>
        </p:spPr>
        <p:txBody>
          <a:bodyPr>
            <a:normAutofit/>
          </a:bodyPr>
          <a:lstStyle/>
          <a:p>
            <a:pPr marL="0" indent="0">
              <a:buNone/>
            </a:pPr>
            <a:r>
              <a:rPr lang="en-US" sz="3638" dirty="0"/>
              <a:t>What is being described?</a:t>
            </a:r>
          </a:p>
          <a:p>
            <a:pPr marL="0" indent="0">
              <a:buNone/>
            </a:pPr>
            <a:endParaRPr lang="en-US" sz="3638" dirty="0"/>
          </a:p>
          <a:p>
            <a:pPr marL="0" indent="0">
              <a:buNone/>
            </a:pPr>
            <a:r>
              <a:rPr lang="en-US" sz="3638" dirty="0" smtClean="0"/>
              <a:t>“</a:t>
            </a:r>
            <a:r>
              <a:rPr lang="en-US" sz="4000" dirty="0"/>
              <a:t>choosing to be alone and feeling peaceful or content, often for relaxation, self-reflection, or engaging in personal interests</a:t>
            </a:r>
            <a:r>
              <a:rPr lang="en-US" sz="3638" dirty="0" smtClean="0"/>
              <a:t>”</a:t>
            </a:r>
            <a:endParaRPr lang="en-US" sz="3638" dirty="0"/>
          </a:p>
          <a:p>
            <a:pPr marL="0" indent="0">
              <a:buNone/>
            </a:pPr>
            <a:endParaRPr lang="en-US" sz="3638" dirty="0"/>
          </a:p>
          <a:p>
            <a:pPr marL="0" indent="0">
              <a:buNone/>
            </a:pPr>
            <a:r>
              <a:rPr lang="en-US" sz="3638" dirty="0" smtClean="0">
                <a:solidFill>
                  <a:srgbClr val="FF0000"/>
                </a:solidFill>
              </a:rPr>
              <a:t>Solitude</a:t>
            </a:r>
            <a:endParaRPr lang="en-US" sz="3638" dirty="0">
              <a:solidFill>
                <a:srgbClr val="FF0000"/>
              </a:solidFill>
            </a:endParaRPr>
          </a:p>
        </p:txBody>
      </p:sp>
    </p:spTree>
    <p:extLst>
      <p:ext uri="{BB962C8B-B14F-4D97-AF65-F5344CB8AC3E}">
        <p14:creationId xmlns:p14="http://schemas.microsoft.com/office/powerpoint/2010/main" val="30907573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Background pattern&#10;&#10;Description automatically generated">
            <a:extLst>
              <a:ext uri="{FF2B5EF4-FFF2-40B4-BE49-F238E27FC236}">
                <a16:creationId xmlns:a16="http://schemas.microsoft.com/office/drawing/2014/main" id="{5B4D47FF-7603-DEA5-E88A-94F99ADD1097}"/>
              </a:ext>
            </a:extLst>
          </p:cNvPr>
          <p:cNvPicPr>
            <a:picLocks noChangeAspect="1"/>
          </p:cNvPicPr>
          <p:nvPr/>
        </p:nvPicPr>
        <p:blipFill>
          <a:blip r:embed="rId2">
            <a:alphaModFix amt="10000"/>
            <a:extLst>
              <a:ext uri="{28A0092B-C50C-407E-A947-70E740481C1C}">
                <a14:useLocalDpi xmlns:a14="http://schemas.microsoft.com/office/drawing/2010/main" val="0"/>
              </a:ext>
            </a:extLst>
          </a:blip>
          <a:stretch>
            <a:fillRect/>
          </a:stretch>
        </p:blipFill>
        <p:spPr>
          <a:xfrm>
            <a:off x="6544436" y="1210623"/>
            <a:ext cx="5647137" cy="5647137"/>
          </a:xfrm>
          <a:prstGeom prst="rect">
            <a:avLst/>
          </a:prstGeom>
        </p:spPr>
      </p:pic>
      <p:pic>
        <p:nvPicPr>
          <p:cNvPr id="11" name="Picture 10" descr="Logo&#10;&#10;Description automatically generated">
            <a:extLst>
              <a:ext uri="{FF2B5EF4-FFF2-40B4-BE49-F238E27FC236}">
                <a16:creationId xmlns:a16="http://schemas.microsoft.com/office/drawing/2014/main" id="{5D06B489-480E-2B03-AE76-515035BCCE8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805687" y="375737"/>
            <a:ext cx="3949362" cy="604252"/>
          </a:xfrm>
          <a:prstGeom prst="rect">
            <a:avLst/>
          </a:prstGeom>
        </p:spPr>
      </p:pic>
      <p:sp>
        <p:nvSpPr>
          <p:cNvPr id="12" name="Title 1"/>
          <p:cNvSpPr>
            <a:spLocks noGrp="1"/>
          </p:cNvSpPr>
          <p:nvPr>
            <p:ph type="title"/>
          </p:nvPr>
        </p:nvSpPr>
        <p:spPr>
          <a:xfrm>
            <a:off x="377386" y="407204"/>
            <a:ext cx="7203248" cy="803823"/>
          </a:xfrm>
        </p:spPr>
        <p:txBody>
          <a:bodyPr>
            <a:normAutofit fontScale="90000"/>
          </a:bodyPr>
          <a:lstStyle/>
          <a:p>
            <a:r>
              <a:rPr lang="en-GB" sz="4851" dirty="0"/>
              <a:t>Hinge Questions – whiteboard activity</a:t>
            </a:r>
          </a:p>
        </p:txBody>
      </p:sp>
      <p:sp>
        <p:nvSpPr>
          <p:cNvPr id="13" name="Content Placeholder 2"/>
          <p:cNvSpPr>
            <a:spLocks noGrp="1"/>
          </p:cNvSpPr>
          <p:nvPr>
            <p:ph idx="1"/>
          </p:nvPr>
        </p:nvSpPr>
        <p:spPr>
          <a:xfrm>
            <a:off x="377386" y="1783812"/>
            <a:ext cx="11377663" cy="4876451"/>
          </a:xfrm>
        </p:spPr>
        <p:txBody>
          <a:bodyPr>
            <a:normAutofit/>
          </a:bodyPr>
          <a:lstStyle/>
          <a:p>
            <a:pPr marL="0" indent="0">
              <a:buNone/>
            </a:pPr>
            <a:r>
              <a:rPr lang="en-US" sz="3638" dirty="0" smtClean="0"/>
              <a:t>Give an example of an activity that can be completed in solitude.</a:t>
            </a:r>
            <a:endParaRPr lang="en-US" sz="3638" dirty="0"/>
          </a:p>
          <a:p>
            <a:pPr marL="0" indent="0">
              <a:buNone/>
            </a:pPr>
            <a:endParaRPr lang="en-US" sz="3638" dirty="0"/>
          </a:p>
          <a:p>
            <a:pPr>
              <a:buFontTx/>
              <a:buChar char="-"/>
            </a:pPr>
            <a:r>
              <a:rPr lang="en-US" sz="3638" dirty="0">
                <a:solidFill>
                  <a:srgbClr val="FF0000"/>
                </a:solidFill>
              </a:rPr>
              <a:t>Reading a book</a:t>
            </a:r>
          </a:p>
          <a:p>
            <a:pPr>
              <a:buFontTx/>
              <a:buChar char="-"/>
            </a:pPr>
            <a:r>
              <a:rPr lang="en-US" sz="3638" dirty="0">
                <a:solidFill>
                  <a:srgbClr val="FF0000"/>
                </a:solidFill>
              </a:rPr>
              <a:t>Drawing or painting</a:t>
            </a:r>
          </a:p>
          <a:p>
            <a:pPr>
              <a:buFontTx/>
              <a:buChar char="-"/>
            </a:pPr>
            <a:r>
              <a:rPr lang="en-US" sz="3638" dirty="0">
                <a:solidFill>
                  <a:srgbClr val="FF0000"/>
                </a:solidFill>
              </a:rPr>
              <a:t>Playing a musical instrument</a:t>
            </a:r>
          </a:p>
          <a:p>
            <a:pPr>
              <a:buFontTx/>
              <a:buChar char="-"/>
            </a:pPr>
            <a:r>
              <a:rPr lang="en-US" sz="3638" dirty="0">
                <a:solidFill>
                  <a:srgbClr val="FF0000"/>
                </a:solidFill>
              </a:rPr>
              <a:t>Listening to music</a:t>
            </a:r>
          </a:p>
          <a:p>
            <a:pPr>
              <a:buFontTx/>
              <a:buChar char="-"/>
            </a:pPr>
            <a:r>
              <a:rPr lang="en-US" sz="3638" dirty="0">
                <a:solidFill>
                  <a:srgbClr val="FF0000"/>
                </a:solidFill>
              </a:rPr>
              <a:t>Going for a walk/bike ride</a:t>
            </a:r>
          </a:p>
        </p:txBody>
      </p:sp>
    </p:spTree>
    <p:extLst>
      <p:ext uri="{BB962C8B-B14F-4D97-AF65-F5344CB8AC3E}">
        <p14:creationId xmlns:p14="http://schemas.microsoft.com/office/powerpoint/2010/main" val="14275214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3">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3">
                                            <p:txEl>
                                              <p:pRg st="3" end="3"/>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3">
                                            <p:txEl>
                                              <p:pRg st="4" end="4"/>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3">
                                            <p:txEl>
                                              <p:pRg st="5" end="5"/>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Background pattern&#10;&#10;Description automatically generated">
            <a:extLst>
              <a:ext uri="{FF2B5EF4-FFF2-40B4-BE49-F238E27FC236}">
                <a16:creationId xmlns:a16="http://schemas.microsoft.com/office/drawing/2014/main" id="{5B4D47FF-7603-DEA5-E88A-94F99ADD1097}"/>
              </a:ext>
            </a:extLst>
          </p:cNvPr>
          <p:cNvPicPr>
            <a:picLocks noChangeAspect="1"/>
          </p:cNvPicPr>
          <p:nvPr/>
        </p:nvPicPr>
        <p:blipFill>
          <a:blip r:embed="rId2">
            <a:alphaModFix amt="10000"/>
            <a:extLst>
              <a:ext uri="{28A0092B-C50C-407E-A947-70E740481C1C}">
                <a14:useLocalDpi xmlns:a14="http://schemas.microsoft.com/office/drawing/2010/main" val="0"/>
              </a:ext>
            </a:extLst>
          </a:blip>
          <a:stretch>
            <a:fillRect/>
          </a:stretch>
        </p:blipFill>
        <p:spPr>
          <a:xfrm>
            <a:off x="6544436" y="1210623"/>
            <a:ext cx="5647137" cy="5647137"/>
          </a:xfrm>
          <a:prstGeom prst="rect">
            <a:avLst/>
          </a:prstGeom>
        </p:spPr>
      </p:pic>
      <p:pic>
        <p:nvPicPr>
          <p:cNvPr id="11" name="Picture 10" descr="Logo&#10;&#10;Description automatically generated">
            <a:extLst>
              <a:ext uri="{FF2B5EF4-FFF2-40B4-BE49-F238E27FC236}">
                <a16:creationId xmlns:a16="http://schemas.microsoft.com/office/drawing/2014/main" id="{5D06B489-480E-2B03-AE76-515035BCCE8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805687" y="375737"/>
            <a:ext cx="3949362" cy="604252"/>
          </a:xfrm>
          <a:prstGeom prst="rect">
            <a:avLst/>
          </a:prstGeom>
        </p:spPr>
      </p:pic>
      <p:sp>
        <p:nvSpPr>
          <p:cNvPr id="12" name="Title 1"/>
          <p:cNvSpPr>
            <a:spLocks noGrp="1"/>
          </p:cNvSpPr>
          <p:nvPr>
            <p:ph type="title"/>
          </p:nvPr>
        </p:nvSpPr>
        <p:spPr>
          <a:xfrm>
            <a:off x="377386" y="407204"/>
            <a:ext cx="7203248" cy="803823"/>
          </a:xfrm>
        </p:spPr>
        <p:txBody>
          <a:bodyPr>
            <a:normAutofit fontScale="90000"/>
          </a:bodyPr>
          <a:lstStyle/>
          <a:p>
            <a:r>
              <a:rPr lang="en-GB" sz="4851" dirty="0"/>
              <a:t>Hinge Questions – whiteboard activity</a:t>
            </a:r>
          </a:p>
        </p:txBody>
      </p:sp>
      <p:sp>
        <p:nvSpPr>
          <p:cNvPr id="13" name="Content Placeholder 2"/>
          <p:cNvSpPr>
            <a:spLocks noGrp="1"/>
          </p:cNvSpPr>
          <p:nvPr>
            <p:ph idx="1"/>
          </p:nvPr>
        </p:nvSpPr>
        <p:spPr>
          <a:xfrm>
            <a:off x="377386" y="1783812"/>
            <a:ext cx="11377663" cy="4876451"/>
          </a:xfrm>
        </p:spPr>
        <p:txBody>
          <a:bodyPr>
            <a:normAutofit/>
          </a:bodyPr>
          <a:lstStyle/>
          <a:p>
            <a:pPr marL="0" indent="0">
              <a:buNone/>
            </a:pPr>
            <a:r>
              <a:rPr lang="en-US" sz="3638" dirty="0" smtClean="0"/>
              <a:t>Give an example of a sign that someone is feeling lonely</a:t>
            </a:r>
          </a:p>
          <a:p>
            <a:pPr marL="0" indent="0">
              <a:buNone/>
            </a:pPr>
            <a:endParaRPr lang="en-US" sz="3638" dirty="0"/>
          </a:p>
          <a:p>
            <a:pPr marL="742950" indent="-742950">
              <a:buAutoNum type="arabicPeriod"/>
            </a:pPr>
            <a:r>
              <a:rPr lang="en-US" sz="3638" dirty="0">
                <a:solidFill>
                  <a:srgbClr val="FF0000"/>
                </a:solidFill>
              </a:rPr>
              <a:t>Feeling sad or down frequently </a:t>
            </a:r>
            <a:endParaRPr lang="en-US" sz="3638" dirty="0" smtClean="0">
              <a:solidFill>
                <a:srgbClr val="FF0000"/>
              </a:solidFill>
            </a:endParaRPr>
          </a:p>
          <a:p>
            <a:pPr marL="742950" indent="-742950">
              <a:buAutoNum type="arabicPeriod"/>
            </a:pPr>
            <a:r>
              <a:rPr lang="en-US" sz="3638" dirty="0" smtClean="0">
                <a:solidFill>
                  <a:srgbClr val="FF0000"/>
                </a:solidFill>
              </a:rPr>
              <a:t>Low </a:t>
            </a:r>
            <a:r>
              <a:rPr lang="en-US" sz="3638" dirty="0">
                <a:solidFill>
                  <a:srgbClr val="FF0000"/>
                </a:solidFill>
              </a:rPr>
              <a:t>self esteem. </a:t>
            </a:r>
            <a:endParaRPr lang="en-US" sz="3638" dirty="0" smtClean="0">
              <a:solidFill>
                <a:srgbClr val="FF0000"/>
              </a:solidFill>
            </a:endParaRPr>
          </a:p>
          <a:p>
            <a:pPr marL="742950" indent="-742950">
              <a:buAutoNum type="arabicPeriod"/>
            </a:pPr>
            <a:r>
              <a:rPr lang="en-US" sz="3638" dirty="0" smtClean="0">
                <a:solidFill>
                  <a:srgbClr val="FF0000"/>
                </a:solidFill>
              </a:rPr>
              <a:t>Withdrawing </a:t>
            </a:r>
            <a:r>
              <a:rPr lang="en-US" sz="3638" dirty="0">
                <a:solidFill>
                  <a:srgbClr val="FF0000"/>
                </a:solidFill>
              </a:rPr>
              <a:t>from friends/family. </a:t>
            </a:r>
            <a:endParaRPr lang="en-US" sz="3638" dirty="0" smtClean="0">
              <a:solidFill>
                <a:srgbClr val="FF0000"/>
              </a:solidFill>
            </a:endParaRPr>
          </a:p>
          <a:p>
            <a:pPr marL="742950" indent="-742950">
              <a:buAutoNum type="arabicPeriod"/>
            </a:pPr>
            <a:r>
              <a:rPr lang="en-US" sz="3638" dirty="0" smtClean="0">
                <a:solidFill>
                  <a:srgbClr val="FF0000"/>
                </a:solidFill>
              </a:rPr>
              <a:t>Acting </a:t>
            </a:r>
            <a:r>
              <a:rPr lang="en-US" sz="3638" dirty="0">
                <a:solidFill>
                  <a:srgbClr val="FF0000"/>
                </a:solidFill>
              </a:rPr>
              <a:t>moody or irritable. </a:t>
            </a:r>
            <a:endParaRPr lang="en-US" sz="3638" dirty="0" smtClean="0">
              <a:solidFill>
                <a:srgbClr val="FF0000"/>
              </a:solidFill>
            </a:endParaRPr>
          </a:p>
          <a:p>
            <a:pPr marL="742950" indent="-742950">
              <a:buAutoNum type="arabicPeriod"/>
            </a:pPr>
            <a:r>
              <a:rPr lang="en-US" sz="3638" dirty="0" smtClean="0">
                <a:solidFill>
                  <a:srgbClr val="FF0000"/>
                </a:solidFill>
              </a:rPr>
              <a:t>Seeking </a:t>
            </a:r>
            <a:r>
              <a:rPr lang="en-US" sz="3638" dirty="0">
                <a:solidFill>
                  <a:srgbClr val="FF0000"/>
                </a:solidFill>
              </a:rPr>
              <a:t>reassurance from others</a:t>
            </a:r>
            <a:r>
              <a:rPr lang="en-US" sz="3638" dirty="0" smtClean="0">
                <a:solidFill>
                  <a:srgbClr val="FF0000"/>
                </a:solidFill>
              </a:rPr>
              <a:t>.</a:t>
            </a:r>
            <a:endParaRPr lang="en-US" sz="3638" dirty="0">
              <a:solidFill>
                <a:srgbClr val="FF0000"/>
              </a:solidFill>
            </a:endParaRPr>
          </a:p>
        </p:txBody>
      </p:sp>
    </p:spTree>
    <p:extLst>
      <p:ext uri="{BB962C8B-B14F-4D97-AF65-F5344CB8AC3E}">
        <p14:creationId xmlns:p14="http://schemas.microsoft.com/office/powerpoint/2010/main" val="15886459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3">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3">
                                            <p:txEl>
                                              <p:pRg st="3" end="3"/>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3">
                                            <p:txEl>
                                              <p:pRg st="4" end="4"/>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3">
                                            <p:txEl>
                                              <p:pRg st="5" end="5"/>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 name="Group 13"/>
          <p:cNvGrpSpPr/>
          <p:nvPr/>
        </p:nvGrpSpPr>
        <p:grpSpPr>
          <a:xfrm>
            <a:off x="431" y="-8849"/>
            <a:ext cx="12191142" cy="978098"/>
            <a:chOff x="2" y="1383733"/>
            <a:chExt cx="12191998" cy="762000"/>
          </a:xfrm>
        </p:grpSpPr>
        <p:sp>
          <p:nvSpPr>
            <p:cNvPr id="15" name="Rectangle 14"/>
            <p:cNvSpPr/>
            <p:nvPr/>
          </p:nvSpPr>
          <p:spPr>
            <a:xfrm>
              <a:off x="2" y="1383733"/>
              <a:ext cx="12191998" cy="762000"/>
            </a:xfrm>
            <a:prstGeom prst="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defTabSz="914369">
                <a:defRPr/>
              </a:pPr>
              <a:endParaRPr lang="en-US" sz="1801">
                <a:solidFill>
                  <a:prstClr val="black"/>
                </a:solidFill>
                <a:latin typeface="Franklin Gothic Book" panose="020B0503020102020204" pitchFamily="34" charset="0"/>
              </a:endParaRPr>
            </a:p>
          </p:txBody>
        </p:sp>
        <p:sp>
          <p:nvSpPr>
            <p:cNvPr id="18" name="TextBox 17"/>
            <p:cNvSpPr txBox="1"/>
            <p:nvPr/>
          </p:nvSpPr>
          <p:spPr>
            <a:xfrm>
              <a:off x="591236" y="1535991"/>
              <a:ext cx="8248524" cy="407621"/>
            </a:xfrm>
            <a:prstGeom prst="rect">
              <a:avLst/>
            </a:prstGeom>
            <a:noFill/>
          </p:spPr>
          <p:txBody>
            <a:bodyPr wrap="square" rtlCol="0">
              <a:spAutoFit/>
            </a:bodyPr>
            <a:lstStyle/>
            <a:p>
              <a:pPr defTabSz="914369">
                <a:defRPr/>
              </a:pPr>
              <a:r>
                <a:rPr lang="en-US" sz="2800" b="1" dirty="0">
                  <a:solidFill>
                    <a:prstClr val="black"/>
                  </a:solidFill>
                  <a:latin typeface="Franklin Gothic Book" panose="020B0503020102020204" pitchFamily="34" charset="0"/>
                </a:rPr>
                <a:t>Write the date: </a:t>
              </a:r>
              <a:fld id="{E9B3C7B6-A1A6-4450-882E-8E81154708EB}" type="datetime4">
                <a:rPr lang="en-GB" sz="2800" b="1">
                  <a:solidFill>
                    <a:prstClr val="black"/>
                  </a:solidFill>
                  <a:latin typeface="Franklin Gothic Book" panose="020B0503020102020204" pitchFamily="34" charset="0"/>
                </a:rPr>
                <a:pPr defTabSz="914369">
                  <a:defRPr/>
                </a:pPr>
                <a:t>05 November 2024</a:t>
              </a:fld>
              <a:r>
                <a:rPr lang="en-US" sz="2800" b="1" dirty="0">
                  <a:solidFill>
                    <a:prstClr val="black"/>
                  </a:solidFill>
                  <a:latin typeface="Franklin Gothic Book" panose="020B0503020102020204" pitchFamily="34" charset="0"/>
                </a:rPr>
                <a:t> </a:t>
              </a:r>
            </a:p>
          </p:txBody>
        </p:sp>
        <p:pic>
          <p:nvPicPr>
            <p:cNvPr id="22" name="Picture 21"/>
            <p:cNvPicPr>
              <a:picLocks noChangeAspect="1"/>
            </p:cNvPicPr>
            <p:nvPr/>
          </p:nvPicPr>
          <p:blipFill>
            <a:blip r:embed="rId2"/>
            <a:stretch>
              <a:fillRect/>
            </a:stretch>
          </p:blipFill>
          <p:spPr>
            <a:xfrm>
              <a:off x="117764" y="1552802"/>
              <a:ext cx="473472" cy="473472"/>
            </a:xfrm>
            <a:prstGeom prst="rect">
              <a:avLst/>
            </a:prstGeom>
          </p:spPr>
        </p:pic>
      </p:grpSp>
      <p:grpSp>
        <p:nvGrpSpPr>
          <p:cNvPr id="23" name="Group 22"/>
          <p:cNvGrpSpPr/>
          <p:nvPr/>
        </p:nvGrpSpPr>
        <p:grpSpPr>
          <a:xfrm>
            <a:off x="431" y="965811"/>
            <a:ext cx="12191142" cy="1036237"/>
            <a:chOff x="1" y="2129870"/>
            <a:chExt cx="12191999" cy="762000"/>
          </a:xfrm>
        </p:grpSpPr>
        <p:sp>
          <p:nvSpPr>
            <p:cNvPr id="24" name="Rectangle 23"/>
            <p:cNvSpPr/>
            <p:nvPr/>
          </p:nvSpPr>
          <p:spPr>
            <a:xfrm>
              <a:off x="1" y="2129870"/>
              <a:ext cx="12191999" cy="762000"/>
            </a:xfrm>
            <a:prstGeom prst="rect">
              <a:avLst/>
            </a:prstGeom>
            <a:gradFill rotWithShape="1">
              <a:gsLst>
                <a:gs pos="0">
                  <a:srgbClr val="4472C4">
                    <a:lumMod val="110000"/>
                    <a:satMod val="105000"/>
                    <a:tint val="67000"/>
                  </a:srgbClr>
                </a:gs>
                <a:gs pos="50000">
                  <a:srgbClr val="4472C4">
                    <a:lumMod val="105000"/>
                    <a:satMod val="103000"/>
                    <a:tint val="73000"/>
                  </a:srgbClr>
                </a:gs>
                <a:gs pos="100000">
                  <a:srgbClr val="4472C4">
                    <a:lumMod val="105000"/>
                    <a:satMod val="109000"/>
                    <a:tint val="81000"/>
                  </a:srgbClr>
                </a:gs>
              </a:gsLst>
              <a:lin ang="5400000" scaled="0"/>
            </a:gradFill>
            <a:ln w="6350" cap="flat" cmpd="sng" algn="ctr">
              <a:solidFill>
                <a:srgbClr val="4472C4"/>
              </a:solidFill>
              <a:prstDash val="solid"/>
              <a:miter lim="800000"/>
            </a:ln>
            <a:effectLst/>
          </p:spPr>
          <p:txBody>
            <a:bodyPr rtlCol="0" anchor="ctr"/>
            <a:lstStyle/>
            <a:p>
              <a:pPr algn="ctr" defTabSz="914369">
                <a:defRPr/>
              </a:pPr>
              <a:endParaRPr lang="en-US" sz="1801" kern="0">
                <a:solidFill>
                  <a:prstClr val="black"/>
                </a:solidFill>
                <a:latin typeface="Franklin Gothic Book" panose="020B0503020102020204" pitchFamily="34" charset="0"/>
              </a:endParaRPr>
            </a:p>
          </p:txBody>
        </p:sp>
        <p:pic>
          <p:nvPicPr>
            <p:cNvPr id="25" name="Picture 24"/>
            <p:cNvPicPr>
              <a:picLocks noChangeAspect="1"/>
            </p:cNvPicPr>
            <p:nvPr/>
          </p:nvPicPr>
          <p:blipFill>
            <a:blip r:embed="rId3"/>
            <a:stretch>
              <a:fillRect/>
            </a:stretch>
          </p:blipFill>
          <p:spPr>
            <a:xfrm>
              <a:off x="131695" y="2272505"/>
              <a:ext cx="476730" cy="476730"/>
            </a:xfrm>
            <a:prstGeom prst="rect">
              <a:avLst/>
            </a:prstGeom>
          </p:spPr>
        </p:pic>
        <p:sp>
          <p:nvSpPr>
            <p:cNvPr id="26" name="TextBox 25"/>
            <p:cNvSpPr txBox="1"/>
            <p:nvPr/>
          </p:nvSpPr>
          <p:spPr>
            <a:xfrm>
              <a:off x="608423" y="2272505"/>
              <a:ext cx="10203803" cy="384751"/>
            </a:xfrm>
            <a:prstGeom prst="rect">
              <a:avLst/>
            </a:prstGeom>
            <a:noFill/>
          </p:spPr>
          <p:txBody>
            <a:bodyPr wrap="square" rtlCol="0">
              <a:spAutoFit/>
            </a:bodyPr>
            <a:lstStyle/>
            <a:p>
              <a:pPr defTabSz="914369">
                <a:defRPr/>
              </a:pPr>
              <a:r>
                <a:rPr lang="en-US" sz="2800" b="1" kern="0" dirty="0">
                  <a:solidFill>
                    <a:prstClr val="black"/>
                  </a:solidFill>
                  <a:latin typeface="Franklin Gothic Book" panose="020B0503020102020204" pitchFamily="34" charset="0"/>
                </a:rPr>
                <a:t>Write the title: </a:t>
              </a:r>
              <a:r>
                <a:rPr lang="en-US" sz="2800" b="1" kern="0" dirty="0" smtClean="0">
                  <a:solidFill>
                    <a:prstClr val="black"/>
                  </a:solidFill>
                  <a:latin typeface="Franklin Gothic Book" panose="020B0503020102020204" pitchFamily="34" charset="0"/>
                </a:rPr>
                <a:t>loneliness and solitude</a:t>
              </a:r>
              <a:endParaRPr lang="en-US" sz="2800" kern="0" dirty="0">
                <a:solidFill>
                  <a:prstClr val="black"/>
                </a:solidFill>
                <a:latin typeface="Franklin Gothic Book" panose="020B0503020102020204" pitchFamily="34" charset="0"/>
              </a:endParaRPr>
            </a:p>
          </p:txBody>
        </p:sp>
      </p:grpSp>
      <p:grpSp>
        <p:nvGrpSpPr>
          <p:cNvPr id="27" name="Group 26"/>
          <p:cNvGrpSpPr/>
          <p:nvPr/>
        </p:nvGrpSpPr>
        <p:grpSpPr>
          <a:xfrm>
            <a:off x="428" y="2020604"/>
            <a:ext cx="12191144" cy="1086351"/>
            <a:chOff x="0" y="2892959"/>
            <a:chExt cx="12192000" cy="766801"/>
          </a:xfrm>
        </p:grpSpPr>
        <p:sp>
          <p:nvSpPr>
            <p:cNvPr id="28" name="Rectangle 27"/>
            <p:cNvSpPr/>
            <p:nvPr/>
          </p:nvSpPr>
          <p:spPr>
            <a:xfrm>
              <a:off x="0" y="2892959"/>
              <a:ext cx="12192000" cy="687224"/>
            </a:xfrm>
            <a:prstGeom prst="rect">
              <a:avLst/>
            </a:prstGeom>
            <a:gradFill rotWithShape="1">
              <a:gsLst>
                <a:gs pos="0">
                  <a:srgbClr val="70AD47">
                    <a:lumMod val="110000"/>
                    <a:satMod val="105000"/>
                    <a:tint val="67000"/>
                  </a:srgbClr>
                </a:gs>
                <a:gs pos="50000">
                  <a:srgbClr val="70AD47">
                    <a:lumMod val="105000"/>
                    <a:satMod val="103000"/>
                    <a:tint val="73000"/>
                  </a:srgbClr>
                </a:gs>
                <a:gs pos="100000">
                  <a:srgbClr val="70AD47">
                    <a:lumMod val="105000"/>
                    <a:satMod val="109000"/>
                    <a:tint val="81000"/>
                  </a:srgbClr>
                </a:gs>
              </a:gsLst>
              <a:lin ang="5400000" scaled="0"/>
            </a:gradFill>
            <a:ln w="6350" cap="flat" cmpd="sng" algn="ctr">
              <a:solidFill>
                <a:srgbClr val="70AD47"/>
              </a:solidFill>
              <a:prstDash val="solid"/>
              <a:miter lim="800000"/>
            </a:ln>
            <a:effectLst/>
          </p:spPr>
          <p:txBody>
            <a:bodyPr rtlCol="0" anchor="ctr"/>
            <a:lstStyle/>
            <a:p>
              <a:pPr algn="ctr" defTabSz="914369">
                <a:defRPr/>
              </a:pPr>
              <a:endParaRPr lang="en-US" sz="1801" kern="0">
                <a:solidFill>
                  <a:prstClr val="black"/>
                </a:solidFill>
                <a:latin typeface="Franklin Gothic Book" panose="020B0503020102020204" pitchFamily="34" charset="0"/>
              </a:endParaRPr>
            </a:p>
          </p:txBody>
        </p:sp>
        <p:sp>
          <p:nvSpPr>
            <p:cNvPr id="29" name="TextBox 28"/>
            <p:cNvSpPr txBox="1"/>
            <p:nvPr/>
          </p:nvSpPr>
          <p:spPr>
            <a:xfrm>
              <a:off x="652956" y="2986304"/>
              <a:ext cx="8248524" cy="673456"/>
            </a:xfrm>
            <a:prstGeom prst="rect">
              <a:avLst/>
            </a:prstGeom>
            <a:noFill/>
          </p:spPr>
          <p:txBody>
            <a:bodyPr wrap="square" rtlCol="0">
              <a:spAutoFit/>
            </a:bodyPr>
            <a:lstStyle/>
            <a:p>
              <a:pPr defTabSz="914369">
                <a:defRPr/>
              </a:pPr>
              <a:r>
                <a:rPr lang="en-US" sz="2800" b="1" kern="0" dirty="0">
                  <a:solidFill>
                    <a:prstClr val="black"/>
                  </a:solidFill>
                  <a:latin typeface="Franklin Gothic Book" panose="020B0503020102020204" pitchFamily="34" charset="0"/>
                </a:rPr>
                <a:t>Underline </a:t>
              </a:r>
              <a:r>
                <a:rPr lang="en-US" sz="2800" b="1" kern="0" dirty="0" smtClean="0">
                  <a:solidFill>
                    <a:prstClr val="black"/>
                  </a:solidFill>
                  <a:latin typeface="Franklin Gothic Book" panose="020B0503020102020204" pitchFamily="34" charset="0"/>
                </a:rPr>
                <a:t>both with your ruler in your learning wallet. Take out your </a:t>
              </a:r>
              <a:r>
                <a:rPr lang="en-US" sz="2800" b="1" kern="0" dirty="0" err="1" smtClean="0">
                  <a:solidFill>
                    <a:prstClr val="black"/>
                  </a:solidFill>
                  <a:latin typeface="Franklin Gothic Book" panose="020B0503020102020204" pitchFamily="34" charset="0"/>
                </a:rPr>
                <a:t>oracy</a:t>
              </a:r>
              <a:r>
                <a:rPr lang="en-US" sz="2800" b="1" kern="0" dirty="0" smtClean="0">
                  <a:solidFill>
                    <a:prstClr val="black"/>
                  </a:solidFill>
                  <a:latin typeface="Franklin Gothic Book" panose="020B0503020102020204" pitchFamily="34" charset="0"/>
                </a:rPr>
                <a:t> </a:t>
              </a:r>
              <a:r>
                <a:rPr lang="en-US" sz="2800" b="1" kern="0" dirty="0" err="1" smtClean="0">
                  <a:solidFill>
                    <a:prstClr val="black"/>
                  </a:solidFill>
                  <a:latin typeface="Franklin Gothic Book" panose="020B0503020102020204" pitchFamily="34" charset="0"/>
                </a:rPr>
                <a:t>helpsheet</a:t>
              </a:r>
              <a:r>
                <a:rPr lang="en-US" sz="2800" b="1" kern="0" dirty="0" smtClean="0">
                  <a:solidFill>
                    <a:prstClr val="black"/>
                  </a:solidFill>
                  <a:latin typeface="Franklin Gothic Book" panose="020B0503020102020204" pitchFamily="34" charset="0"/>
                </a:rPr>
                <a:t> too.</a:t>
              </a:r>
              <a:endParaRPr lang="en-US" sz="2800" b="1" kern="0" dirty="0">
                <a:solidFill>
                  <a:prstClr val="black"/>
                </a:solidFill>
                <a:latin typeface="Franklin Gothic Book" panose="020B0503020102020204" pitchFamily="34" charset="0"/>
              </a:endParaRPr>
            </a:p>
          </p:txBody>
        </p:sp>
        <p:pic>
          <p:nvPicPr>
            <p:cNvPr id="30" name="Picture 29"/>
            <p:cNvPicPr>
              <a:picLocks noChangeAspect="1"/>
            </p:cNvPicPr>
            <p:nvPr/>
          </p:nvPicPr>
          <p:blipFill>
            <a:blip r:embed="rId4"/>
            <a:stretch>
              <a:fillRect/>
            </a:stretch>
          </p:blipFill>
          <p:spPr>
            <a:xfrm>
              <a:off x="132245" y="2986304"/>
              <a:ext cx="500534" cy="500534"/>
            </a:xfrm>
            <a:prstGeom prst="rect">
              <a:avLst/>
            </a:prstGeom>
          </p:spPr>
        </p:pic>
      </p:grpSp>
      <p:sp>
        <p:nvSpPr>
          <p:cNvPr id="31" name="Rectangle 30"/>
          <p:cNvSpPr/>
          <p:nvPr/>
        </p:nvSpPr>
        <p:spPr>
          <a:xfrm>
            <a:off x="428" y="2992265"/>
            <a:ext cx="12191142" cy="3865495"/>
          </a:xfrm>
          <a:prstGeom prst="rect">
            <a:avLst/>
          </a:prstGeom>
          <a:gradFill rotWithShape="1">
            <a:gsLst>
              <a:gs pos="0">
                <a:srgbClr val="ED7D31">
                  <a:lumMod val="110000"/>
                  <a:satMod val="105000"/>
                  <a:tint val="67000"/>
                </a:srgbClr>
              </a:gs>
              <a:gs pos="50000">
                <a:srgbClr val="ED7D31">
                  <a:lumMod val="105000"/>
                  <a:satMod val="103000"/>
                  <a:tint val="73000"/>
                </a:srgbClr>
              </a:gs>
              <a:gs pos="100000">
                <a:srgbClr val="ED7D31">
                  <a:lumMod val="105000"/>
                  <a:satMod val="109000"/>
                  <a:tint val="81000"/>
                </a:srgbClr>
              </a:gs>
            </a:gsLst>
            <a:lin ang="5400000" scaled="0"/>
          </a:gradFill>
          <a:ln w="6350" cap="flat" cmpd="sng" algn="ctr">
            <a:solidFill>
              <a:srgbClr val="ED7D31"/>
            </a:solidFill>
            <a:prstDash val="solid"/>
            <a:miter lim="800000"/>
          </a:ln>
          <a:effectLst/>
        </p:spPr>
        <p:txBody>
          <a:bodyPr rtlCol="0" anchor="ctr"/>
          <a:lstStyle/>
          <a:p>
            <a:pPr algn="ctr" defTabSz="914369">
              <a:defRPr/>
            </a:pPr>
            <a:endParaRPr lang="en-US" sz="1801" kern="0" dirty="0">
              <a:solidFill>
                <a:prstClr val="black"/>
              </a:solidFill>
              <a:latin typeface="Franklin Gothic Book" panose="020B0503020102020204" pitchFamily="34" charset="0"/>
            </a:endParaRPr>
          </a:p>
        </p:txBody>
      </p:sp>
      <p:pic>
        <p:nvPicPr>
          <p:cNvPr id="32" name="Picture 31"/>
          <p:cNvPicPr>
            <a:picLocks noChangeAspect="1"/>
          </p:cNvPicPr>
          <p:nvPr/>
        </p:nvPicPr>
        <p:blipFill>
          <a:blip r:embed="rId5"/>
          <a:stretch>
            <a:fillRect/>
          </a:stretch>
        </p:blipFill>
        <p:spPr>
          <a:xfrm>
            <a:off x="123463" y="3033416"/>
            <a:ext cx="484940" cy="636175"/>
          </a:xfrm>
          <a:prstGeom prst="rect">
            <a:avLst/>
          </a:prstGeom>
        </p:spPr>
      </p:pic>
      <p:sp>
        <p:nvSpPr>
          <p:cNvPr id="33" name="TextBox 32"/>
          <p:cNvSpPr txBox="1"/>
          <p:nvPr/>
        </p:nvSpPr>
        <p:spPr>
          <a:xfrm>
            <a:off x="693861" y="3053073"/>
            <a:ext cx="10444841" cy="4893647"/>
          </a:xfrm>
          <a:prstGeom prst="rect">
            <a:avLst/>
          </a:prstGeom>
          <a:noFill/>
        </p:spPr>
        <p:txBody>
          <a:bodyPr wrap="square" rtlCol="0">
            <a:spAutoFit/>
          </a:bodyPr>
          <a:lstStyle/>
          <a:p>
            <a:pPr defTabSz="914369">
              <a:defRPr/>
            </a:pPr>
            <a:r>
              <a:rPr lang="en-US" sz="2400" b="1" dirty="0">
                <a:solidFill>
                  <a:prstClr val="black"/>
                </a:solidFill>
                <a:latin typeface="Franklin Gothic Book" panose="020B0503020102020204" pitchFamily="34" charset="0"/>
              </a:rPr>
              <a:t>Complete the following questions:</a:t>
            </a:r>
          </a:p>
          <a:p>
            <a:pPr defTabSz="914369">
              <a:defRPr/>
            </a:pPr>
            <a:endParaRPr lang="en-US" sz="2000" b="1" dirty="0">
              <a:solidFill>
                <a:prstClr val="black"/>
              </a:solidFill>
              <a:latin typeface="Franklin Gothic Book" panose="020B0503020102020204" pitchFamily="34" charset="0"/>
            </a:endParaRPr>
          </a:p>
          <a:p>
            <a:pPr marL="457179" indent="-457179" defTabSz="914369">
              <a:buFont typeface="+mj-lt"/>
              <a:buAutoNum type="arabicPeriod"/>
              <a:defRPr/>
            </a:pPr>
            <a:r>
              <a:rPr lang="en-US" sz="2800" b="1" dirty="0" smtClean="0">
                <a:solidFill>
                  <a:prstClr val="black"/>
                </a:solidFill>
                <a:latin typeface="Franklin Gothic Book" panose="020B0503020102020204" pitchFamily="34" charset="0"/>
              </a:rPr>
              <a:t>What is being described? “</a:t>
            </a:r>
            <a:r>
              <a:rPr lang="en-US" sz="2800" dirty="0"/>
              <a:t>jokes or comments targeting someone's race or ethnicity under the guise of </a:t>
            </a:r>
            <a:r>
              <a:rPr lang="en-US" sz="2800" dirty="0" err="1" smtClean="0"/>
              <a:t>humour</a:t>
            </a:r>
            <a:r>
              <a:rPr lang="en-US" sz="2800" dirty="0" smtClean="0"/>
              <a:t>”</a:t>
            </a:r>
            <a:endParaRPr lang="en-US" sz="2800" b="1" dirty="0" smtClean="0">
              <a:solidFill>
                <a:prstClr val="black"/>
              </a:solidFill>
              <a:latin typeface="Franklin Gothic Book" panose="020B0503020102020204" pitchFamily="34" charset="0"/>
            </a:endParaRPr>
          </a:p>
          <a:p>
            <a:pPr marL="457179" indent="-457179" defTabSz="914369">
              <a:buFont typeface="+mj-lt"/>
              <a:buAutoNum type="arabicPeriod"/>
              <a:defRPr/>
            </a:pPr>
            <a:endParaRPr lang="en-US" sz="2800" b="1" dirty="0">
              <a:solidFill>
                <a:prstClr val="black"/>
              </a:solidFill>
              <a:latin typeface="Franklin Gothic Book" panose="020B0503020102020204" pitchFamily="34" charset="0"/>
            </a:endParaRPr>
          </a:p>
          <a:p>
            <a:pPr marL="457179" indent="-457179" defTabSz="914369">
              <a:buFont typeface="+mj-lt"/>
              <a:buAutoNum type="arabicPeriod"/>
              <a:defRPr/>
            </a:pPr>
            <a:r>
              <a:rPr lang="en-US" sz="2800" b="1" dirty="0" smtClean="0">
                <a:solidFill>
                  <a:prstClr val="black"/>
                </a:solidFill>
                <a:latin typeface="Franklin Gothic Book" panose="020B0503020102020204" pitchFamily="34" charset="0"/>
              </a:rPr>
              <a:t>True or False – </a:t>
            </a:r>
            <a:r>
              <a:rPr lang="en-US" sz="2800" dirty="0" smtClean="0">
                <a:solidFill>
                  <a:prstClr val="black"/>
                </a:solidFill>
                <a:latin typeface="Franklin Gothic Book" panose="020B0503020102020204" pitchFamily="34" charset="0"/>
              </a:rPr>
              <a:t>FGM is illegal in the UK</a:t>
            </a:r>
            <a:endParaRPr lang="en-US" sz="2800" b="1" dirty="0" smtClean="0">
              <a:solidFill>
                <a:prstClr val="black"/>
              </a:solidFill>
              <a:latin typeface="Franklin Gothic Book" panose="020B0503020102020204" pitchFamily="34" charset="0"/>
            </a:endParaRPr>
          </a:p>
          <a:p>
            <a:pPr marL="457179" indent="-457179" defTabSz="914369">
              <a:buFont typeface="+mj-lt"/>
              <a:buAutoNum type="arabicPeriod"/>
              <a:defRPr/>
            </a:pPr>
            <a:endParaRPr lang="en-US" sz="2800" b="1" dirty="0">
              <a:solidFill>
                <a:prstClr val="black"/>
              </a:solidFill>
              <a:latin typeface="Franklin Gothic Book" panose="020B0503020102020204" pitchFamily="34" charset="0"/>
            </a:endParaRPr>
          </a:p>
          <a:p>
            <a:pPr marL="457179" indent="-457179" defTabSz="914369">
              <a:buFont typeface="+mj-lt"/>
              <a:buAutoNum type="arabicPeriod"/>
              <a:defRPr/>
            </a:pPr>
            <a:r>
              <a:rPr lang="en-US" sz="2800" b="1" dirty="0" smtClean="0">
                <a:solidFill>
                  <a:prstClr val="black"/>
                </a:solidFill>
                <a:latin typeface="Franklin Gothic Book" panose="020B0503020102020204" pitchFamily="34" charset="0"/>
              </a:rPr>
              <a:t>True or False – </a:t>
            </a:r>
            <a:r>
              <a:rPr lang="en-US" sz="2800" dirty="0" smtClean="0">
                <a:solidFill>
                  <a:prstClr val="black"/>
                </a:solidFill>
                <a:latin typeface="Franklin Gothic Book" panose="020B0503020102020204" pitchFamily="34" charset="0"/>
              </a:rPr>
              <a:t>everyone experiences the same puberty changes at the same time.</a:t>
            </a:r>
            <a:endParaRPr lang="en-US" sz="2800" b="1" dirty="0">
              <a:solidFill>
                <a:prstClr val="black"/>
              </a:solidFill>
              <a:latin typeface="Franklin Gothic Book" panose="020B0503020102020204" pitchFamily="34" charset="0"/>
            </a:endParaRPr>
          </a:p>
          <a:p>
            <a:pPr defTabSz="914369">
              <a:defRPr/>
            </a:pPr>
            <a:endParaRPr lang="en-US" sz="2400" b="1" dirty="0">
              <a:solidFill>
                <a:prstClr val="black"/>
              </a:solidFill>
              <a:latin typeface="Franklin Gothic Book" panose="020B0503020102020204" pitchFamily="34" charset="0"/>
            </a:endParaRPr>
          </a:p>
          <a:p>
            <a:pPr marL="457179" indent="-457179" defTabSz="914369">
              <a:buFont typeface="+mj-lt"/>
              <a:buAutoNum type="arabicPeriod"/>
              <a:defRPr/>
            </a:pPr>
            <a:endParaRPr lang="en-US" sz="2400" b="1" dirty="0">
              <a:solidFill>
                <a:prstClr val="black"/>
              </a:solidFill>
              <a:latin typeface="Franklin Gothic Book" panose="020B0503020102020204" pitchFamily="34" charset="0"/>
            </a:endParaRPr>
          </a:p>
          <a:p>
            <a:pPr defTabSz="914369">
              <a:defRPr/>
            </a:pPr>
            <a:endParaRPr lang="en-US" sz="2400" b="1" dirty="0">
              <a:solidFill>
                <a:prstClr val="black"/>
              </a:solidFill>
              <a:latin typeface="Franklin Gothic Book" panose="020B0503020102020204" pitchFamily="34" charset="0"/>
            </a:endParaRPr>
          </a:p>
        </p:txBody>
      </p:sp>
      <p:pic>
        <p:nvPicPr>
          <p:cNvPr id="37" name="Picture 10" descr="Image result for cartoon ruler transparent background"/>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1001666" y="1108929"/>
            <a:ext cx="727624" cy="1563934"/>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illustration of Emoticon smiley making silence sign. Download a Free  Preview or High Quality Adobe Illustra… | Animated smiley faces, Funny emoji,  Funny emoji faces"/>
          <p:cNvPicPr>
            <a:picLocks noChangeAspect="1" noChangeArrowheads="1"/>
          </p:cNvPicPr>
          <p:nvPr/>
        </p:nvPicPr>
        <p:blipFill rotWithShape="1">
          <a:blip r:embed="rId7" cstate="print">
            <a:extLst>
              <a:ext uri="{BEBA8EAE-BF5A-486C-A8C5-ECC9F3942E4B}">
                <a14:imgProps xmlns:a14="http://schemas.microsoft.com/office/drawing/2010/main">
                  <a14:imgLayer r:embed="rId8">
                    <a14:imgEffect>
                      <a14:backgroundRemoval t="0" b="85829" l="0" r="100000"/>
                    </a14:imgEffect>
                    <a14:imgEffect>
                      <a14:saturation sat="154000"/>
                    </a14:imgEffect>
                  </a14:imgLayer>
                </a14:imgProps>
              </a:ext>
              <a:ext uri="{28A0092B-C50C-407E-A947-70E740481C1C}">
                <a14:useLocalDpi xmlns:a14="http://schemas.microsoft.com/office/drawing/2010/main" val="0"/>
              </a:ext>
            </a:extLst>
          </a:blip>
          <a:srcRect b="7773"/>
          <a:stretch/>
        </p:blipFill>
        <p:spPr bwMode="auto">
          <a:xfrm>
            <a:off x="10919390" y="3053071"/>
            <a:ext cx="1115399" cy="1432640"/>
          </a:xfrm>
          <a:prstGeom prst="rect">
            <a:avLst/>
          </a:prstGeom>
          <a:noFill/>
          <a:extLst>
            <a:ext uri="{909E8E84-426E-40DD-AFC4-6F175D3DCCD1}">
              <a14:hiddenFill xmlns:a14="http://schemas.microsoft.com/office/drawing/2010/main">
                <a:solidFill>
                  <a:srgbClr val="FFFFFF"/>
                </a:solidFill>
              </a14:hiddenFill>
            </a:ext>
          </a:extLst>
        </p:spPr>
      </p:pic>
      <p:sp>
        <p:nvSpPr>
          <p:cNvPr id="8" name="AutoShape 6" descr="100,000 Quiet Vector Images | Depositphotos"/>
          <p:cNvSpPr>
            <a:spLocks noChangeAspect="1" noChangeArrowheads="1"/>
          </p:cNvSpPr>
          <p:nvPr/>
        </p:nvSpPr>
        <p:spPr bwMode="auto">
          <a:xfrm>
            <a:off x="155992" y="-144211"/>
            <a:ext cx="304779" cy="30478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34" tIns="45718" rIns="91434" bIns="45718" numCol="1" anchor="t" anchorCtr="0" compatLnSpc="1">
            <a:prstTxWarp prst="textNoShape">
              <a:avLst/>
            </a:prstTxWarp>
          </a:bodyPr>
          <a:lstStyle/>
          <a:p>
            <a:pPr defTabSz="914369">
              <a:defRPr/>
            </a:pPr>
            <a:endParaRPr lang="en-GB" sz="1801">
              <a:solidFill>
                <a:prstClr val="black"/>
              </a:solidFill>
              <a:latin typeface="Comic Sans MS"/>
            </a:endParaRPr>
          </a:p>
        </p:txBody>
      </p:sp>
      <p:pic>
        <p:nvPicPr>
          <p:cNvPr id="1032" name="Picture 8" descr="red pen cartoon vector object 4557709 Vector Art at Vecteezy"/>
          <p:cNvPicPr>
            <a:picLocks noChangeAspect="1" noChangeArrowheads="1"/>
          </p:cNvPicPr>
          <p:nvPr/>
        </p:nvPicPr>
        <p:blipFill>
          <a:blip r:embed="rId9" cstate="print">
            <a:extLst>
              <a:ext uri="{BEBA8EAE-BF5A-486C-A8C5-ECC9F3942E4B}">
                <a14:imgProps xmlns:a14="http://schemas.microsoft.com/office/drawing/2010/main">
                  <a14:imgLayer r:embed="rId10">
                    <a14:imgEffect>
                      <a14:backgroundRemoval t="10000" b="90000" l="10000" r="90000"/>
                    </a14:imgEffect>
                  </a14:imgLayer>
                </a14:imgProps>
              </a:ext>
              <a:ext uri="{28A0092B-C50C-407E-A947-70E740481C1C}">
                <a14:useLocalDpi xmlns:a14="http://schemas.microsoft.com/office/drawing/2010/main" val="0"/>
              </a:ext>
            </a:extLst>
          </a:blip>
          <a:srcRect/>
          <a:stretch>
            <a:fillRect/>
          </a:stretch>
        </p:blipFill>
        <p:spPr bwMode="auto">
          <a:xfrm rot="20737939">
            <a:off x="10807808" y="4557796"/>
            <a:ext cx="1579706" cy="1579706"/>
          </a:xfrm>
          <a:prstGeom prst="rect">
            <a:avLst/>
          </a:prstGeom>
          <a:noFill/>
          <a:extLst>
            <a:ext uri="{909E8E84-426E-40DD-AFC4-6F175D3DCCD1}">
              <a14:hiddenFill xmlns:a14="http://schemas.microsoft.com/office/drawing/2010/main">
                <a:solidFill>
                  <a:srgbClr val="FFFFFF"/>
                </a:solidFill>
              </a14:hiddenFill>
            </a:ext>
          </a:extLst>
        </p:spPr>
      </p:pic>
      <p:pic>
        <p:nvPicPr>
          <p:cNvPr id="2" name="Picture 1"/>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6063916" y="50950"/>
            <a:ext cx="6001190" cy="932233"/>
          </a:xfrm>
          <a:prstGeom prst="rect">
            <a:avLst/>
          </a:prstGeom>
        </p:spPr>
      </p:pic>
      <p:sp>
        <p:nvSpPr>
          <p:cNvPr id="34" name="Rectangle 33"/>
          <p:cNvSpPr/>
          <p:nvPr/>
        </p:nvSpPr>
        <p:spPr>
          <a:xfrm>
            <a:off x="725378" y="4894085"/>
            <a:ext cx="10439020" cy="880090"/>
          </a:xfrm>
          <a:prstGeom prst="rect">
            <a:avLst/>
          </a:prstGeom>
          <a:solidFill>
            <a:srgbClr val="5B9BD5"/>
          </a:solidFill>
          <a:ln w="12700" cap="flat" cmpd="sng" algn="ctr">
            <a:solidFill>
              <a:srgbClr val="5B9BD5">
                <a:shade val="50000"/>
              </a:srgbClr>
            </a:solidFill>
            <a:prstDash val="solid"/>
            <a:miter lim="800000"/>
          </a:ln>
          <a:effectLst/>
        </p:spPr>
        <p:txBody>
          <a:bodyPr rtlCol="0" anchor="ctr"/>
          <a:lstStyle/>
          <a:p>
            <a:pPr defTabSz="554499">
              <a:defRPr/>
            </a:pPr>
            <a:r>
              <a:rPr lang="en-US" sz="2183" b="1" kern="0" dirty="0" smtClean="0">
                <a:solidFill>
                  <a:prstClr val="white"/>
                </a:solidFill>
                <a:latin typeface="Calibri" panose="020F0502020204030204"/>
              </a:rPr>
              <a:t>True</a:t>
            </a:r>
            <a:endParaRPr lang="en-GB" sz="2183" b="1" kern="0" dirty="0">
              <a:solidFill>
                <a:prstClr val="white"/>
              </a:solidFill>
              <a:latin typeface="Calibri" panose="020F0502020204030204"/>
            </a:endParaRPr>
          </a:p>
        </p:txBody>
      </p:sp>
      <p:sp>
        <p:nvSpPr>
          <p:cNvPr id="35" name="Rectangle 34"/>
          <p:cNvSpPr/>
          <p:nvPr/>
        </p:nvSpPr>
        <p:spPr>
          <a:xfrm>
            <a:off x="734745" y="3865040"/>
            <a:ext cx="10439020" cy="1010383"/>
          </a:xfrm>
          <a:prstGeom prst="rect">
            <a:avLst/>
          </a:prstGeom>
          <a:solidFill>
            <a:srgbClr val="5B9BD5"/>
          </a:solidFill>
          <a:ln w="12700" cap="flat" cmpd="sng" algn="ctr">
            <a:solidFill>
              <a:srgbClr val="5B9BD5">
                <a:shade val="50000"/>
              </a:srgbClr>
            </a:solidFill>
            <a:prstDash val="solid"/>
            <a:miter lim="800000"/>
          </a:ln>
          <a:effectLst/>
        </p:spPr>
        <p:txBody>
          <a:bodyPr rtlCol="0" anchor="ctr"/>
          <a:lstStyle/>
          <a:p>
            <a:pPr defTabSz="554499">
              <a:defRPr/>
            </a:pPr>
            <a:r>
              <a:rPr lang="en-US" sz="2183" b="1" kern="0" dirty="0" smtClean="0">
                <a:solidFill>
                  <a:prstClr val="white"/>
                </a:solidFill>
                <a:latin typeface="Calibri" panose="020F0502020204030204"/>
              </a:rPr>
              <a:t>Racist Banter</a:t>
            </a:r>
            <a:endParaRPr lang="en-GB" sz="2183" b="1" kern="0" dirty="0">
              <a:solidFill>
                <a:prstClr val="white"/>
              </a:solidFill>
              <a:latin typeface="Calibri" panose="020F0502020204030204"/>
            </a:endParaRPr>
          </a:p>
        </p:txBody>
      </p:sp>
      <p:sp>
        <p:nvSpPr>
          <p:cNvPr id="36" name="Rectangle 35"/>
          <p:cNvSpPr/>
          <p:nvPr/>
        </p:nvSpPr>
        <p:spPr>
          <a:xfrm>
            <a:off x="736648" y="5803603"/>
            <a:ext cx="10439020" cy="1010383"/>
          </a:xfrm>
          <a:prstGeom prst="rect">
            <a:avLst/>
          </a:prstGeom>
          <a:solidFill>
            <a:srgbClr val="5B9BD5"/>
          </a:solidFill>
          <a:ln w="12700" cap="flat" cmpd="sng" algn="ctr">
            <a:solidFill>
              <a:srgbClr val="5B9BD5">
                <a:shade val="50000"/>
              </a:srgbClr>
            </a:solidFill>
            <a:prstDash val="solid"/>
            <a:miter lim="800000"/>
          </a:ln>
          <a:effectLst/>
        </p:spPr>
        <p:txBody>
          <a:bodyPr rtlCol="0" anchor="ctr"/>
          <a:lstStyle/>
          <a:p>
            <a:pPr defTabSz="554499">
              <a:defRPr/>
            </a:pPr>
            <a:r>
              <a:rPr lang="en-GB" sz="1940" b="1" kern="0" dirty="0" smtClean="0">
                <a:solidFill>
                  <a:prstClr val="white"/>
                </a:solidFill>
                <a:latin typeface="Calibri" panose="020F0502020204030204"/>
              </a:rPr>
              <a:t>False</a:t>
            </a:r>
            <a:endParaRPr lang="en-GB" sz="1940" b="1" kern="0" dirty="0">
              <a:solidFill>
                <a:prstClr val="white"/>
              </a:solidFill>
              <a:latin typeface="Calibri" panose="020F0502020204030204"/>
            </a:endParaRPr>
          </a:p>
        </p:txBody>
      </p:sp>
    </p:spTree>
    <p:extLst>
      <p:ext uri="{BB962C8B-B14F-4D97-AF65-F5344CB8AC3E}">
        <p14:creationId xmlns:p14="http://schemas.microsoft.com/office/powerpoint/2010/main" val="36405696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5"/>
                                        </p:tgtEl>
                                        <p:attrNameLst>
                                          <p:attrName>style.visibility</p:attrName>
                                        </p:attrNameLst>
                                      </p:cBhvr>
                                      <p:to>
                                        <p:strVal val="visible"/>
                                      </p:to>
                                    </p:set>
                                    <p:anim calcmode="lin" valueType="num">
                                      <p:cBhvr additive="base">
                                        <p:cTn id="7" dur="500" fill="hold"/>
                                        <p:tgtEl>
                                          <p:spTgt spid="35"/>
                                        </p:tgtEl>
                                        <p:attrNameLst>
                                          <p:attrName>ppt_x</p:attrName>
                                        </p:attrNameLst>
                                      </p:cBhvr>
                                      <p:tavLst>
                                        <p:tav tm="0">
                                          <p:val>
                                            <p:strVal val="#ppt_x"/>
                                          </p:val>
                                        </p:tav>
                                        <p:tav tm="100000">
                                          <p:val>
                                            <p:strVal val="#ppt_x"/>
                                          </p:val>
                                        </p:tav>
                                      </p:tavLst>
                                    </p:anim>
                                    <p:anim calcmode="lin" valueType="num">
                                      <p:cBhvr additive="base">
                                        <p:cTn id="8" dur="500" fill="hold"/>
                                        <p:tgtEl>
                                          <p:spTgt spid="3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4"/>
                                        </p:tgtEl>
                                        <p:attrNameLst>
                                          <p:attrName>style.visibility</p:attrName>
                                        </p:attrNameLst>
                                      </p:cBhvr>
                                      <p:to>
                                        <p:strVal val="visible"/>
                                      </p:to>
                                    </p:set>
                                    <p:anim calcmode="lin" valueType="num">
                                      <p:cBhvr additive="base">
                                        <p:cTn id="13" dur="500" fill="hold"/>
                                        <p:tgtEl>
                                          <p:spTgt spid="34"/>
                                        </p:tgtEl>
                                        <p:attrNameLst>
                                          <p:attrName>ppt_x</p:attrName>
                                        </p:attrNameLst>
                                      </p:cBhvr>
                                      <p:tavLst>
                                        <p:tav tm="0">
                                          <p:val>
                                            <p:strVal val="#ppt_x"/>
                                          </p:val>
                                        </p:tav>
                                        <p:tav tm="100000">
                                          <p:val>
                                            <p:strVal val="#ppt_x"/>
                                          </p:val>
                                        </p:tav>
                                      </p:tavLst>
                                    </p:anim>
                                    <p:anim calcmode="lin" valueType="num">
                                      <p:cBhvr additive="base">
                                        <p:cTn id="14" dur="500" fill="hold"/>
                                        <p:tgtEl>
                                          <p:spTgt spid="34"/>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6"/>
                                        </p:tgtEl>
                                        <p:attrNameLst>
                                          <p:attrName>style.visibility</p:attrName>
                                        </p:attrNameLst>
                                      </p:cBhvr>
                                      <p:to>
                                        <p:strVal val="visible"/>
                                      </p:to>
                                    </p:set>
                                    <p:anim calcmode="lin" valueType="num">
                                      <p:cBhvr additive="base">
                                        <p:cTn id="19" dur="500" fill="hold"/>
                                        <p:tgtEl>
                                          <p:spTgt spid="36"/>
                                        </p:tgtEl>
                                        <p:attrNameLst>
                                          <p:attrName>ppt_x</p:attrName>
                                        </p:attrNameLst>
                                      </p:cBhvr>
                                      <p:tavLst>
                                        <p:tav tm="0">
                                          <p:val>
                                            <p:strVal val="#ppt_x"/>
                                          </p:val>
                                        </p:tav>
                                        <p:tav tm="100000">
                                          <p:val>
                                            <p:strVal val="#ppt_x"/>
                                          </p:val>
                                        </p:tav>
                                      </p:tavLst>
                                    </p:anim>
                                    <p:anim calcmode="lin" valueType="num">
                                      <p:cBhvr additive="base">
                                        <p:cTn id="20" dur="500" fill="hold"/>
                                        <p:tgtEl>
                                          <p:spTgt spid="3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35" grpId="0" animBg="1"/>
      <p:bldP spid="36"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Background pattern&#10;&#10;Description automatically generated">
            <a:extLst>
              <a:ext uri="{FF2B5EF4-FFF2-40B4-BE49-F238E27FC236}">
                <a16:creationId xmlns:a16="http://schemas.microsoft.com/office/drawing/2014/main" id="{9A43A601-11BE-3A1A-75CF-3A77D2922B43}"/>
              </a:ext>
            </a:extLst>
          </p:cNvPr>
          <p:cNvPicPr>
            <a:picLocks noChangeAspect="1"/>
          </p:cNvPicPr>
          <p:nvPr/>
        </p:nvPicPr>
        <p:blipFill>
          <a:blip r:embed="rId2">
            <a:alphaModFix amt="10000"/>
            <a:extLst>
              <a:ext uri="{28A0092B-C50C-407E-A947-70E740481C1C}">
                <a14:useLocalDpi xmlns:a14="http://schemas.microsoft.com/office/drawing/2010/main" val="0"/>
              </a:ext>
            </a:extLst>
          </a:blip>
          <a:stretch>
            <a:fillRect/>
          </a:stretch>
        </p:blipFill>
        <p:spPr>
          <a:xfrm>
            <a:off x="6544599" y="1211027"/>
            <a:ext cx="5647533" cy="5647533"/>
          </a:xfrm>
          <a:prstGeom prst="rect">
            <a:avLst/>
          </a:prstGeom>
        </p:spPr>
      </p:pic>
      <p:sp>
        <p:nvSpPr>
          <p:cNvPr id="34" name="object 22">
            <a:extLst>
              <a:ext uri="{FF2B5EF4-FFF2-40B4-BE49-F238E27FC236}">
                <a16:creationId xmlns:a16="http://schemas.microsoft.com/office/drawing/2014/main" id="{D5FE940C-2C04-754D-9DB6-F0FED3E467E0}"/>
              </a:ext>
            </a:extLst>
          </p:cNvPr>
          <p:cNvSpPr/>
          <p:nvPr/>
        </p:nvSpPr>
        <p:spPr>
          <a:xfrm>
            <a:off x="689694" y="1040445"/>
            <a:ext cx="508285" cy="31960"/>
          </a:xfrm>
          <a:custGeom>
            <a:avLst/>
            <a:gdLst/>
            <a:ahLst/>
            <a:cxnLst/>
            <a:rect l="l" t="t" r="r" b="b"/>
            <a:pathLst>
              <a:path w="838200" h="52705">
                <a:moveTo>
                  <a:pt x="0" y="52354"/>
                </a:moveTo>
                <a:lnTo>
                  <a:pt x="0" y="0"/>
                </a:lnTo>
                <a:lnTo>
                  <a:pt x="837670" y="0"/>
                </a:lnTo>
                <a:lnTo>
                  <a:pt x="837670" y="52354"/>
                </a:lnTo>
                <a:lnTo>
                  <a:pt x="0" y="52354"/>
                </a:lnTo>
                <a:close/>
              </a:path>
            </a:pathLst>
          </a:custGeom>
          <a:solidFill>
            <a:srgbClr val="C12827">
              <a:alpha val="49804"/>
            </a:srgbClr>
          </a:solidFill>
        </p:spPr>
        <p:txBody>
          <a:bodyPr wrap="square" lIns="0" tIns="0" rIns="0" bIns="0" rtlCol="0"/>
          <a:lstStyle/>
          <a:p>
            <a:pPr defTabSz="277246"/>
            <a:endParaRPr sz="1092" dirty="0">
              <a:solidFill>
                <a:srgbClr val="2A2C65"/>
              </a:solidFill>
              <a:highlight>
                <a:srgbClr val="2A2C65"/>
              </a:highlight>
              <a:latin typeface="Lato" panose="020F0502020204030203" pitchFamily="34" charset="0"/>
              <a:ea typeface="Lato" panose="020F0502020204030203" pitchFamily="34" charset="0"/>
              <a:cs typeface="Lato" panose="020F0502020204030203" pitchFamily="34" charset="0"/>
            </a:endParaRPr>
          </a:p>
        </p:txBody>
      </p:sp>
      <p:pic>
        <p:nvPicPr>
          <p:cNvPr id="8" name="Picture 7" descr="Logo&#10;&#10;Description automatically generated">
            <a:extLst>
              <a:ext uri="{FF2B5EF4-FFF2-40B4-BE49-F238E27FC236}">
                <a16:creationId xmlns:a16="http://schemas.microsoft.com/office/drawing/2014/main" id="{5D06B489-480E-2B03-AE76-515035BCCE8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805687" y="375737"/>
            <a:ext cx="3949362" cy="604252"/>
          </a:xfrm>
          <a:prstGeom prst="rect">
            <a:avLst/>
          </a:prstGeom>
        </p:spPr>
      </p:pic>
      <p:sp>
        <p:nvSpPr>
          <p:cNvPr id="6" name="Content Placeholder 2"/>
          <p:cNvSpPr>
            <a:spLocks noGrp="1"/>
          </p:cNvSpPr>
          <p:nvPr>
            <p:ph idx="1"/>
          </p:nvPr>
        </p:nvSpPr>
        <p:spPr>
          <a:xfrm>
            <a:off x="670590" y="1261997"/>
            <a:ext cx="6252723" cy="5108889"/>
          </a:xfrm>
        </p:spPr>
        <p:txBody>
          <a:bodyPr>
            <a:normAutofit fontScale="85000" lnSpcReduction="20000"/>
          </a:bodyPr>
          <a:lstStyle/>
          <a:p>
            <a:pPr marL="0" indent="0">
              <a:buNone/>
            </a:pPr>
            <a:r>
              <a:rPr lang="en-US" sz="3638" dirty="0" smtClean="0"/>
              <a:t>In March 2020, due to the spread of COVID-19, the UK went into lockdown.</a:t>
            </a:r>
          </a:p>
          <a:p>
            <a:pPr marL="0" indent="0">
              <a:buNone/>
            </a:pPr>
            <a:endParaRPr lang="en-US" sz="3638" dirty="0"/>
          </a:p>
          <a:p>
            <a:pPr marL="0" indent="0">
              <a:buNone/>
            </a:pPr>
            <a:r>
              <a:rPr lang="en-US" sz="3638" dirty="0" smtClean="0"/>
              <a:t>This meant that people could only mix with their other people in their household. People could not visit other people’s houses, meet other people in restaurants/cafes and schools were only open for a minority of pupils. Many workplaces also closed which forced people to work remotely from their homes.</a:t>
            </a:r>
          </a:p>
        </p:txBody>
      </p:sp>
      <p:sp>
        <p:nvSpPr>
          <p:cNvPr id="7" name="object 24">
            <a:extLst>
              <a:ext uri="{FF2B5EF4-FFF2-40B4-BE49-F238E27FC236}">
                <a16:creationId xmlns:a16="http://schemas.microsoft.com/office/drawing/2014/main" id="{EBD43D26-D495-FA47-9753-E5AFDAE44C4E}"/>
              </a:ext>
            </a:extLst>
          </p:cNvPr>
          <p:cNvSpPr txBox="1">
            <a:spLocks noGrp="1"/>
          </p:cNvSpPr>
          <p:nvPr>
            <p:ph type="title"/>
          </p:nvPr>
        </p:nvSpPr>
        <p:spPr>
          <a:xfrm>
            <a:off x="627682" y="380053"/>
            <a:ext cx="6022811" cy="754002"/>
          </a:xfrm>
          <a:prstGeom prst="rect">
            <a:avLst/>
          </a:prstGeom>
        </p:spPr>
        <p:txBody>
          <a:bodyPr vert="horz" wrap="square" lIns="0" tIns="7316" rIns="0" bIns="0" rtlCol="0" anchor="ctr">
            <a:spAutoFit/>
          </a:bodyPr>
          <a:lstStyle/>
          <a:p>
            <a:pPr marL="7701">
              <a:lnSpc>
                <a:spcPct val="100000"/>
              </a:lnSpc>
              <a:spcBef>
                <a:spcPts val="58"/>
              </a:spcBef>
            </a:pPr>
            <a:r>
              <a:rPr lang="en-US" sz="2426" spc="6" dirty="0" smtClean="0"/>
              <a:t>Did the COVID Pandemic make loneliness worse?</a:t>
            </a:r>
            <a:endParaRPr sz="2426" spc="27" dirty="0"/>
          </a:p>
        </p:txBody>
      </p:sp>
      <p:pic>
        <p:nvPicPr>
          <p:cNvPr id="2" name="Picture 1"/>
          <p:cNvPicPr>
            <a:picLocks noChangeAspect="1"/>
          </p:cNvPicPr>
          <p:nvPr/>
        </p:nvPicPr>
        <p:blipFill>
          <a:blip r:embed="rId4"/>
          <a:stretch>
            <a:fillRect/>
          </a:stretch>
        </p:blipFill>
        <p:spPr>
          <a:xfrm>
            <a:off x="6869404" y="1851932"/>
            <a:ext cx="4885645" cy="3659518"/>
          </a:xfrm>
          <a:prstGeom prst="rect">
            <a:avLst/>
          </a:prstGeom>
        </p:spPr>
      </p:pic>
    </p:spTree>
    <p:extLst>
      <p:ext uri="{BB962C8B-B14F-4D97-AF65-F5344CB8AC3E}">
        <p14:creationId xmlns:p14="http://schemas.microsoft.com/office/powerpoint/2010/main" val="181822083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Background pattern&#10;&#10;Description automatically generated">
            <a:extLst>
              <a:ext uri="{FF2B5EF4-FFF2-40B4-BE49-F238E27FC236}">
                <a16:creationId xmlns:a16="http://schemas.microsoft.com/office/drawing/2014/main" id="{9A43A601-11BE-3A1A-75CF-3A77D2922B43}"/>
              </a:ext>
            </a:extLst>
          </p:cNvPr>
          <p:cNvPicPr>
            <a:picLocks noChangeAspect="1"/>
          </p:cNvPicPr>
          <p:nvPr/>
        </p:nvPicPr>
        <p:blipFill>
          <a:blip r:embed="rId2">
            <a:alphaModFix amt="10000"/>
            <a:extLst>
              <a:ext uri="{28A0092B-C50C-407E-A947-70E740481C1C}">
                <a14:useLocalDpi xmlns:a14="http://schemas.microsoft.com/office/drawing/2010/main" val="0"/>
              </a:ext>
            </a:extLst>
          </a:blip>
          <a:stretch>
            <a:fillRect/>
          </a:stretch>
        </p:blipFill>
        <p:spPr>
          <a:xfrm>
            <a:off x="6544599" y="1211027"/>
            <a:ext cx="5647533" cy="5647533"/>
          </a:xfrm>
          <a:prstGeom prst="rect">
            <a:avLst/>
          </a:prstGeom>
        </p:spPr>
      </p:pic>
      <p:sp>
        <p:nvSpPr>
          <p:cNvPr id="34" name="object 22">
            <a:extLst>
              <a:ext uri="{FF2B5EF4-FFF2-40B4-BE49-F238E27FC236}">
                <a16:creationId xmlns:a16="http://schemas.microsoft.com/office/drawing/2014/main" id="{D5FE940C-2C04-754D-9DB6-F0FED3E467E0}"/>
              </a:ext>
            </a:extLst>
          </p:cNvPr>
          <p:cNvSpPr/>
          <p:nvPr/>
        </p:nvSpPr>
        <p:spPr>
          <a:xfrm>
            <a:off x="689694" y="1040445"/>
            <a:ext cx="508285" cy="31960"/>
          </a:xfrm>
          <a:custGeom>
            <a:avLst/>
            <a:gdLst/>
            <a:ahLst/>
            <a:cxnLst/>
            <a:rect l="l" t="t" r="r" b="b"/>
            <a:pathLst>
              <a:path w="838200" h="52705">
                <a:moveTo>
                  <a:pt x="0" y="52354"/>
                </a:moveTo>
                <a:lnTo>
                  <a:pt x="0" y="0"/>
                </a:lnTo>
                <a:lnTo>
                  <a:pt x="837670" y="0"/>
                </a:lnTo>
                <a:lnTo>
                  <a:pt x="837670" y="52354"/>
                </a:lnTo>
                <a:lnTo>
                  <a:pt x="0" y="52354"/>
                </a:lnTo>
                <a:close/>
              </a:path>
            </a:pathLst>
          </a:custGeom>
          <a:solidFill>
            <a:srgbClr val="C12827">
              <a:alpha val="49804"/>
            </a:srgbClr>
          </a:solidFill>
        </p:spPr>
        <p:txBody>
          <a:bodyPr wrap="square" lIns="0" tIns="0" rIns="0" bIns="0" rtlCol="0"/>
          <a:lstStyle/>
          <a:p>
            <a:pPr defTabSz="277246"/>
            <a:endParaRPr sz="1092" dirty="0">
              <a:solidFill>
                <a:srgbClr val="2A2C65"/>
              </a:solidFill>
              <a:highlight>
                <a:srgbClr val="2A2C65"/>
              </a:highlight>
              <a:latin typeface="Lato" panose="020F0502020204030203" pitchFamily="34" charset="0"/>
              <a:ea typeface="Lato" panose="020F0502020204030203" pitchFamily="34" charset="0"/>
              <a:cs typeface="Lato" panose="020F0502020204030203" pitchFamily="34" charset="0"/>
            </a:endParaRPr>
          </a:p>
        </p:txBody>
      </p:sp>
      <p:pic>
        <p:nvPicPr>
          <p:cNvPr id="8" name="Picture 7" descr="Logo&#10;&#10;Description automatically generated">
            <a:extLst>
              <a:ext uri="{FF2B5EF4-FFF2-40B4-BE49-F238E27FC236}">
                <a16:creationId xmlns:a16="http://schemas.microsoft.com/office/drawing/2014/main" id="{5D06B489-480E-2B03-AE76-515035BCCE8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805687" y="375737"/>
            <a:ext cx="3949362" cy="604252"/>
          </a:xfrm>
          <a:prstGeom prst="rect">
            <a:avLst/>
          </a:prstGeom>
        </p:spPr>
      </p:pic>
      <p:sp>
        <p:nvSpPr>
          <p:cNvPr id="6" name="Content Placeholder 2"/>
          <p:cNvSpPr>
            <a:spLocks noGrp="1"/>
          </p:cNvSpPr>
          <p:nvPr>
            <p:ph idx="1"/>
          </p:nvPr>
        </p:nvSpPr>
        <p:spPr>
          <a:xfrm>
            <a:off x="670590" y="1261997"/>
            <a:ext cx="6252723" cy="5108889"/>
          </a:xfrm>
        </p:spPr>
        <p:txBody>
          <a:bodyPr>
            <a:normAutofit/>
          </a:bodyPr>
          <a:lstStyle/>
          <a:p>
            <a:pPr marL="0" indent="0">
              <a:buNone/>
            </a:pPr>
            <a:r>
              <a:rPr lang="en-US" sz="3638" dirty="0" smtClean="0"/>
              <a:t>Discuss with the person next to you the question below:</a:t>
            </a:r>
          </a:p>
          <a:p>
            <a:pPr marL="0" indent="0">
              <a:buNone/>
            </a:pPr>
            <a:endParaRPr lang="en-US" sz="3638" dirty="0"/>
          </a:p>
          <a:p>
            <a:pPr marL="0" indent="0">
              <a:buNone/>
            </a:pPr>
            <a:r>
              <a:rPr lang="en-US" sz="3638" dirty="0" smtClean="0"/>
              <a:t>“Did the COVID-19 lockdowns increase loneliness in the UK?”</a:t>
            </a:r>
          </a:p>
          <a:p>
            <a:pPr marL="0" indent="0">
              <a:buNone/>
            </a:pPr>
            <a:endParaRPr lang="en-US" sz="3638" dirty="0"/>
          </a:p>
          <a:p>
            <a:pPr marL="0" indent="0">
              <a:buNone/>
            </a:pPr>
            <a:r>
              <a:rPr lang="en-US" sz="3638" dirty="0" smtClean="0"/>
              <a:t>Be ready to share your discussion with the class</a:t>
            </a:r>
          </a:p>
        </p:txBody>
      </p:sp>
      <p:sp>
        <p:nvSpPr>
          <p:cNvPr id="7" name="object 24">
            <a:extLst>
              <a:ext uri="{FF2B5EF4-FFF2-40B4-BE49-F238E27FC236}">
                <a16:creationId xmlns:a16="http://schemas.microsoft.com/office/drawing/2014/main" id="{EBD43D26-D495-FA47-9753-E5AFDAE44C4E}"/>
              </a:ext>
            </a:extLst>
          </p:cNvPr>
          <p:cNvSpPr txBox="1">
            <a:spLocks noGrp="1"/>
          </p:cNvSpPr>
          <p:nvPr>
            <p:ph type="title"/>
          </p:nvPr>
        </p:nvSpPr>
        <p:spPr>
          <a:xfrm>
            <a:off x="627682" y="380053"/>
            <a:ext cx="6022811" cy="754002"/>
          </a:xfrm>
          <a:prstGeom prst="rect">
            <a:avLst/>
          </a:prstGeom>
        </p:spPr>
        <p:txBody>
          <a:bodyPr vert="horz" wrap="square" lIns="0" tIns="7316" rIns="0" bIns="0" rtlCol="0" anchor="ctr">
            <a:spAutoFit/>
          </a:bodyPr>
          <a:lstStyle/>
          <a:p>
            <a:pPr marL="7701">
              <a:lnSpc>
                <a:spcPct val="100000"/>
              </a:lnSpc>
              <a:spcBef>
                <a:spcPts val="58"/>
              </a:spcBef>
            </a:pPr>
            <a:r>
              <a:rPr lang="en-US" sz="2426" spc="6" dirty="0" smtClean="0"/>
              <a:t>Did the COVID Pandemic make loneliness worse?</a:t>
            </a:r>
            <a:endParaRPr sz="2426" spc="27" dirty="0"/>
          </a:p>
        </p:txBody>
      </p:sp>
      <p:pic>
        <p:nvPicPr>
          <p:cNvPr id="9" name="Picture 8"/>
          <p:cNvPicPr>
            <a:picLocks noChangeAspect="1"/>
          </p:cNvPicPr>
          <p:nvPr/>
        </p:nvPicPr>
        <p:blipFill>
          <a:blip r:embed="rId4"/>
          <a:stretch>
            <a:fillRect/>
          </a:stretch>
        </p:blipFill>
        <p:spPr>
          <a:xfrm>
            <a:off x="7667966" y="1101534"/>
            <a:ext cx="3846611" cy="5429760"/>
          </a:xfrm>
          <a:prstGeom prst="rect">
            <a:avLst/>
          </a:prstGeom>
        </p:spPr>
      </p:pic>
    </p:spTree>
    <p:extLst>
      <p:ext uri="{BB962C8B-B14F-4D97-AF65-F5344CB8AC3E}">
        <p14:creationId xmlns:p14="http://schemas.microsoft.com/office/powerpoint/2010/main" val="221677113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Background pattern&#10;&#10;Description automatically generated">
            <a:extLst>
              <a:ext uri="{FF2B5EF4-FFF2-40B4-BE49-F238E27FC236}">
                <a16:creationId xmlns:a16="http://schemas.microsoft.com/office/drawing/2014/main" id="{9A43A601-11BE-3A1A-75CF-3A77D2922B43}"/>
              </a:ext>
            </a:extLst>
          </p:cNvPr>
          <p:cNvPicPr>
            <a:picLocks noChangeAspect="1"/>
          </p:cNvPicPr>
          <p:nvPr/>
        </p:nvPicPr>
        <p:blipFill>
          <a:blip r:embed="rId2">
            <a:alphaModFix amt="10000"/>
            <a:extLst>
              <a:ext uri="{28A0092B-C50C-407E-A947-70E740481C1C}">
                <a14:useLocalDpi xmlns:a14="http://schemas.microsoft.com/office/drawing/2010/main" val="0"/>
              </a:ext>
            </a:extLst>
          </a:blip>
          <a:stretch>
            <a:fillRect/>
          </a:stretch>
        </p:blipFill>
        <p:spPr>
          <a:xfrm>
            <a:off x="6544568" y="1211184"/>
            <a:ext cx="5647137" cy="5647137"/>
          </a:xfrm>
          <a:prstGeom prst="rect">
            <a:avLst/>
          </a:prstGeom>
        </p:spPr>
      </p:pic>
      <p:sp>
        <p:nvSpPr>
          <p:cNvPr id="34" name="object 22">
            <a:extLst>
              <a:ext uri="{FF2B5EF4-FFF2-40B4-BE49-F238E27FC236}">
                <a16:creationId xmlns:a16="http://schemas.microsoft.com/office/drawing/2014/main" id="{D5FE940C-2C04-754D-9DB6-F0FED3E467E0}"/>
              </a:ext>
            </a:extLst>
          </p:cNvPr>
          <p:cNvSpPr/>
          <p:nvPr/>
        </p:nvSpPr>
        <p:spPr>
          <a:xfrm>
            <a:off x="690074" y="1040613"/>
            <a:ext cx="508249" cy="31958"/>
          </a:xfrm>
          <a:custGeom>
            <a:avLst/>
            <a:gdLst/>
            <a:ahLst/>
            <a:cxnLst/>
            <a:rect l="l" t="t" r="r" b="b"/>
            <a:pathLst>
              <a:path w="838200" h="52705">
                <a:moveTo>
                  <a:pt x="0" y="52354"/>
                </a:moveTo>
                <a:lnTo>
                  <a:pt x="0" y="0"/>
                </a:lnTo>
                <a:lnTo>
                  <a:pt x="837670" y="0"/>
                </a:lnTo>
                <a:lnTo>
                  <a:pt x="837670" y="52354"/>
                </a:lnTo>
                <a:lnTo>
                  <a:pt x="0" y="52354"/>
                </a:lnTo>
                <a:close/>
              </a:path>
            </a:pathLst>
          </a:custGeom>
          <a:solidFill>
            <a:srgbClr val="C12827">
              <a:alpha val="49804"/>
            </a:srgbClr>
          </a:solidFill>
        </p:spPr>
        <p:txBody>
          <a:bodyPr wrap="square" lIns="0" tIns="0" rIns="0" bIns="0" rtlCol="0"/>
          <a:lstStyle/>
          <a:p>
            <a:pPr defTabSz="277233"/>
            <a:endParaRPr sz="1092" dirty="0">
              <a:solidFill>
                <a:srgbClr val="2A2C65"/>
              </a:solidFill>
              <a:highlight>
                <a:srgbClr val="2A2C65"/>
              </a:highlight>
              <a:latin typeface="Lato" panose="020F0502020204030203" pitchFamily="34" charset="0"/>
              <a:ea typeface="Lato" panose="020F0502020204030203" pitchFamily="34" charset="0"/>
              <a:cs typeface="Lato" panose="020F0502020204030203" pitchFamily="34" charset="0"/>
            </a:endParaRPr>
          </a:p>
        </p:txBody>
      </p:sp>
      <p:pic>
        <p:nvPicPr>
          <p:cNvPr id="8" name="Picture 7" descr="Logo&#10;&#10;Description automatically generated">
            <a:extLst>
              <a:ext uri="{FF2B5EF4-FFF2-40B4-BE49-F238E27FC236}">
                <a16:creationId xmlns:a16="http://schemas.microsoft.com/office/drawing/2014/main" id="{5D06B489-480E-2B03-AE76-515035BCCE8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805567" y="375952"/>
            <a:ext cx="3949085" cy="604209"/>
          </a:xfrm>
          <a:prstGeom prst="rect">
            <a:avLst/>
          </a:prstGeom>
        </p:spPr>
      </p:pic>
      <p:sp>
        <p:nvSpPr>
          <p:cNvPr id="6" name="Content Placeholder 2"/>
          <p:cNvSpPr>
            <a:spLocks noGrp="1"/>
          </p:cNvSpPr>
          <p:nvPr>
            <p:ph idx="1"/>
          </p:nvPr>
        </p:nvSpPr>
        <p:spPr>
          <a:xfrm>
            <a:off x="670972" y="1262150"/>
            <a:ext cx="5873595" cy="5108530"/>
          </a:xfrm>
        </p:spPr>
        <p:txBody>
          <a:bodyPr>
            <a:normAutofit fontScale="77500" lnSpcReduction="20000"/>
          </a:bodyPr>
          <a:lstStyle/>
          <a:p>
            <a:pPr marL="0" indent="0">
              <a:buNone/>
            </a:pPr>
            <a:r>
              <a:rPr lang="en-US" sz="3638" dirty="0"/>
              <a:t>Using your </a:t>
            </a:r>
            <a:r>
              <a:rPr lang="en-US" sz="3638" dirty="0" err="1"/>
              <a:t>oracy</a:t>
            </a:r>
            <a:r>
              <a:rPr lang="en-US" sz="3638" dirty="0"/>
              <a:t> </a:t>
            </a:r>
            <a:r>
              <a:rPr lang="en-US" sz="3638" dirty="0" err="1"/>
              <a:t>helpsheet</a:t>
            </a:r>
            <a:r>
              <a:rPr lang="en-US" sz="3638" dirty="0"/>
              <a:t>, discuss with the person next to you the question:</a:t>
            </a:r>
          </a:p>
          <a:p>
            <a:pPr marL="0" indent="0">
              <a:buNone/>
            </a:pPr>
            <a:endParaRPr lang="en-US" sz="3638" dirty="0"/>
          </a:p>
          <a:p>
            <a:pPr marL="0" indent="0">
              <a:buNone/>
            </a:pPr>
            <a:r>
              <a:rPr lang="en-US" sz="3638" dirty="0"/>
              <a:t>“Did the COVID-19 lockdowns increase loneliness in the UK?”</a:t>
            </a:r>
          </a:p>
          <a:p>
            <a:pPr marL="0" indent="0">
              <a:buNone/>
            </a:pPr>
            <a:endParaRPr lang="en-US" sz="3638" dirty="0"/>
          </a:p>
          <a:p>
            <a:pPr marL="0" indent="0">
              <a:buNone/>
            </a:pPr>
            <a:r>
              <a:rPr lang="en-US" sz="3638" dirty="0"/>
              <a:t>Remember to use the sentence starters to add, build or challenge what your partner has said.</a:t>
            </a:r>
          </a:p>
          <a:p>
            <a:pPr marL="0" indent="0">
              <a:buNone/>
            </a:pPr>
            <a:endParaRPr lang="en-US" sz="3638" dirty="0"/>
          </a:p>
          <a:p>
            <a:pPr marL="0" indent="0">
              <a:buNone/>
            </a:pPr>
            <a:r>
              <a:rPr lang="en-US" sz="3638" dirty="0"/>
              <a:t>Be ready to share your discussion with the class</a:t>
            </a:r>
          </a:p>
          <a:p>
            <a:pPr marL="0" indent="0">
              <a:buNone/>
            </a:pPr>
            <a:endParaRPr lang="en-US" sz="3638" dirty="0"/>
          </a:p>
        </p:txBody>
      </p:sp>
      <p:sp>
        <p:nvSpPr>
          <p:cNvPr id="7" name="object 24">
            <a:extLst>
              <a:ext uri="{FF2B5EF4-FFF2-40B4-BE49-F238E27FC236}">
                <a16:creationId xmlns:a16="http://schemas.microsoft.com/office/drawing/2014/main" id="{EBD43D26-D495-FA47-9753-E5AFDAE44C4E}"/>
              </a:ext>
            </a:extLst>
          </p:cNvPr>
          <p:cNvSpPr txBox="1">
            <a:spLocks noGrp="1"/>
          </p:cNvSpPr>
          <p:nvPr>
            <p:ph type="title"/>
          </p:nvPr>
        </p:nvSpPr>
        <p:spPr>
          <a:xfrm>
            <a:off x="628066" y="380241"/>
            <a:ext cx="6022388" cy="754002"/>
          </a:xfrm>
          <a:prstGeom prst="rect">
            <a:avLst/>
          </a:prstGeom>
        </p:spPr>
        <p:txBody>
          <a:bodyPr vert="horz" wrap="square" lIns="0" tIns="7316" rIns="0" bIns="0" rtlCol="0" anchor="ctr">
            <a:spAutoFit/>
          </a:bodyPr>
          <a:lstStyle/>
          <a:p>
            <a:pPr marL="7701">
              <a:lnSpc>
                <a:spcPct val="100000"/>
              </a:lnSpc>
              <a:spcBef>
                <a:spcPts val="58"/>
              </a:spcBef>
            </a:pPr>
            <a:r>
              <a:rPr lang="en-US" sz="2426" spc="6" dirty="0"/>
              <a:t>Did the COVID Pandemic make loneliness worse?</a:t>
            </a:r>
            <a:endParaRPr sz="2426" spc="27" dirty="0"/>
          </a:p>
        </p:txBody>
      </p:sp>
      <p:pic>
        <p:nvPicPr>
          <p:cNvPr id="11" name="Picture 10"/>
          <p:cNvPicPr>
            <a:picLocks noChangeAspect="1"/>
          </p:cNvPicPr>
          <p:nvPr/>
        </p:nvPicPr>
        <p:blipFill>
          <a:blip r:embed="rId4"/>
          <a:stretch>
            <a:fillRect/>
          </a:stretch>
        </p:blipFill>
        <p:spPr>
          <a:xfrm>
            <a:off x="7667966" y="1101534"/>
            <a:ext cx="3846611" cy="5429760"/>
          </a:xfrm>
          <a:prstGeom prst="rect">
            <a:avLst/>
          </a:prstGeom>
        </p:spPr>
      </p:pic>
    </p:spTree>
    <p:extLst>
      <p:ext uri="{BB962C8B-B14F-4D97-AF65-F5344CB8AC3E}">
        <p14:creationId xmlns:p14="http://schemas.microsoft.com/office/powerpoint/2010/main" val="9326958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Background pattern&#10;&#10;Description automatically generated">
            <a:extLst>
              <a:ext uri="{FF2B5EF4-FFF2-40B4-BE49-F238E27FC236}">
                <a16:creationId xmlns:a16="http://schemas.microsoft.com/office/drawing/2014/main" id="{9A43A601-11BE-3A1A-75CF-3A77D2922B43}"/>
              </a:ext>
            </a:extLst>
          </p:cNvPr>
          <p:cNvPicPr>
            <a:picLocks noChangeAspect="1"/>
          </p:cNvPicPr>
          <p:nvPr/>
        </p:nvPicPr>
        <p:blipFill>
          <a:blip r:embed="rId2">
            <a:alphaModFix amt="10000"/>
            <a:extLst>
              <a:ext uri="{28A0092B-C50C-407E-A947-70E740481C1C}">
                <a14:useLocalDpi xmlns:a14="http://schemas.microsoft.com/office/drawing/2010/main" val="0"/>
              </a:ext>
            </a:extLst>
          </a:blip>
          <a:stretch>
            <a:fillRect/>
          </a:stretch>
        </p:blipFill>
        <p:spPr>
          <a:xfrm>
            <a:off x="6544599" y="1211027"/>
            <a:ext cx="5647533" cy="5647533"/>
          </a:xfrm>
          <a:prstGeom prst="rect">
            <a:avLst/>
          </a:prstGeom>
        </p:spPr>
      </p:pic>
      <p:sp>
        <p:nvSpPr>
          <p:cNvPr id="34" name="object 22">
            <a:extLst>
              <a:ext uri="{FF2B5EF4-FFF2-40B4-BE49-F238E27FC236}">
                <a16:creationId xmlns:a16="http://schemas.microsoft.com/office/drawing/2014/main" id="{D5FE940C-2C04-754D-9DB6-F0FED3E467E0}"/>
              </a:ext>
            </a:extLst>
          </p:cNvPr>
          <p:cNvSpPr/>
          <p:nvPr/>
        </p:nvSpPr>
        <p:spPr>
          <a:xfrm>
            <a:off x="689694" y="1040445"/>
            <a:ext cx="508285" cy="31960"/>
          </a:xfrm>
          <a:custGeom>
            <a:avLst/>
            <a:gdLst/>
            <a:ahLst/>
            <a:cxnLst/>
            <a:rect l="l" t="t" r="r" b="b"/>
            <a:pathLst>
              <a:path w="838200" h="52705">
                <a:moveTo>
                  <a:pt x="0" y="52354"/>
                </a:moveTo>
                <a:lnTo>
                  <a:pt x="0" y="0"/>
                </a:lnTo>
                <a:lnTo>
                  <a:pt x="837670" y="0"/>
                </a:lnTo>
                <a:lnTo>
                  <a:pt x="837670" y="52354"/>
                </a:lnTo>
                <a:lnTo>
                  <a:pt x="0" y="52354"/>
                </a:lnTo>
                <a:close/>
              </a:path>
            </a:pathLst>
          </a:custGeom>
          <a:solidFill>
            <a:srgbClr val="C12827">
              <a:alpha val="49804"/>
            </a:srgbClr>
          </a:solidFill>
        </p:spPr>
        <p:txBody>
          <a:bodyPr wrap="square" lIns="0" tIns="0" rIns="0" bIns="0" rtlCol="0"/>
          <a:lstStyle/>
          <a:p>
            <a:pPr defTabSz="277246"/>
            <a:endParaRPr sz="1092" dirty="0">
              <a:solidFill>
                <a:srgbClr val="2A2C65"/>
              </a:solidFill>
              <a:highlight>
                <a:srgbClr val="2A2C65"/>
              </a:highlight>
              <a:latin typeface="Lato" panose="020F0502020204030203" pitchFamily="34" charset="0"/>
              <a:ea typeface="Lato" panose="020F0502020204030203" pitchFamily="34" charset="0"/>
              <a:cs typeface="Lato" panose="020F0502020204030203" pitchFamily="34" charset="0"/>
            </a:endParaRPr>
          </a:p>
        </p:txBody>
      </p:sp>
      <p:pic>
        <p:nvPicPr>
          <p:cNvPr id="8" name="Picture 7" descr="Logo&#10;&#10;Description automatically generated">
            <a:extLst>
              <a:ext uri="{FF2B5EF4-FFF2-40B4-BE49-F238E27FC236}">
                <a16:creationId xmlns:a16="http://schemas.microsoft.com/office/drawing/2014/main" id="{5D06B489-480E-2B03-AE76-515035BCCE8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805687" y="375737"/>
            <a:ext cx="3949362" cy="604252"/>
          </a:xfrm>
          <a:prstGeom prst="rect">
            <a:avLst/>
          </a:prstGeom>
        </p:spPr>
      </p:pic>
      <p:sp>
        <p:nvSpPr>
          <p:cNvPr id="6" name="Content Placeholder 2"/>
          <p:cNvSpPr>
            <a:spLocks noGrp="1"/>
          </p:cNvSpPr>
          <p:nvPr>
            <p:ph idx="1"/>
          </p:nvPr>
        </p:nvSpPr>
        <p:spPr>
          <a:xfrm>
            <a:off x="670590" y="1261997"/>
            <a:ext cx="6252723" cy="5108889"/>
          </a:xfrm>
        </p:spPr>
        <p:txBody>
          <a:bodyPr>
            <a:normAutofit fontScale="85000" lnSpcReduction="20000"/>
          </a:bodyPr>
          <a:lstStyle/>
          <a:p>
            <a:pPr marL="0" indent="0">
              <a:buNone/>
            </a:pPr>
            <a:r>
              <a:rPr lang="en-US" sz="3638" dirty="0" smtClean="0"/>
              <a:t>Research shows that feelings of loneliness increased significantly in people.</a:t>
            </a:r>
          </a:p>
          <a:p>
            <a:pPr marL="0" indent="0">
              <a:buNone/>
            </a:pPr>
            <a:endParaRPr lang="en-US" sz="3638" dirty="0"/>
          </a:p>
          <a:p>
            <a:pPr marL="0" indent="0">
              <a:buNone/>
            </a:pPr>
            <a:r>
              <a:rPr lang="en-US" sz="3638" dirty="0" smtClean="0"/>
              <a:t>40% of young people reported feeling “often or always” lonely during the lockdowns.</a:t>
            </a:r>
          </a:p>
          <a:p>
            <a:pPr marL="0" indent="0">
              <a:buNone/>
            </a:pPr>
            <a:endParaRPr lang="en-US" sz="3638" dirty="0"/>
          </a:p>
          <a:p>
            <a:pPr marL="0" indent="0">
              <a:buNone/>
            </a:pPr>
            <a:r>
              <a:rPr lang="en-US" sz="3638" dirty="0" smtClean="0"/>
              <a:t>Loneliness also affected many adults due to the separation from family, friends and colleagues. This was particularly found in adults who lived alone during the lockdowns.</a:t>
            </a:r>
          </a:p>
        </p:txBody>
      </p:sp>
      <p:sp>
        <p:nvSpPr>
          <p:cNvPr id="7" name="object 24">
            <a:extLst>
              <a:ext uri="{FF2B5EF4-FFF2-40B4-BE49-F238E27FC236}">
                <a16:creationId xmlns:a16="http://schemas.microsoft.com/office/drawing/2014/main" id="{EBD43D26-D495-FA47-9753-E5AFDAE44C4E}"/>
              </a:ext>
            </a:extLst>
          </p:cNvPr>
          <p:cNvSpPr txBox="1">
            <a:spLocks noGrp="1"/>
          </p:cNvSpPr>
          <p:nvPr>
            <p:ph type="title"/>
          </p:nvPr>
        </p:nvSpPr>
        <p:spPr>
          <a:xfrm>
            <a:off x="627682" y="380053"/>
            <a:ext cx="6022811" cy="754002"/>
          </a:xfrm>
          <a:prstGeom prst="rect">
            <a:avLst/>
          </a:prstGeom>
        </p:spPr>
        <p:txBody>
          <a:bodyPr vert="horz" wrap="square" lIns="0" tIns="7316" rIns="0" bIns="0" rtlCol="0" anchor="ctr">
            <a:spAutoFit/>
          </a:bodyPr>
          <a:lstStyle/>
          <a:p>
            <a:pPr marL="7701">
              <a:lnSpc>
                <a:spcPct val="100000"/>
              </a:lnSpc>
              <a:spcBef>
                <a:spcPts val="58"/>
              </a:spcBef>
            </a:pPr>
            <a:r>
              <a:rPr lang="en-US" sz="2426" spc="6" dirty="0" smtClean="0"/>
              <a:t>Did the COVID Pandemic make loneliness worse?</a:t>
            </a:r>
            <a:endParaRPr sz="2426" spc="27" dirty="0"/>
          </a:p>
        </p:txBody>
      </p:sp>
      <p:pic>
        <p:nvPicPr>
          <p:cNvPr id="2" name="Picture 1"/>
          <p:cNvPicPr>
            <a:picLocks noChangeAspect="1"/>
          </p:cNvPicPr>
          <p:nvPr/>
        </p:nvPicPr>
        <p:blipFill>
          <a:blip r:embed="rId4"/>
          <a:stretch>
            <a:fillRect/>
          </a:stretch>
        </p:blipFill>
        <p:spPr>
          <a:xfrm>
            <a:off x="6869404" y="1851932"/>
            <a:ext cx="4885645" cy="3659518"/>
          </a:xfrm>
          <a:prstGeom prst="rect">
            <a:avLst/>
          </a:prstGeom>
        </p:spPr>
      </p:pic>
    </p:spTree>
    <p:extLst>
      <p:ext uri="{BB962C8B-B14F-4D97-AF65-F5344CB8AC3E}">
        <p14:creationId xmlns:p14="http://schemas.microsoft.com/office/powerpoint/2010/main" val="87381545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Background pattern&#10;&#10;Description automatically generated">
            <a:extLst>
              <a:ext uri="{FF2B5EF4-FFF2-40B4-BE49-F238E27FC236}">
                <a16:creationId xmlns:a16="http://schemas.microsoft.com/office/drawing/2014/main" id="{9A43A601-11BE-3A1A-75CF-3A77D2922B43}"/>
              </a:ext>
            </a:extLst>
          </p:cNvPr>
          <p:cNvPicPr>
            <a:picLocks noChangeAspect="1"/>
          </p:cNvPicPr>
          <p:nvPr/>
        </p:nvPicPr>
        <p:blipFill>
          <a:blip r:embed="rId2">
            <a:alphaModFix amt="10000"/>
            <a:extLst>
              <a:ext uri="{28A0092B-C50C-407E-A947-70E740481C1C}">
                <a14:useLocalDpi xmlns:a14="http://schemas.microsoft.com/office/drawing/2010/main" val="0"/>
              </a:ext>
            </a:extLst>
          </a:blip>
          <a:stretch>
            <a:fillRect/>
          </a:stretch>
        </p:blipFill>
        <p:spPr>
          <a:xfrm>
            <a:off x="6544599" y="1211027"/>
            <a:ext cx="5647533" cy="5647533"/>
          </a:xfrm>
          <a:prstGeom prst="rect">
            <a:avLst/>
          </a:prstGeom>
        </p:spPr>
      </p:pic>
      <p:sp>
        <p:nvSpPr>
          <p:cNvPr id="34" name="object 22">
            <a:extLst>
              <a:ext uri="{FF2B5EF4-FFF2-40B4-BE49-F238E27FC236}">
                <a16:creationId xmlns:a16="http://schemas.microsoft.com/office/drawing/2014/main" id="{D5FE940C-2C04-754D-9DB6-F0FED3E467E0}"/>
              </a:ext>
            </a:extLst>
          </p:cNvPr>
          <p:cNvSpPr/>
          <p:nvPr/>
        </p:nvSpPr>
        <p:spPr>
          <a:xfrm>
            <a:off x="689694" y="1040445"/>
            <a:ext cx="508285" cy="31960"/>
          </a:xfrm>
          <a:custGeom>
            <a:avLst/>
            <a:gdLst/>
            <a:ahLst/>
            <a:cxnLst/>
            <a:rect l="l" t="t" r="r" b="b"/>
            <a:pathLst>
              <a:path w="838200" h="52705">
                <a:moveTo>
                  <a:pt x="0" y="52354"/>
                </a:moveTo>
                <a:lnTo>
                  <a:pt x="0" y="0"/>
                </a:lnTo>
                <a:lnTo>
                  <a:pt x="837670" y="0"/>
                </a:lnTo>
                <a:lnTo>
                  <a:pt x="837670" y="52354"/>
                </a:lnTo>
                <a:lnTo>
                  <a:pt x="0" y="52354"/>
                </a:lnTo>
                <a:close/>
              </a:path>
            </a:pathLst>
          </a:custGeom>
          <a:solidFill>
            <a:srgbClr val="C12827">
              <a:alpha val="49804"/>
            </a:srgbClr>
          </a:solidFill>
        </p:spPr>
        <p:txBody>
          <a:bodyPr wrap="square" lIns="0" tIns="0" rIns="0" bIns="0" rtlCol="0"/>
          <a:lstStyle/>
          <a:p>
            <a:pPr defTabSz="277246"/>
            <a:endParaRPr sz="1092" dirty="0">
              <a:solidFill>
                <a:srgbClr val="2A2C65"/>
              </a:solidFill>
              <a:highlight>
                <a:srgbClr val="2A2C65"/>
              </a:highlight>
              <a:latin typeface="Lato" panose="020F0502020204030203" pitchFamily="34" charset="0"/>
              <a:ea typeface="Lato" panose="020F0502020204030203" pitchFamily="34" charset="0"/>
              <a:cs typeface="Lato" panose="020F0502020204030203" pitchFamily="34" charset="0"/>
            </a:endParaRPr>
          </a:p>
        </p:txBody>
      </p:sp>
      <p:pic>
        <p:nvPicPr>
          <p:cNvPr id="8" name="Picture 7" descr="Logo&#10;&#10;Description automatically generated">
            <a:extLst>
              <a:ext uri="{FF2B5EF4-FFF2-40B4-BE49-F238E27FC236}">
                <a16:creationId xmlns:a16="http://schemas.microsoft.com/office/drawing/2014/main" id="{5D06B489-480E-2B03-AE76-515035BCCE8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805687" y="375737"/>
            <a:ext cx="3949362" cy="604252"/>
          </a:xfrm>
          <a:prstGeom prst="rect">
            <a:avLst/>
          </a:prstGeom>
        </p:spPr>
      </p:pic>
      <p:sp>
        <p:nvSpPr>
          <p:cNvPr id="6" name="Content Placeholder 2"/>
          <p:cNvSpPr>
            <a:spLocks noGrp="1"/>
          </p:cNvSpPr>
          <p:nvPr>
            <p:ph idx="1"/>
          </p:nvPr>
        </p:nvSpPr>
        <p:spPr>
          <a:xfrm>
            <a:off x="670590" y="1261997"/>
            <a:ext cx="6252723" cy="5108889"/>
          </a:xfrm>
        </p:spPr>
        <p:txBody>
          <a:bodyPr>
            <a:normAutofit fontScale="85000" lnSpcReduction="20000"/>
          </a:bodyPr>
          <a:lstStyle/>
          <a:p>
            <a:pPr marL="0" indent="0">
              <a:buNone/>
            </a:pPr>
            <a:r>
              <a:rPr lang="en-US" sz="3638" dirty="0" smtClean="0"/>
              <a:t>One way that loneliness (especially during COVID lockdowns) was combatted was through using social media.</a:t>
            </a:r>
          </a:p>
          <a:p>
            <a:pPr marL="0" indent="0">
              <a:buNone/>
            </a:pPr>
            <a:endParaRPr lang="en-US" sz="3638" dirty="0"/>
          </a:p>
          <a:p>
            <a:pPr marL="0" indent="0">
              <a:buNone/>
            </a:pPr>
            <a:r>
              <a:rPr lang="en-US" sz="3638" dirty="0" smtClean="0"/>
              <a:t>This allowed people to stay in touch with family and friends during the lockdowns.</a:t>
            </a:r>
          </a:p>
          <a:p>
            <a:pPr marL="0" indent="0">
              <a:buNone/>
            </a:pPr>
            <a:endParaRPr lang="en-US" sz="3638" dirty="0"/>
          </a:p>
          <a:p>
            <a:pPr marL="0" indent="0">
              <a:buNone/>
            </a:pPr>
            <a:r>
              <a:rPr lang="en-US" sz="3638" dirty="0" smtClean="0"/>
              <a:t>Even today, social media is still used to keep people connected, particularly if they live far away from friends and family.</a:t>
            </a:r>
          </a:p>
        </p:txBody>
      </p:sp>
      <p:sp>
        <p:nvSpPr>
          <p:cNvPr id="7" name="object 24">
            <a:extLst>
              <a:ext uri="{FF2B5EF4-FFF2-40B4-BE49-F238E27FC236}">
                <a16:creationId xmlns:a16="http://schemas.microsoft.com/office/drawing/2014/main" id="{EBD43D26-D495-FA47-9753-E5AFDAE44C4E}"/>
              </a:ext>
            </a:extLst>
          </p:cNvPr>
          <p:cNvSpPr txBox="1">
            <a:spLocks noGrp="1"/>
          </p:cNvSpPr>
          <p:nvPr>
            <p:ph type="title"/>
          </p:nvPr>
        </p:nvSpPr>
        <p:spPr>
          <a:xfrm>
            <a:off x="627682" y="566706"/>
            <a:ext cx="6022811" cy="380695"/>
          </a:xfrm>
          <a:prstGeom prst="rect">
            <a:avLst/>
          </a:prstGeom>
        </p:spPr>
        <p:txBody>
          <a:bodyPr vert="horz" wrap="square" lIns="0" tIns="7316" rIns="0" bIns="0" rtlCol="0" anchor="ctr">
            <a:spAutoFit/>
          </a:bodyPr>
          <a:lstStyle/>
          <a:p>
            <a:pPr marL="7701">
              <a:lnSpc>
                <a:spcPct val="100000"/>
              </a:lnSpc>
              <a:spcBef>
                <a:spcPts val="58"/>
              </a:spcBef>
            </a:pPr>
            <a:r>
              <a:rPr lang="en-US" sz="2426" spc="6" dirty="0" smtClean="0"/>
              <a:t>Social Media use to combat loneliness</a:t>
            </a:r>
            <a:endParaRPr sz="2426" spc="27" dirty="0"/>
          </a:p>
        </p:txBody>
      </p:sp>
      <p:pic>
        <p:nvPicPr>
          <p:cNvPr id="4" name="Picture 3"/>
          <p:cNvPicPr>
            <a:picLocks noChangeAspect="1"/>
          </p:cNvPicPr>
          <p:nvPr/>
        </p:nvPicPr>
        <p:blipFill>
          <a:blip r:embed="rId4"/>
          <a:stretch>
            <a:fillRect/>
          </a:stretch>
        </p:blipFill>
        <p:spPr>
          <a:xfrm>
            <a:off x="7805687" y="1261997"/>
            <a:ext cx="2619375" cy="1743075"/>
          </a:xfrm>
          <a:prstGeom prst="rect">
            <a:avLst/>
          </a:prstGeom>
        </p:spPr>
      </p:pic>
      <p:pic>
        <p:nvPicPr>
          <p:cNvPr id="5" name="Picture 4"/>
          <p:cNvPicPr>
            <a:picLocks noChangeAspect="1"/>
          </p:cNvPicPr>
          <p:nvPr/>
        </p:nvPicPr>
        <p:blipFill>
          <a:blip r:embed="rId5"/>
          <a:stretch>
            <a:fillRect/>
          </a:stretch>
        </p:blipFill>
        <p:spPr>
          <a:xfrm>
            <a:off x="8835798" y="2944903"/>
            <a:ext cx="2619375" cy="1743075"/>
          </a:xfrm>
          <a:prstGeom prst="rect">
            <a:avLst/>
          </a:prstGeom>
        </p:spPr>
      </p:pic>
      <p:pic>
        <p:nvPicPr>
          <p:cNvPr id="9" name="Picture 8"/>
          <p:cNvPicPr>
            <a:picLocks noChangeAspect="1"/>
          </p:cNvPicPr>
          <p:nvPr/>
        </p:nvPicPr>
        <p:blipFill>
          <a:blip r:embed="rId6"/>
          <a:stretch>
            <a:fillRect/>
          </a:stretch>
        </p:blipFill>
        <p:spPr>
          <a:xfrm>
            <a:off x="7805687" y="4687978"/>
            <a:ext cx="2943225" cy="1552575"/>
          </a:xfrm>
          <a:prstGeom prst="rect">
            <a:avLst/>
          </a:prstGeom>
        </p:spPr>
      </p:pic>
    </p:spTree>
    <p:extLst>
      <p:ext uri="{BB962C8B-B14F-4D97-AF65-F5344CB8AC3E}">
        <p14:creationId xmlns:p14="http://schemas.microsoft.com/office/powerpoint/2010/main" val="250464171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Background pattern&#10;&#10;Description automatically generated">
            <a:extLst>
              <a:ext uri="{FF2B5EF4-FFF2-40B4-BE49-F238E27FC236}">
                <a16:creationId xmlns:a16="http://schemas.microsoft.com/office/drawing/2014/main" id="{9A43A601-11BE-3A1A-75CF-3A77D2922B43}"/>
              </a:ext>
            </a:extLst>
          </p:cNvPr>
          <p:cNvPicPr>
            <a:picLocks noChangeAspect="1"/>
          </p:cNvPicPr>
          <p:nvPr/>
        </p:nvPicPr>
        <p:blipFill>
          <a:blip r:embed="rId2">
            <a:alphaModFix amt="10000"/>
            <a:extLst>
              <a:ext uri="{28A0092B-C50C-407E-A947-70E740481C1C}">
                <a14:useLocalDpi xmlns:a14="http://schemas.microsoft.com/office/drawing/2010/main" val="0"/>
              </a:ext>
            </a:extLst>
          </a:blip>
          <a:stretch>
            <a:fillRect/>
          </a:stretch>
        </p:blipFill>
        <p:spPr>
          <a:xfrm>
            <a:off x="6544599" y="1211027"/>
            <a:ext cx="5647533" cy="5647533"/>
          </a:xfrm>
          <a:prstGeom prst="rect">
            <a:avLst/>
          </a:prstGeom>
        </p:spPr>
      </p:pic>
      <p:sp>
        <p:nvSpPr>
          <p:cNvPr id="34" name="object 22">
            <a:extLst>
              <a:ext uri="{FF2B5EF4-FFF2-40B4-BE49-F238E27FC236}">
                <a16:creationId xmlns:a16="http://schemas.microsoft.com/office/drawing/2014/main" id="{D5FE940C-2C04-754D-9DB6-F0FED3E467E0}"/>
              </a:ext>
            </a:extLst>
          </p:cNvPr>
          <p:cNvSpPr/>
          <p:nvPr/>
        </p:nvSpPr>
        <p:spPr>
          <a:xfrm>
            <a:off x="689694" y="1040445"/>
            <a:ext cx="508285" cy="31960"/>
          </a:xfrm>
          <a:custGeom>
            <a:avLst/>
            <a:gdLst/>
            <a:ahLst/>
            <a:cxnLst/>
            <a:rect l="l" t="t" r="r" b="b"/>
            <a:pathLst>
              <a:path w="838200" h="52705">
                <a:moveTo>
                  <a:pt x="0" y="52354"/>
                </a:moveTo>
                <a:lnTo>
                  <a:pt x="0" y="0"/>
                </a:lnTo>
                <a:lnTo>
                  <a:pt x="837670" y="0"/>
                </a:lnTo>
                <a:lnTo>
                  <a:pt x="837670" y="52354"/>
                </a:lnTo>
                <a:lnTo>
                  <a:pt x="0" y="52354"/>
                </a:lnTo>
                <a:close/>
              </a:path>
            </a:pathLst>
          </a:custGeom>
          <a:solidFill>
            <a:srgbClr val="C12827">
              <a:alpha val="49804"/>
            </a:srgbClr>
          </a:solidFill>
        </p:spPr>
        <p:txBody>
          <a:bodyPr wrap="square" lIns="0" tIns="0" rIns="0" bIns="0" rtlCol="0"/>
          <a:lstStyle/>
          <a:p>
            <a:pPr defTabSz="277246"/>
            <a:endParaRPr sz="1092" dirty="0">
              <a:solidFill>
                <a:srgbClr val="2A2C65"/>
              </a:solidFill>
              <a:highlight>
                <a:srgbClr val="2A2C65"/>
              </a:highlight>
              <a:latin typeface="Lato" panose="020F0502020204030203" pitchFamily="34" charset="0"/>
              <a:ea typeface="Lato" panose="020F0502020204030203" pitchFamily="34" charset="0"/>
              <a:cs typeface="Lato" panose="020F0502020204030203" pitchFamily="34" charset="0"/>
            </a:endParaRPr>
          </a:p>
        </p:txBody>
      </p:sp>
      <p:pic>
        <p:nvPicPr>
          <p:cNvPr id="8" name="Picture 7" descr="Logo&#10;&#10;Description automatically generated">
            <a:extLst>
              <a:ext uri="{FF2B5EF4-FFF2-40B4-BE49-F238E27FC236}">
                <a16:creationId xmlns:a16="http://schemas.microsoft.com/office/drawing/2014/main" id="{5D06B489-480E-2B03-AE76-515035BCCE8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805687" y="375737"/>
            <a:ext cx="3949362" cy="604252"/>
          </a:xfrm>
          <a:prstGeom prst="rect">
            <a:avLst/>
          </a:prstGeom>
        </p:spPr>
      </p:pic>
      <p:sp>
        <p:nvSpPr>
          <p:cNvPr id="6" name="Content Placeholder 2"/>
          <p:cNvSpPr>
            <a:spLocks noGrp="1"/>
          </p:cNvSpPr>
          <p:nvPr>
            <p:ph idx="1"/>
          </p:nvPr>
        </p:nvSpPr>
        <p:spPr>
          <a:xfrm>
            <a:off x="670590" y="1261997"/>
            <a:ext cx="6252723" cy="5108889"/>
          </a:xfrm>
        </p:spPr>
        <p:txBody>
          <a:bodyPr>
            <a:normAutofit fontScale="77500" lnSpcReduction="20000"/>
          </a:bodyPr>
          <a:lstStyle/>
          <a:p>
            <a:pPr marL="0" indent="0">
              <a:buNone/>
            </a:pPr>
            <a:r>
              <a:rPr lang="en-US" sz="3638" dirty="0" smtClean="0"/>
              <a:t>However social media use can also increase feelings of loneliness if a person is already lonely.</a:t>
            </a:r>
          </a:p>
          <a:p>
            <a:pPr marL="0" indent="0">
              <a:buNone/>
            </a:pPr>
            <a:endParaRPr lang="en-US" sz="3638" dirty="0"/>
          </a:p>
          <a:p>
            <a:pPr marL="0" indent="0">
              <a:buNone/>
            </a:pPr>
            <a:r>
              <a:rPr lang="en-US" sz="3638" dirty="0" smtClean="0"/>
              <a:t>This is due to:</a:t>
            </a:r>
          </a:p>
          <a:p>
            <a:pPr>
              <a:buFontTx/>
              <a:buChar char="-"/>
            </a:pPr>
            <a:r>
              <a:rPr lang="en-US" sz="3638" dirty="0" smtClean="0"/>
              <a:t>Increased feeling of isolation seeing friends and family posting pictures seemingly having a good time</a:t>
            </a:r>
          </a:p>
          <a:p>
            <a:pPr>
              <a:buFontTx/>
              <a:buChar char="-"/>
            </a:pPr>
            <a:r>
              <a:rPr lang="en-US" sz="3638" dirty="0" smtClean="0"/>
              <a:t>Spending too much time on social media takes away from real life experiences and interacting with others. This leads to more time spent alone, wishing that they had company or interaction with others</a:t>
            </a:r>
          </a:p>
          <a:p>
            <a:pPr marL="0" indent="0">
              <a:buNone/>
            </a:pPr>
            <a:endParaRPr lang="en-US" sz="3638" dirty="0" smtClean="0"/>
          </a:p>
        </p:txBody>
      </p:sp>
      <p:sp>
        <p:nvSpPr>
          <p:cNvPr id="7" name="object 24">
            <a:extLst>
              <a:ext uri="{FF2B5EF4-FFF2-40B4-BE49-F238E27FC236}">
                <a16:creationId xmlns:a16="http://schemas.microsoft.com/office/drawing/2014/main" id="{EBD43D26-D495-FA47-9753-E5AFDAE44C4E}"/>
              </a:ext>
            </a:extLst>
          </p:cNvPr>
          <p:cNvSpPr txBox="1">
            <a:spLocks noGrp="1"/>
          </p:cNvSpPr>
          <p:nvPr>
            <p:ph type="title"/>
          </p:nvPr>
        </p:nvSpPr>
        <p:spPr>
          <a:xfrm>
            <a:off x="627682" y="566706"/>
            <a:ext cx="6022811" cy="380695"/>
          </a:xfrm>
          <a:prstGeom prst="rect">
            <a:avLst/>
          </a:prstGeom>
        </p:spPr>
        <p:txBody>
          <a:bodyPr vert="horz" wrap="square" lIns="0" tIns="7316" rIns="0" bIns="0" rtlCol="0" anchor="ctr">
            <a:spAutoFit/>
          </a:bodyPr>
          <a:lstStyle/>
          <a:p>
            <a:pPr marL="7701">
              <a:lnSpc>
                <a:spcPct val="100000"/>
              </a:lnSpc>
              <a:spcBef>
                <a:spcPts val="58"/>
              </a:spcBef>
            </a:pPr>
            <a:r>
              <a:rPr lang="en-US" sz="2426" spc="6" dirty="0" smtClean="0"/>
              <a:t>Social Media use to combat loneliness</a:t>
            </a:r>
            <a:endParaRPr sz="2426" spc="27" dirty="0"/>
          </a:p>
        </p:txBody>
      </p:sp>
      <p:pic>
        <p:nvPicPr>
          <p:cNvPr id="4" name="Picture 3"/>
          <p:cNvPicPr>
            <a:picLocks noChangeAspect="1"/>
          </p:cNvPicPr>
          <p:nvPr/>
        </p:nvPicPr>
        <p:blipFill>
          <a:blip r:embed="rId4"/>
          <a:stretch>
            <a:fillRect/>
          </a:stretch>
        </p:blipFill>
        <p:spPr>
          <a:xfrm>
            <a:off x="7805687" y="1261997"/>
            <a:ext cx="2619375" cy="1743075"/>
          </a:xfrm>
          <a:prstGeom prst="rect">
            <a:avLst/>
          </a:prstGeom>
        </p:spPr>
      </p:pic>
      <p:pic>
        <p:nvPicPr>
          <p:cNvPr id="5" name="Picture 4"/>
          <p:cNvPicPr>
            <a:picLocks noChangeAspect="1"/>
          </p:cNvPicPr>
          <p:nvPr/>
        </p:nvPicPr>
        <p:blipFill>
          <a:blip r:embed="rId5"/>
          <a:stretch>
            <a:fillRect/>
          </a:stretch>
        </p:blipFill>
        <p:spPr>
          <a:xfrm>
            <a:off x="8835798" y="2944903"/>
            <a:ext cx="2619375" cy="1743075"/>
          </a:xfrm>
          <a:prstGeom prst="rect">
            <a:avLst/>
          </a:prstGeom>
        </p:spPr>
      </p:pic>
      <p:pic>
        <p:nvPicPr>
          <p:cNvPr id="9" name="Picture 8"/>
          <p:cNvPicPr>
            <a:picLocks noChangeAspect="1"/>
          </p:cNvPicPr>
          <p:nvPr/>
        </p:nvPicPr>
        <p:blipFill>
          <a:blip r:embed="rId6"/>
          <a:stretch>
            <a:fillRect/>
          </a:stretch>
        </p:blipFill>
        <p:spPr>
          <a:xfrm>
            <a:off x="7805687" y="4687978"/>
            <a:ext cx="2943225" cy="1552575"/>
          </a:xfrm>
          <a:prstGeom prst="rect">
            <a:avLst/>
          </a:prstGeom>
        </p:spPr>
      </p:pic>
    </p:spTree>
    <p:extLst>
      <p:ext uri="{BB962C8B-B14F-4D97-AF65-F5344CB8AC3E}">
        <p14:creationId xmlns:p14="http://schemas.microsoft.com/office/powerpoint/2010/main" val="321888087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3" end="3"/>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Background pattern&#10;&#10;Description automatically generated">
            <a:extLst>
              <a:ext uri="{FF2B5EF4-FFF2-40B4-BE49-F238E27FC236}">
                <a16:creationId xmlns:a16="http://schemas.microsoft.com/office/drawing/2014/main" id="{9A43A601-11BE-3A1A-75CF-3A77D2922B43}"/>
              </a:ext>
            </a:extLst>
          </p:cNvPr>
          <p:cNvPicPr>
            <a:picLocks noChangeAspect="1"/>
          </p:cNvPicPr>
          <p:nvPr/>
        </p:nvPicPr>
        <p:blipFill>
          <a:blip r:embed="rId2">
            <a:alphaModFix amt="10000"/>
            <a:extLst>
              <a:ext uri="{28A0092B-C50C-407E-A947-70E740481C1C}">
                <a14:useLocalDpi xmlns:a14="http://schemas.microsoft.com/office/drawing/2010/main" val="0"/>
              </a:ext>
            </a:extLst>
          </a:blip>
          <a:stretch>
            <a:fillRect/>
          </a:stretch>
        </p:blipFill>
        <p:spPr>
          <a:xfrm>
            <a:off x="6544599" y="1211027"/>
            <a:ext cx="5647533" cy="5647533"/>
          </a:xfrm>
          <a:prstGeom prst="rect">
            <a:avLst/>
          </a:prstGeom>
        </p:spPr>
      </p:pic>
      <p:sp>
        <p:nvSpPr>
          <p:cNvPr id="34" name="object 22">
            <a:extLst>
              <a:ext uri="{FF2B5EF4-FFF2-40B4-BE49-F238E27FC236}">
                <a16:creationId xmlns:a16="http://schemas.microsoft.com/office/drawing/2014/main" id="{D5FE940C-2C04-754D-9DB6-F0FED3E467E0}"/>
              </a:ext>
            </a:extLst>
          </p:cNvPr>
          <p:cNvSpPr/>
          <p:nvPr/>
        </p:nvSpPr>
        <p:spPr>
          <a:xfrm>
            <a:off x="689694" y="1040445"/>
            <a:ext cx="508285" cy="31960"/>
          </a:xfrm>
          <a:custGeom>
            <a:avLst/>
            <a:gdLst/>
            <a:ahLst/>
            <a:cxnLst/>
            <a:rect l="l" t="t" r="r" b="b"/>
            <a:pathLst>
              <a:path w="838200" h="52705">
                <a:moveTo>
                  <a:pt x="0" y="52354"/>
                </a:moveTo>
                <a:lnTo>
                  <a:pt x="0" y="0"/>
                </a:lnTo>
                <a:lnTo>
                  <a:pt x="837670" y="0"/>
                </a:lnTo>
                <a:lnTo>
                  <a:pt x="837670" y="52354"/>
                </a:lnTo>
                <a:lnTo>
                  <a:pt x="0" y="52354"/>
                </a:lnTo>
                <a:close/>
              </a:path>
            </a:pathLst>
          </a:custGeom>
          <a:solidFill>
            <a:srgbClr val="C12827">
              <a:alpha val="49804"/>
            </a:srgbClr>
          </a:solidFill>
        </p:spPr>
        <p:txBody>
          <a:bodyPr wrap="square" lIns="0" tIns="0" rIns="0" bIns="0" rtlCol="0"/>
          <a:lstStyle/>
          <a:p>
            <a:pPr defTabSz="277246"/>
            <a:endParaRPr sz="1092" dirty="0">
              <a:solidFill>
                <a:srgbClr val="2A2C65"/>
              </a:solidFill>
              <a:highlight>
                <a:srgbClr val="2A2C65"/>
              </a:highlight>
              <a:latin typeface="Lato" panose="020F0502020204030203" pitchFamily="34" charset="0"/>
              <a:ea typeface="Lato" panose="020F0502020204030203" pitchFamily="34" charset="0"/>
              <a:cs typeface="Lato" panose="020F0502020204030203" pitchFamily="34" charset="0"/>
            </a:endParaRPr>
          </a:p>
        </p:txBody>
      </p:sp>
      <p:pic>
        <p:nvPicPr>
          <p:cNvPr id="8" name="Picture 7" descr="Logo&#10;&#10;Description automatically generated">
            <a:extLst>
              <a:ext uri="{FF2B5EF4-FFF2-40B4-BE49-F238E27FC236}">
                <a16:creationId xmlns:a16="http://schemas.microsoft.com/office/drawing/2014/main" id="{5D06B489-480E-2B03-AE76-515035BCCE8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805687" y="375737"/>
            <a:ext cx="3949362" cy="604252"/>
          </a:xfrm>
          <a:prstGeom prst="rect">
            <a:avLst/>
          </a:prstGeom>
        </p:spPr>
      </p:pic>
      <p:sp>
        <p:nvSpPr>
          <p:cNvPr id="6" name="Content Placeholder 2"/>
          <p:cNvSpPr>
            <a:spLocks noGrp="1"/>
          </p:cNvSpPr>
          <p:nvPr>
            <p:ph idx="1"/>
          </p:nvPr>
        </p:nvSpPr>
        <p:spPr>
          <a:xfrm>
            <a:off x="670590" y="1261997"/>
            <a:ext cx="6252723" cy="5108889"/>
          </a:xfrm>
        </p:spPr>
        <p:txBody>
          <a:bodyPr>
            <a:normAutofit/>
          </a:bodyPr>
          <a:lstStyle/>
          <a:p>
            <a:pPr marL="0" indent="0">
              <a:buNone/>
            </a:pPr>
            <a:r>
              <a:rPr lang="en-US" sz="3638" dirty="0" smtClean="0"/>
              <a:t>Discuss with the person next to you the question below:</a:t>
            </a:r>
          </a:p>
          <a:p>
            <a:pPr marL="0" indent="0">
              <a:buNone/>
            </a:pPr>
            <a:endParaRPr lang="en-US" sz="3638" dirty="0"/>
          </a:p>
          <a:p>
            <a:pPr marL="0" indent="0">
              <a:buNone/>
            </a:pPr>
            <a:r>
              <a:rPr lang="en-US" sz="3638" dirty="0" smtClean="0"/>
              <a:t>“Is social media better for combatting loneliness or should it be avoided if feeling lonely?”</a:t>
            </a:r>
          </a:p>
          <a:p>
            <a:pPr marL="0" indent="0">
              <a:buNone/>
            </a:pPr>
            <a:endParaRPr lang="en-US" sz="3638" dirty="0"/>
          </a:p>
          <a:p>
            <a:pPr marL="0" indent="0">
              <a:buNone/>
            </a:pPr>
            <a:r>
              <a:rPr lang="en-US" sz="3638" dirty="0" smtClean="0"/>
              <a:t>Be ready to share your discussion with the class</a:t>
            </a:r>
          </a:p>
        </p:txBody>
      </p:sp>
      <p:sp>
        <p:nvSpPr>
          <p:cNvPr id="7" name="object 24">
            <a:extLst>
              <a:ext uri="{FF2B5EF4-FFF2-40B4-BE49-F238E27FC236}">
                <a16:creationId xmlns:a16="http://schemas.microsoft.com/office/drawing/2014/main" id="{EBD43D26-D495-FA47-9753-E5AFDAE44C4E}"/>
              </a:ext>
            </a:extLst>
          </p:cNvPr>
          <p:cNvSpPr txBox="1">
            <a:spLocks noGrp="1"/>
          </p:cNvSpPr>
          <p:nvPr>
            <p:ph type="title"/>
          </p:nvPr>
        </p:nvSpPr>
        <p:spPr>
          <a:xfrm>
            <a:off x="627682" y="566706"/>
            <a:ext cx="6022811" cy="380695"/>
          </a:xfrm>
          <a:prstGeom prst="rect">
            <a:avLst/>
          </a:prstGeom>
        </p:spPr>
        <p:txBody>
          <a:bodyPr vert="horz" wrap="square" lIns="0" tIns="7316" rIns="0" bIns="0" rtlCol="0" anchor="ctr">
            <a:spAutoFit/>
          </a:bodyPr>
          <a:lstStyle/>
          <a:p>
            <a:pPr marL="7701">
              <a:lnSpc>
                <a:spcPct val="100000"/>
              </a:lnSpc>
              <a:spcBef>
                <a:spcPts val="58"/>
              </a:spcBef>
            </a:pPr>
            <a:r>
              <a:rPr lang="en-US" sz="2426" spc="6" dirty="0" smtClean="0"/>
              <a:t>Social media impact on loneliness</a:t>
            </a:r>
            <a:endParaRPr sz="2426" spc="27" dirty="0"/>
          </a:p>
        </p:txBody>
      </p:sp>
      <p:pic>
        <p:nvPicPr>
          <p:cNvPr id="9" name="Picture 8"/>
          <p:cNvPicPr>
            <a:picLocks noChangeAspect="1"/>
          </p:cNvPicPr>
          <p:nvPr/>
        </p:nvPicPr>
        <p:blipFill>
          <a:blip r:embed="rId4"/>
          <a:stretch>
            <a:fillRect/>
          </a:stretch>
        </p:blipFill>
        <p:spPr>
          <a:xfrm>
            <a:off x="7667966" y="1101534"/>
            <a:ext cx="3846611" cy="5429760"/>
          </a:xfrm>
          <a:prstGeom prst="rect">
            <a:avLst/>
          </a:prstGeom>
        </p:spPr>
      </p:pic>
    </p:spTree>
    <p:extLst>
      <p:ext uri="{BB962C8B-B14F-4D97-AF65-F5344CB8AC3E}">
        <p14:creationId xmlns:p14="http://schemas.microsoft.com/office/powerpoint/2010/main" val="177518366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Background pattern&#10;&#10;Description automatically generated">
            <a:extLst>
              <a:ext uri="{FF2B5EF4-FFF2-40B4-BE49-F238E27FC236}">
                <a16:creationId xmlns:a16="http://schemas.microsoft.com/office/drawing/2014/main" id="{9A43A601-11BE-3A1A-75CF-3A77D2922B43}"/>
              </a:ext>
            </a:extLst>
          </p:cNvPr>
          <p:cNvPicPr>
            <a:picLocks noChangeAspect="1"/>
          </p:cNvPicPr>
          <p:nvPr/>
        </p:nvPicPr>
        <p:blipFill>
          <a:blip r:embed="rId2">
            <a:alphaModFix amt="10000"/>
            <a:extLst>
              <a:ext uri="{28A0092B-C50C-407E-A947-70E740481C1C}">
                <a14:useLocalDpi xmlns:a14="http://schemas.microsoft.com/office/drawing/2010/main" val="0"/>
              </a:ext>
            </a:extLst>
          </a:blip>
          <a:stretch>
            <a:fillRect/>
          </a:stretch>
        </p:blipFill>
        <p:spPr>
          <a:xfrm>
            <a:off x="6544568" y="1211184"/>
            <a:ext cx="5647137" cy="5647137"/>
          </a:xfrm>
          <a:prstGeom prst="rect">
            <a:avLst/>
          </a:prstGeom>
        </p:spPr>
      </p:pic>
      <p:sp>
        <p:nvSpPr>
          <p:cNvPr id="34" name="object 22">
            <a:extLst>
              <a:ext uri="{FF2B5EF4-FFF2-40B4-BE49-F238E27FC236}">
                <a16:creationId xmlns:a16="http://schemas.microsoft.com/office/drawing/2014/main" id="{D5FE940C-2C04-754D-9DB6-F0FED3E467E0}"/>
              </a:ext>
            </a:extLst>
          </p:cNvPr>
          <p:cNvSpPr/>
          <p:nvPr/>
        </p:nvSpPr>
        <p:spPr>
          <a:xfrm>
            <a:off x="690074" y="1040613"/>
            <a:ext cx="508249" cy="31958"/>
          </a:xfrm>
          <a:custGeom>
            <a:avLst/>
            <a:gdLst/>
            <a:ahLst/>
            <a:cxnLst/>
            <a:rect l="l" t="t" r="r" b="b"/>
            <a:pathLst>
              <a:path w="838200" h="52705">
                <a:moveTo>
                  <a:pt x="0" y="52354"/>
                </a:moveTo>
                <a:lnTo>
                  <a:pt x="0" y="0"/>
                </a:lnTo>
                <a:lnTo>
                  <a:pt x="837670" y="0"/>
                </a:lnTo>
                <a:lnTo>
                  <a:pt x="837670" y="52354"/>
                </a:lnTo>
                <a:lnTo>
                  <a:pt x="0" y="52354"/>
                </a:lnTo>
                <a:close/>
              </a:path>
            </a:pathLst>
          </a:custGeom>
          <a:solidFill>
            <a:srgbClr val="C12827">
              <a:alpha val="49804"/>
            </a:srgbClr>
          </a:solidFill>
        </p:spPr>
        <p:txBody>
          <a:bodyPr wrap="square" lIns="0" tIns="0" rIns="0" bIns="0" rtlCol="0"/>
          <a:lstStyle/>
          <a:p>
            <a:pPr defTabSz="277233"/>
            <a:endParaRPr sz="1092" dirty="0">
              <a:solidFill>
                <a:srgbClr val="2A2C65"/>
              </a:solidFill>
              <a:highlight>
                <a:srgbClr val="2A2C65"/>
              </a:highlight>
              <a:latin typeface="Lato" panose="020F0502020204030203" pitchFamily="34" charset="0"/>
              <a:ea typeface="Lato" panose="020F0502020204030203" pitchFamily="34" charset="0"/>
              <a:cs typeface="Lato" panose="020F0502020204030203" pitchFamily="34" charset="0"/>
            </a:endParaRPr>
          </a:p>
        </p:txBody>
      </p:sp>
      <p:pic>
        <p:nvPicPr>
          <p:cNvPr id="8" name="Picture 7" descr="Logo&#10;&#10;Description automatically generated">
            <a:extLst>
              <a:ext uri="{FF2B5EF4-FFF2-40B4-BE49-F238E27FC236}">
                <a16:creationId xmlns:a16="http://schemas.microsoft.com/office/drawing/2014/main" id="{5D06B489-480E-2B03-AE76-515035BCCE8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805567" y="375952"/>
            <a:ext cx="3949085" cy="604209"/>
          </a:xfrm>
          <a:prstGeom prst="rect">
            <a:avLst/>
          </a:prstGeom>
        </p:spPr>
      </p:pic>
      <p:sp>
        <p:nvSpPr>
          <p:cNvPr id="6" name="Content Placeholder 2"/>
          <p:cNvSpPr>
            <a:spLocks noGrp="1"/>
          </p:cNvSpPr>
          <p:nvPr>
            <p:ph idx="1"/>
          </p:nvPr>
        </p:nvSpPr>
        <p:spPr>
          <a:xfrm>
            <a:off x="670972" y="1262150"/>
            <a:ext cx="5873595" cy="5108530"/>
          </a:xfrm>
        </p:spPr>
        <p:txBody>
          <a:bodyPr>
            <a:normAutofit fontScale="77500" lnSpcReduction="20000"/>
          </a:bodyPr>
          <a:lstStyle/>
          <a:p>
            <a:pPr marL="0" indent="0">
              <a:buNone/>
            </a:pPr>
            <a:r>
              <a:rPr lang="en-US" sz="3638" dirty="0"/>
              <a:t>Using your </a:t>
            </a:r>
            <a:r>
              <a:rPr lang="en-US" sz="3638" dirty="0" err="1"/>
              <a:t>oracy</a:t>
            </a:r>
            <a:r>
              <a:rPr lang="en-US" sz="3638" dirty="0"/>
              <a:t> </a:t>
            </a:r>
            <a:r>
              <a:rPr lang="en-US" sz="3638" dirty="0" err="1"/>
              <a:t>helpsheet</a:t>
            </a:r>
            <a:r>
              <a:rPr lang="en-US" sz="3638" dirty="0"/>
              <a:t>, discuss with the person next to you the question:</a:t>
            </a:r>
          </a:p>
          <a:p>
            <a:pPr marL="0" indent="0">
              <a:buNone/>
            </a:pPr>
            <a:endParaRPr lang="en-US" sz="3638" dirty="0"/>
          </a:p>
          <a:p>
            <a:pPr marL="0" indent="0">
              <a:buNone/>
            </a:pPr>
            <a:r>
              <a:rPr lang="en-US" sz="3638" dirty="0" smtClean="0"/>
              <a:t>“</a:t>
            </a:r>
            <a:r>
              <a:rPr lang="en-US" sz="3638" dirty="0"/>
              <a:t>Is social media better for combatting loneliness or should it be avoided if feeling lonely?”</a:t>
            </a:r>
          </a:p>
          <a:p>
            <a:pPr marL="0" indent="0">
              <a:buNone/>
            </a:pPr>
            <a:endParaRPr lang="en-US" sz="3638" dirty="0"/>
          </a:p>
          <a:p>
            <a:pPr marL="0" indent="0">
              <a:buNone/>
            </a:pPr>
            <a:r>
              <a:rPr lang="en-US" sz="3638" dirty="0"/>
              <a:t>Remember to use the sentence starters to add, build or challenge what your partner has said.</a:t>
            </a:r>
          </a:p>
          <a:p>
            <a:pPr marL="0" indent="0">
              <a:buNone/>
            </a:pPr>
            <a:endParaRPr lang="en-US" sz="3638" dirty="0"/>
          </a:p>
          <a:p>
            <a:pPr marL="0" indent="0">
              <a:buNone/>
            </a:pPr>
            <a:r>
              <a:rPr lang="en-US" sz="3638" dirty="0"/>
              <a:t>Be ready to share your discussion with the class</a:t>
            </a:r>
          </a:p>
          <a:p>
            <a:pPr marL="0" indent="0">
              <a:buNone/>
            </a:pPr>
            <a:endParaRPr lang="en-US" sz="3638" dirty="0"/>
          </a:p>
        </p:txBody>
      </p:sp>
      <p:sp>
        <p:nvSpPr>
          <p:cNvPr id="7" name="object 24">
            <a:extLst>
              <a:ext uri="{FF2B5EF4-FFF2-40B4-BE49-F238E27FC236}">
                <a16:creationId xmlns:a16="http://schemas.microsoft.com/office/drawing/2014/main" id="{EBD43D26-D495-FA47-9753-E5AFDAE44C4E}"/>
              </a:ext>
            </a:extLst>
          </p:cNvPr>
          <p:cNvSpPr txBox="1">
            <a:spLocks noGrp="1"/>
          </p:cNvSpPr>
          <p:nvPr>
            <p:ph type="title"/>
          </p:nvPr>
        </p:nvSpPr>
        <p:spPr>
          <a:xfrm>
            <a:off x="628066" y="380241"/>
            <a:ext cx="6022388" cy="754002"/>
          </a:xfrm>
          <a:prstGeom prst="rect">
            <a:avLst/>
          </a:prstGeom>
        </p:spPr>
        <p:txBody>
          <a:bodyPr vert="horz" wrap="square" lIns="0" tIns="7316" rIns="0" bIns="0" rtlCol="0" anchor="ctr">
            <a:spAutoFit/>
          </a:bodyPr>
          <a:lstStyle/>
          <a:p>
            <a:pPr marL="7701">
              <a:lnSpc>
                <a:spcPct val="100000"/>
              </a:lnSpc>
              <a:spcBef>
                <a:spcPts val="58"/>
              </a:spcBef>
            </a:pPr>
            <a:r>
              <a:rPr lang="en-US" sz="2426" spc="6" dirty="0"/>
              <a:t>Did the COVID Pandemic make loneliness worse?</a:t>
            </a:r>
            <a:endParaRPr sz="2426" spc="27" dirty="0"/>
          </a:p>
        </p:txBody>
      </p:sp>
      <p:pic>
        <p:nvPicPr>
          <p:cNvPr id="11" name="Picture 10"/>
          <p:cNvPicPr>
            <a:picLocks noChangeAspect="1"/>
          </p:cNvPicPr>
          <p:nvPr/>
        </p:nvPicPr>
        <p:blipFill>
          <a:blip r:embed="rId4"/>
          <a:stretch>
            <a:fillRect/>
          </a:stretch>
        </p:blipFill>
        <p:spPr>
          <a:xfrm>
            <a:off x="7667966" y="1101534"/>
            <a:ext cx="3846611" cy="5429760"/>
          </a:xfrm>
          <a:prstGeom prst="rect">
            <a:avLst/>
          </a:prstGeom>
        </p:spPr>
      </p:pic>
    </p:spTree>
    <p:extLst>
      <p:ext uri="{BB962C8B-B14F-4D97-AF65-F5344CB8AC3E}">
        <p14:creationId xmlns:p14="http://schemas.microsoft.com/office/powerpoint/2010/main" val="332271442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Background pattern&#10;&#10;Description automatically generated">
            <a:extLst>
              <a:ext uri="{FF2B5EF4-FFF2-40B4-BE49-F238E27FC236}">
                <a16:creationId xmlns:a16="http://schemas.microsoft.com/office/drawing/2014/main" id="{5B4D47FF-7603-DEA5-E88A-94F99ADD1097}"/>
              </a:ext>
            </a:extLst>
          </p:cNvPr>
          <p:cNvPicPr>
            <a:picLocks noChangeAspect="1"/>
          </p:cNvPicPr>
          <p:nvPr/>
        </p:nvPicPr>
        <p:blipFill>
          <a:blip r:embed="rId2">
            <a:alphaModFix amt="10000"/>
            <a:extLst>
              <a:ext uri="{28A0092B-C50C-407E-A947-70E740481C1C}">
                <a14:useLocalDpi xmlns:a14="http://schemas.microsoft.com/office/drawing/2010/main" val="0"/>
              </a:ext>
            </a:extLst>
          </a:blip>
          <a:stretch>
            <a:fillRect/>
          </a:stretch>
        </p:blipFill>
        <p:spPr>
          <a:xfrm>
            <a:off x="6544436" y="1210623"/>
            <a:ext cx="5647137" cy="5647137"/>
          </a:xfrm>
          <a:prstGeom prst="rect">
            <a:avLst/>
          </a:prstGeom>
        </p:spPr>
      </p:pic>
      <p:sp>
        <p:nvSpPr>
          <p:cNvPr id="3" name="Rounded Rectangle 2"/>
          <p:cNvSpPr/>
          <p:nvPr/>
        </p:nvSpPr>
        <p:spPr>
          <a:xfrm>
            <a:off x="1277832" y="2172506"/>
            <a:ext cx="7208276" cy="4324333"/>
          </a:xfrm>
          <a:prstGeom prst="roundRect">
            <a:avLst/>
          </a:prstGeom>
          <a:effectLst>
            <a:glow rad="101600">
              <a:srgbClr val="FF0000">
                <a:alpha val="60000"/>
              </a:srgbClr>
            </a:glow>
          </a:effectLst>
        </p:spPr>
        <p:style>
          <a:lnRef idx="2">
            <a:schemeClr val="accent2"/>
          </a:lnRef>
          <a:fillRef idx="1">
            <a:schemeClr val="lt1"/>
          </a:fillRef>
          <a:effectRef idx="0">
            <a:schemeClr val="accent2"/>
          </a:effectRef>
          <a:fontRef idx="minor">
            <a:schemeClr val="dk1"/>
          </a:fontRef>
        </p:style>
        <p:txBody>
          <a:bodyPr rtlCol="0" anchor="ctr"/>
          <a:lstStyle/>
          <a:p>
            <a:pPr algn="ctr" defTabSz="914358">
              <a:defRPr/>
            </a:pPr>
            <a:r>
              <a:rPr lang="en-US" dirty="0">
                <a:solidFill>
                  <a:prstClr val="black"/>
                </a:solidFill>
                <a:latin typeface="Comic Sans MS" panose="030F0702030302020204" pitchFamily="66" charset="0"/>
              </a:rPr>
              <a:t>Rules!</a:t>
            </a:r>
          </a:p>
          <a:p>
            <a:pPr algn="ctr" defTabSz="914358">
              <a:defRPr/>
            </a:pPr>
            <a:endParaRPr lang="en-US" dirty="0">
              <a:solidFill>
                <a:prstClr val="black"/>
              </a:solidFill>
              <a:latin typeface="Comic Sans MS" panose="030F0702030302020204" pitchFamily="66" charset="0"/>
            </a:endParaRPr>
          </a:p>
          <a:p>
            <a:pPr algn="ctr" defTabSz="914358">
              <a:defRPr/>
            </a:pPr>
            <a:r>
              <a:rPr lang="en-US" dirty="0">
                <a:solidFill>
                  <a:prstClr val="black"/>
                </a:solidFill>
                <a:latin typeface="Comic Sans MS" panose="030F0702030302020204" pitchFamily="66" charset="0"/>
              </a:rPr>
              <a:t>I will ask the question and give you some thinking time. (no more than 10 seconds)</a:t>
            </a:r>
          </a:p>
          <a:p>
            <a:pPr algn="ctr" defTabSz="914358">
              <a:defRPr/>
            </a:pPr>
            <a:endParaRPr lang="en-US" dirty="0">
              <a:solidFill>
                <a:prstClr val="black"/>
              </a:solidFill>
              <a:latin typeface="Comic Sans MS" panose="030F0702030302020204" pitchFamily="66" charset="0"/>
            </a:endParaRPr>
          </a:p>
          <a:p>
            <a:pPr algn="ctr" defTabSz="914358">
              <a:defRPr/>
            </a:pPr>
            <a:r>
              <a:rPr lang="en-US" dirty="0">
                <a:solidFill>
                  <a:prstClr val="black"/>
                </a:solidFill>
                <a:latin typeface="Comic Sans MS" panose="030F0702030302020204" pitchFamily="66" charset="0"/>
              </a:rPr>
              <a:t>Write the answer and turn your whiteboard over so nobody can see it.</a:t>
            </a:r>
          </a:p>
          <a:p>
            <a:pPr algn="ctr" defTabSz="914358">
              <a:defRPr/>
            </a:pPr>
            <a:endParaRPr lang="en-US" dirty="0">
              <a:solidFill>
                <a:prstClr val="black"/>
              </a:solidFill>
              <a:latin typeface="Comic Sans MS" panose="030F0702030302020204" pitchFamily="66" charset="0"/>
            </a:endParaRPr>
          </a:p>
          <a:p>
            <a:pPr algn="ctr" defTabSz="914358">
              <a:defRPr/>
            </a:pPr>
            <a:r>
              <a:rPr lang="en-US" dirty="0">
                <a:solidFill>
                  <a:prstClr val="black"/>
                </a:solidFill>
                <a:latin typeface="Comic Sans MS" panose="030F0702030302020204" pitchFamily="66" charset="0"/>
              </a:rPr>
              <a:t>When I am ready I will put on the 3 to 1 counter.</a:t>
            </a:r>
          </a:p>
          <a:p>
            <a:pPr algn="ctr" defTabSz="914358">
              <a:defRPr/>
            </a:pPr>
            <a:endParaRPr lang="en-US" dirty="0">
              <a:solidFill>
                <a:prstClr val="black"/>
              </a:solidFill>
              <a:latin typeface="Comic Sans MS" panose="030F0702030302020204" pitchFamily="66" charset="0"/>
            </a:endParaRPr>
          </a:p>
          <a:p>
            <a:pPr algn="ctr" defTabSz="914358">
              <a:defRPr/>
            </a:pPr>
            <a:r>
              <a:rPr lang="en-US" dirty="0">
                <a:solidFill>
                  <a:prstClr val="black"/>
                </a:solidFill>
                <a:latin typeface="Comic Sans MS" panose="030F0702030302020204" pitchFamily="66" charset="0"/>
              </a:rPr>
              <a:t>When ‘Show me’ appears on the board you must hold up your whiteboard (even if you don’t know the answer and there is nothing on your board)</a:t>
            </a:r>
          </a:p>
        </p:txBody>
      </p:sp>
      <p:sp>
        <p:nvSpPr>
          <p:cNvPr id="6" name="Rounded Rectangle 5"/>
          <p:cNvSpPr/>
          <p:nvPr/>
        </p:nvSpPr>
        <p:spPr>
          <a:xfrm>
            <a:off x="1277832" y="2129036"/>
            <a:ext cx="7208276" cy="4324333"/>
          </a:xfrm>
          <a:prstGeom prst="roundRect">
            <a:avLst/>
          </a:prstGeom>
          <a:effectLst>
            <a:glow rad="101600">
              <a:srgbClr val="FF0000">
                <a:alpha val="60000"/>
              </a:srgbClr>
            </a:glow>
          </a:effectLst>
        </p:spPr>
        <p:style>
          <a:lnRef idx="2">
            <a:schemeClr val="accent2"/>
          </a:lnRef>
          <a:fillRef idx="1">
            <a:schemeClr val="lt1"/>
          </a:fillRef>
          <a:effectRef idx="0">
            <a:schemeClr val="accent2"/>
          </a:effectRef>
          <a:fontRef idx="minor">
            <a:schemeClr val="dk1"/>
          </a:fontRef>
        </p:style>
        <p:txBody>
          <a:bodyPr rtlCol="0" anchor="ctr"/>
          <a:lstStyle/>
          <a:p>
            <a:pPr algn="ctr" defTabSz="914358">
              <a:defRPr/>
            </a:pPr>
            <a:r>
              <a:rPr lang="en-US" sz="9599" dirty="0">
                <a:solidFill>
                  <a:prstClr val="black"/>
                </a:solidFill>
                <a:latin typeface="Comic Sans MS" panose="030F0702030302020204" pitchFamily="66" charset="0"/>
              </a:rPr>
              <a:t>3</a:t>
            </a:r>
          </a:p>
        </p:txBody>
      </p:sp>
      <p:sp>
        <p:nvSpPr>
          <p:cNvPr id="7" name="Rounded Rectangle 6"/>
          <p:cNvSpPr/>
          <p:nvPr/>
        </p:nvSpPr>
        <p:spPr>
          <a:xfrm>
            <a:off x="1277832" y="2172506"/>
            <a:ext cx="7208276" cy="4324333"/>
          </a:xfrm>
          <a:prstGeom prst="roundRect">
            <a:avLst/>
          </a:prstGeom>
          <a:effectLst>
            <a:glow rad="101600">
              <a:srgbClr val="FF0000">
                <a:alpha val="60000"/>
              </a:srgbClr>
            </a:glow>
          </a:effectLst>
        </p:spPr>
        <p:style>
          <a:lnRef idx="2">
            <a:schemeClr val="accent2"/>
          </a:lnRef>
          <a:fillRef idx="1">
            <a:schemeClr val="lt1"/>
          </a:fillRef>
          <a:effectRef idx="0">
            <a:schemeClr val="accent2"/>
          </a:effectRef>
          <a:fontRef idx="minor">
            <a:schemeClr val="dk1"/>
          </a:fontRef>
        </p:style>
        <p:txBody>
          <a:bodyPr rtlCol="0" anchor="ctr"/>
          <a:lstStyle/>
          <a:p>
            <a:pPr algn="ctr" defTabSz="914358">
              <a:defRPr/>
            </a:pPr>
            <a:r>
              <a:rPr lang="en-US" sz="9599" dirty="0">
                <a:solidFill>
                  <a:prstClr val="black"/>
                </a:solidFill>
                <a:latin typeface="Comic Sans MS" panose="030F0702030302020204" pitchFamily="66" charset="0"/>
              </a:rPr>
              <a:t>2</a:t>
            </a:r>
          </a:p>
        </p:txBody>
      </p:sp>
      <p:sp>
        <p:nvSpPr>
          <p:cNvPr id="8" name="Rounded Rectangle 7"/>
          <p:cNvSpPr/>
          <p:nvPr/>
        </p:nvSpPr>
        <p:spPr>
          <a:xfrm>
            <a:off x="1277832" y="2172506"/>
            <a:ext cx="7208276" cy="4324333"/>
          </a:xfrm>
          <a:prstGeom prst="roundRect">
            <a:avLst/>
          </a:prstGeom>
          <a:effectLst>
            <a:glow rad="101600">
              <a:srgbClr val="FF0000">
                <a:alpha val="60000"/>
              </a:srgbClr>
            </a:glow>
          </a:effectLst>
        </p:spPr>
        <p:style>
          <a:lnRef idx="2">
            <a:schemeClr val="accent2"/>
          </a:lnRef>
          <a:fillRef idx="1">
            <a:schemeClr val="lt1"/>
          </a:fillRef>
          <a:effectRef idx="0">
            <a:schemeClr val="accent2"/>
          </a:effectRef>
          <a:fontRef idx="minor">
            <a:schemeClr val="dk1"/>
          </a:fontRef>
        </p:style>
        <p:txBody>
          <a:bodyPr rtlCol="0" anchor="ctr"/>
          <a:lstStyle/>
          <a:p>
            <a:pPr algn="ctr" defTabSz="914358">
              <a:defRPr/>
            </a:pPr>
            <a:r>
              <a:rPr lang="en-US" sz="9599" dirty="0">
                <a:solidFill>
                  <a:prstClr val="black"/>
                </a:solidFill>
                <a:latin typeface="Comic Sans MS" panose="030F0702030302020204" pitchFamily="66" charset="0"/>
              </a:rPr>
              <a:t>1</a:t>
            </a:r>
          </a:p>
        </p:txBody>
      </p:sp>
      <p:sp>
        <p:nvSpPr>
          <p:cNvPr id="9" name="Rounded Rectangle 8"/>
          <p:cNvSpPr/>
          <p:nvPr/>
        </p:nvSpPr>
        <p:spPr>
          <a:xfrm>
            <a:off x="1277832" y="2172506"/>
            <a:ext cx="7208276" cy="4324333"/>
          </a:xfrm>
          <a:prstGeom prst="roundRect">
            <a:avLst/>
          </a:prstGeom>
          <a:effectLst>
            <a:glow rad="101600">
              <a:srgbClr val="FF0000">
                <a:alpha val="60000"/>
              </a:srgbClr>
            </a:glow>
          </a:effectLst>
        </p:spPr>
        <p:style>
          <a:lnRef idx="2">
            <a:schemeClr val="accent2"/>
          </a:lnRef>
          <a:fillRef idx="1">
            <a:schemeClr val="lt1"/>
          </a:fillRef>
          <a:effectRef idx="0">
            <a:schemeClr val="accent2"/>
          </a:effectRef>
          <a:fontRef idx="minor">
            <a:schemeClr val="dk1"/>
          </a:fontRef>
        </p:style>
        <p:txBody>
          <a:bodyPr rtlCol="0" anchor="ctr"/>
          <a:lstStyle/>
          <a:p>
            <a:pPr algn="ctr" defTabSz="914358">
              <a:defRPr/>
            </a:pPr>
            <a:r>
              <a:rPr lang="en-US" sz="4800" dirty="0">
                <a:solidFill>
                  <a:prstClr val="black"/>
                </a:solidFill>
                <a:latin typeface="Comic Sans MS" panose="030F0702030302020204" pitchFamily="66" charset="0"/>
              </a:rPr>
              <a:t>Show me! </a:t>
            </a:r>
          </a:p>
          <a:p>
            <a:pPr algn="ctr" defTabSz="914358">
              <a:defRPr/>
            </a:pPr>
            <a:r>
              <a:rPr lang="en-US" sz="3200" dirty="0">
                <a:solidFill>
                  <a:prstClr val="black"/>
                </a:solidFill>
                <a:latin typeface="Comic Sans MS" panose="030F0702030302020204" pitchFamily="66" charset="0"/>
              </a:rPr>
              <a:t>(even if your whiteboard is blank)</a:t>
            </a:r>
          </a:p>
        </p:txBody>
      </p:sp>
      <p:pic>
        <p:nvPicPr>
          <p:cNvPr id="11" name="Picture 10" descr="Logo&#10;&#10;Description automatically generated">
            <a:extLst>
              <a:ext uri="{FF2B5EF4-FFF2-40B4-BE49-F238E27FC236}">
                <a16:creationId xmlns:a16="http://schemas.microsoft.com/office/drawing/2014/main" id="{5D06B489-480E-2B03-AE76-515035BCCE8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805687" y="375737"/>
            <a:ext cx="3949362" cy="604252"/>
          </a:xfrm>
          <a:prstGeom prst="rect">
            <a:avLst/>
          </a:prstGeom>
        </p:spPr>
      </p:pic>
      <p:sp>
        <p:nvSpPr>
          <p:cNvPr id="12" name="Title 1"/>
          <p:cNvSpPr>
            <a:spLocks noGrp="1"/>
          </p:cNvSpPr>
          <p:nvPr>
            <p:ph type="title"/>
          </p:nvPr>
        </p:nvSpPr>
        <p:spPr>
          <a:xfrm>
            <a:off x="377386" y="407204"/>
            <a:ext cx="7203248" cy="803823"/>
          </a:xfrm>
        </p:spPr>
        <p:txBody>
          <a:bodyPr>
            <a:normAutofit fontScale="90000"/>
          </a:bodyPr>
          <a:lstStyle/>
          <a:p>
            <a:r>
              <a:rPr lang="en-GB" sz="4851" dirty="0"/>
              <a:t>Hinge Questions – whiteboard activity</a:t>
            </a:r>
          </a:p>
        </p:txBody>
      </p:sp>
    </p:spTree>
    <p:extLst>
      <p:ext uri="{BB962C8B-B14F-4D97-AF65-F5344CB8AC3E}">
        <p14:creationId xmlns:p14="http://schemas.microsoft.com/office/powerpoint/2010/main" val="17462741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bg/>
                                          </p:spTgt>
                                        </p:tgtEl>
                                        <p:attrNameLst>
                                          <p:attrName>style.visibility</p:attrName>
                                        </p:attrNameLst>
                                      </p:cBhvr>
                                      <p:to>
                                        <p:strVal val="visible"/>
                                      </p:to>
                                    </p:set>
                                    <p:animEffect transition="in" filter="fade">
                                      <p:cBhvr>
                                        <p:cTn id="7" dur="500"/>
                                        <p:tgtEl>
                                          <p:spTgt spid="3">
                                            <p:bg/>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fade">
                                      <p:cBhvr>
                                        <p:cTn id="22" dur="500"/>
                                        <p:tgtEl>
                                          <p:spTgt spid="3">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animEffect transition="in" filter="fade">
                                      <p:cBhvr>
                                        <p:cTn id="27" dur="500"/>
                                        <p:tgtEl>
                                          <p:spTgt spid="3">
                                            <p:txEl>
                                              <p:pRg st="6" end="6"/>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3">
                                            <p:txEl>
                                              <p:pRg st="8" end="8"/>
                                            </p:txEl>
                                          </p:spTgt>
                                        </p:tgtEl>
                                        <p:attrNameLst>
                                          <p:attrName>style.visibility</p:attrName>
                                        </p:attrNameLst>
                                      </p:cBhvr>
                                      <p:to>
                                        <p:strVal val="visible"/>
                                      </p:to>
                                    </p:set>
                                    <p:animEffect transition="in" filter="fade">
                                      <p:cBhvr>
                                        <p:cTn id="32" dur="500"/>
                                        <p:tgtEl>
                                          <p:spTgt spid="3">
                                            <p:txEl>
                                              <p:pRg st="8" end="8"/>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6"/>
                                        </p:tgtEl>
                                        <p:attrNameLst>
                                          <p:attrName>style.visibility</p:attrName>
                                        </p:attrNameLst>
                                      </p:cBhvr>
                                      <p:to>
                                        <p:strVal val="visible"/>
                                      </p:to>
                                    </p:set>
                                    <p:animEffect transition="in" filter="fade">
                                      <p:cBhvr>
                                        <p:cTn id="37" dur="500"/>
                                        <p:tgtEl>
                                          <p:spTgt spid="6"/>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7"/>
                                        </p:tgtEl>
                                        <p:attrNameLst>
                                          <p:attrName>style.visibility</p:attrName>
                                        </p:attrNameLst>
                                      </p:cBhvr>
                                      <p:to>
                                        <p:strVal val="visible"/>
                                      </p:to>
                                    </p:set>
                                    <p:animEffect transition="in" filter="fade">
                                      <p:cBhvr>
                                        <p:cTn id="42" dur="500"/>
                                        <p:tgtEl>
                                          <p:spTgt spid="7"/>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8"/>
                                        </p:tgtEl>
                                        <p:attrNameLst>
                                          <p:attrName>style.visibility</p:attrName>
                                        </p:attrNameLst>
                                      </p:cBhvr>
                                      <p:to>
                                        <p:strVal val="visible"/>
                                      </p:to>
                                    </p:set>
                                    <p:animEffect transition="in" filter="fade">
                                      <p:cBhvr>
                                        <p:cTn id="47" dur="500"/>
                                        <p:tgtEl>
                                          <p:spTgt spid="8"/>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grpId="0" nodeType="clickEffect">
                                  <p:stCondLst>
                                    <p:cond delay="0"/>
                                  </p:stCondLst>
                                  <p:childTnLst>
                                    <p:set>
                                      <p:cBhvr>
                                        <p:cTn id="51" dur="1" fill="hold">
                                          <p:stCondLst>
                                            <p:cond delay="0"/>
                                          </p:stCondLst>
                                        </p:cTn>
                                        <p:tgtEl>
                                          <p:spTgt spid="9"/>
                                        </p:tgtEl>
                                        <p:attrNameLst>
                                          <p:attrName>style.visibility</p:attrName>
                                        </p:attrNameLst>
                                      </p:cBhvr>
                                      <p:to>
                                        <p:strVal val="visible"/>
                                      </p:to>
                                    </p:set>
                                    <p:animEffect transition="in" filter="fade">
                                      <p:cBhvr>
                                        <p:cTn id="52"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nimBg="1"/>
      <p:bldP spid="6" grpId="0" animBg="1"/>
      <p:bldP spid="7" grpId="0" animBg="1"/>
      <p:bldP spid="8" grpId="0" animBg="1"/>
      <p:bldP spid="9"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Background pattern&#10;&#10;Description automatically generated">
            <a:extLst>
              <a:ext uri="{FF2B5EF4-FFF2-40B4-BE49-F238E27FC236}">
                <a16:creationId xmlns:a16="http://schemas.microsoft.com/office/drawing/2014/main" id="{5B4D47FF-7603-DEA5-E88A-94F99ADD1097}"/>
              </a:ext>
            </a:extLst>
          </p:cNvPr>
          <p:cNvPicPr>
            <a:picLocks noChangeAspect="1"/>
          </p:cNvPicPr>
          <p:nvPr/>
        </p:nvPicPr>
        <p:blipFill>
          <a:blip r:embed="rId2">
            <a:alphaModFix amt="10000"/>
            <a:extLst>
              <a:ext uri="{28A0092B-C50C-407E-A947-70E740481C1C}">
                <a14:useLocalDpi xmlns:a14="http://schemas.microsoft.com/office/drawing/2010/main" val="0"/>
              </a:ext>
            </a:extLst>
          </a:blip>
          <a:stretch>
            <a:fillRect/>
          </a:stretch>
        </p:blipFill>
        <p:spPr>
          <a:xfrm>
            <a:off x="6544436" y="1210623"/>
            <a:ext cx="5647137" cy="5647137"/>
          </a:xfrm>
          <a:prstGeom prst="rect">
            <a:avLst/>
          </a:prstGeom>
        </p:spPr>
      </p:pic>
      <p:pic>
        <p:nvPicPr>
          <p:cNvPr id="11" name="Picture 10" descr="Logo&#10;&#10;Description automatically generated">
            <a:extLst>
              <a:ext uri="{FF2B5EF4-FFF2-40B4-BE49-F238E27FC236}">
                <a16:creationId xmlns:a16="http://schemas.microsoft.com/office/drawing/2014/main" id="{5D06B489-480E-2B03-AE76-515035BCCE8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805687" y="375737"/>
            <a:ext cx="3949362" cy="604252"/>
          </a:xfrm>
          <a:prstGeom prst="rect">
            <a:avLst/>
          </a:prstGeom>
        </p:spPr>
      </p:pic>
      <p:sp>
        <p:nvSpPr>
          <p:cNvPr id="12" name="Title 1"/>
          <p:cNvSpPr>
            <a:spLocks noGrp="1"/>
          </p:cNvSpPr>
          <p:nvPr>
            <p:ph type="title"/>
          </p:nvPr>
        </p:nvSpPr>
        <p:spPr>
          <a:xfrm>
            <a:off x="377386" y="407204"/>
            <a:ext cx="7203248" cy="803823"/>
          </a:xfrm>
        </p:spPr>
        <p:txBody>
          <a:bodyPr>
            <a:normAutofit fontScale="90000"/>
          </a:bodyPr>
          <a:lstStyle/>
          <a:p>
            <a:r>
              <a:rPr lang="en-GB" sz="4851" dirty="0"/>
              <a:t>Hinge Questions – whiteboard activity</a:t>
            </a:r>
          </a:p>
        </p:txBody>
      </p:sp>
      <p:sp>
        <p:nvSpPr>
          <p:cNvPr id="13" name="Content Placeholder 2"/>
          <p:cNvSpPr>
            <a:spLocks noGrp="1"/>
          </p:cNvSpPr>
          <p:nvPr>
            <p:ph idx="1"/>
          </p:nvPr>
        </p:nvSpPr>
        <p:spPr>
          <a:xfrm>
            <a:off x="377386" y="1783812"/>
            <a:ext cx="11377663" cy="4876451"/>
          </a:xfrm>
        </p:spPr>
        <p:txBody>
          <a:bodyPr>
            <a:normAutofit/>
          </a:bodyPr>
          <a:lstStyle/>
          <a:p>
            <a:pPr marL="0" indent="0">
              <a:buNone/>
            </a:pPr>
            <a:r>
              <a:rPr lang="en-US" sz="3638" dirty="0" smtClean="0"/>
              <a:t>True or False</a:t>
            </a:r>
            <a:endParaRPr lang="en-US" sz="3638" dirty="0"/>
          </a:p>
          <a:p>
            <a:pPr marL="0" indent="0">
              <a:buNone/>
            </a:pPr>
            <a:endParaRPr lang="en-US" sz="3638" dirty="0"/>
          </a:p>
          <a:p>
            <a:pPr marL="0" indent="0">
              <a:buNone/>
            </a:pPr>
            <a:r>
              <a:rPr lang="en-US" sz="3638" dirty="0" smtClean="0"/>
              <a:t>COVID-19 lockdowns increased the feeling of loneliness in young people and adults</a:t>
            </a:r>
            <a:endParaRPr lang="en-US" sz="3638" dirty="0"/>
          </a:p>
          <a:p>
            <a:pPr marL="0" indent="0">
              <a:buNone/>
            </a:pPr>
            <a:endParaRPr lang="en-US" sz="3638" dirty="0"/>
          </a:p>
          <a:p>
            <a:pPr marL="0" indent="0">
              <a:buNone/>
            </a:pPr>
            <a:r>
              <a:rPr lang="en-US" sz="3638" dirty="0" smtClean="0">
                <a:solidFill>
                  <a:srgbClr val="FF0000"/>
                </a:solidFill>
              </a:rPr>
              <a:t>True</a:t>
            </a:r>
            <a:endParaRPr lang="en-US" sz="3638" dirty="0">
              <a:solidFill>
                <a:srgbClr val="FF0000"/>
              </a:solidFill>
            </a:endParaRPr>
          </a:p>
        </p:txBody>
      </p:sp>
    </p:spTree>
    <p:extLst>
      <p:ext uri="{BB962C8B-B14F-4D97-AF65-F5344CB8AC3E}">
        <p14:creationId xmlns:p14="http://schemas.microsoft.com/office/powerpoint/2010/main" val="12978573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Picture 18" descr="Background pattern&#10;&#10;Description automatically generated">
            <a:extLst>
              <a:ext uri="{FF2B5EF4-FFF2-40B4-BE49-F238E27FC236}">
                <a16:creationId xmlns:a16="http://schemas.microsoft.com/office/drawing/2014/main" id="{9A43A601-11BE-3A1A-75CF-3A77D2922B43}"/>
              </a:ext>
            </a:extLst>
          </p:cNvPr>
          <p:cNvPicPr>
            <a:picLocks noChangeAspect="1"/>
          </p:cNvPicPr>
          <p:nvPr/>
        </p:nvPicPr>
        <p:blipFill>
          <a:blip r:embed="rId2">
            <a:alphaModFix amt="10000"/>
            <a:extLst>
              <a:ext uri="{28A0092B-C50C-407E-A947-70E740481C1C}">
                <a14:useLocalDpi xmlns:a14="http://schemas.microsoft.com/office/drawing/2010/main" val="0"/>
              </a:ext>
            </a:extLst>
          </a:blip>
          <a:stretch>
            <a:fillRect/>
          </a:stretch>
        </p:blipFill>
        <p:spPr>
          <a:xfrm>
            <a:off x="6215997" y="1061918"/>
            <a:ext cx="5647533" cy="5647533"/>
          </a:xfrm>
          <a:prstGeom prst="rect">
            <a:avLst/>
          </a:prstGeom>
        </p:spPr>
      </p:pic>
      <p:sp>
        <p:nvSpPr>
          <p:cNvPr id="20" name="TextBox 19"/>
          <p:cNvSpPr txBox="1"/>
          <p:nvPr/>
        </p:nvSpPr>
        <p:spPr>
          <a:xfrm>
            <a:off x="99308" y="68840"/>
            <a:ext cx="6514733" cy="1323439"/>
          </a:xfrm>
          <a:prstGeom prst="rect">
            <a:avLst/>
          </a:prstGeom>
          <a:noFill/>
        </p:spPr>
        <p:txBody>
          <a:bodyPr wrap="square" rtlCol="0">
            <a:spAutoFit/>
          </a:bodyPr>
          <a:lstStyle/>
          <a:p>
            <a:pPr algn="ctr" defTabSz="277246">
              <a:defRPr/>
            </a:pPr>
            <a:r>
              <a:rPr lang="en-GB" sz="4000" u="sng" dirty="0">
                <a:solidFill>
                  <a:prstClr val="black"/>
                </a:solidFill>
                <a:latin typeface="Comic Sans MS" panose="030F0702030302020204" pitchFamily="66" charset="0"/>
              </a:rPr>
              <a:t>Secure your </a:t>
            </a:r>
            <a:r>
              <a:rPr lang="en-GB" sz="4000" u="sng" dirty="0" smtClean="0">
                <a:solidFill>
                  <a:prstClr val="black"/>
                </a:solidFill>
                <a:latin typeface="Comic Sans MS" panose="030F0702030302020204" pitchFamily="66" charset="0"/>
              </a:rPr>
              <a:t>Relationships: </a:t>
            </a:r>
            <a:r>
              <a:rPr lang="en-GB" sz="4000" u="sng" dirty="0">
                <a:solidFill>
                  <a:prstClr val="black"/>
                </a:solidFill>
                <a:latin typeface="Comic Sans MS" panose="030F0702030302020204" pitchFamily="66" charset="0"/>
              </a:rPr>
              <a:t>Learning Journey</a:t>
            </a:r>
          </a:p>
        </p:txBody>
      </p:sp>
      <p:pic>
        <p:nvPicPr>
          <p:cNvPr id="18" name="Picture 17" descr="Logo&#10;&#10;Description automatically generated">
            <a:extLst>
              <a:ext uri="{FF2B5EF4-FFF2-40B4-BE49-F238E27FC236}">
                <a16:creationId xmlns:a16="http://schemas.microsoft.com/office/drawing/2014/main" id="{07E73F21-BD7F-E769-B703-F6FC05FC3F9B}"/>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805687" y="375737"/>
            <a:ext cx="3949362" cy="604252"/>
          </a:xfrm>
          <a:prstGeom prst="rect">
            <a:avLst/>
          </a:prstGeom>
        </p:spPr>
      </p:pic>
      <p:sp>
        <p:nvSpPr>
          <p:cNvPr id="28" name="Rounded Rectangle 27"/>
          <p:cNvSpPr/>
          <p:nvPr/>
        </p:nvSpPr>
        <p:spPr>
          <a:xfrm>
            <a:off x="581290" y="1586889"/>
            <a:ext cx="1446050" cy="1008041"/>
          </a:xfrm>
          <a:prstGeom prst="roundRect">
            <a:avLst/>
          </a:prstGeom>
          <a:solidFill>
            <a:srgbClr val="00B050"/>
          </a:solidFill>
          <a:effectLst>
            <a:glow rad="139700">
              <a:srgbClr val="FF0000">
                <a:alpha val="40000"/>
              </a:srgbClr>
            </a:glow>
          </a:effectLst>
        </p:spPr>
        <p:style>
          <a:lnRef idx="2">
            <a:schemeClr val="accent2"/>
          </a:lnRef>
          <a:fillRef idx="1">
            <a:schemeClr val="lt1"/>
          </a:fillRef>
          <a:effectRef idx="0">
            <a:schemeClr val="accent2"/>
          </a:effectRef>
          <a:fontRef idx="minor">
            <a:schemeClr val="dk1"/>
          </a:fontRef>
        </p:style>
        <p:txBody>
          <a:bodyPr rtlCol="0" anchor="ctr"/>
          <a:lstStyle/>
          <a:p>
            <a:pPr algn="ctr" defTabSz="277246">
              <a:defRPr/>
            </a:pPr>
            <a:r>
              <a:rPr lang="en-US" sz="1400" dirty="0" smtClean="0">
                <a:solidFill>
                  <a:prstClr val="black"/>
                </a:solidFill>
                <a:latin typeface="Comic Sans MS" panose="030F0702030302020204" pitchFamily="66" charset="0"/>
              </a:rPr>
              <a:t>Issues faced by people in the UK</a:t>
            </a:r>
            <a:endParaRPr lang="en-US" sz="1400" dirty="0">
              <a:solidFill>
                <a:prstClr val="black"/>
              </a:solidFill>
              <a:latin typeface="Comic Sans MS" panose="030F0702030302020204" pitchFamily="66" charset="0"/>
            </a:endParaRPr>
          </a:p>
        </p:txBody>
      </p:sp>
      <p:sp>
        <p:nvSpPr>
          <p:cNvPr id="29" name="Rounded Rectangle 28"/>
          <p:cNvSpPr/>
          <p:nvPr/>
        </p:nvSpPr>
        <p:spPr>
          <a:xfrm>
            <a:off x="2525775" y="1618155"/>
            <a:ext cx="1446050" cy="1008041"/>
          </a:xfrm>
          <a:prstGeom prst="roundRect">
            <a:avLst/>
          </a:prstGeom>
          <a:solidFill>
            <a:schemeClr val="accent4"/>
          </a:solidFill>
          <a:effectLst>
            <a:glow rad="139700">
              <a:srgbClr val="FF0000">
                <a:alpha val="40000"/>
              </a:srgbClr>
            </a:glow>
          </a:effectLst>
        </p:spPr>
        <p:style>
          <a:lnRef idx="2">
            <a:schemeClr val="accent2"/>
          </a:lnRef>
          <a:fillRef idx="1">
            <a:schemeClr val="lt1"/>
          </a:fillRef>
          <a:effectRef idx="0">
            <a:schemeClr val="accent2"/>
          </a:effectRef>
          <a:fontRef idx="minor">
            <a:schemeClr val="dk1"/>
          </a:fontRef>
        </p:style>
        <p:txBody>
          <a:bodyPr rtlCol="0" anchor="ctr"/>
          <a:lstStyle/>
          <a:p>
            <a:pPr algn="ctr" defTabSz="277246">
              <a:defRPr/>
            </a:pPr>
            <a:r>
              <a:rPr lang="en-US" sz="1400" dirty="0" smtClean="0">
                <a:solidFill>
                  <a:prstClr val="black"/>
                </a:solidFill>
                <a:latin typeface="Comic Sans MS" panose="030F0702030302020204" pitchFamily="66" charset="0"/>
              </a:rPr>
              <a:t>What is loneliness?</a:t>
            </a:r>
            <a:endParaRPr lang="en-US" sz="1400" dirty="0">
              <a:solidFill>
                <a:prstClr val="black"/>
              </a:solidFill>
              <a:latin typeface="Comic Sans MS" panose="030F0702030302020204" pitchFamily="66" charset="0"/>
            </a:endParaRPr>
          </a:p>
        </p:txBody>
      </p:sp>
      <p:sp>
        <p:nvSpPr>
          <p:cNvPr id="30" name="Rounded Rectangle 29"/>
          <p:cNvSpPr/>
          <p:nvPr/>
        </p:nvSpPr>
        <p:spPr>
          <a:xfrm>
            <a:off x="4470261" y="1592857"/>
            <a:ext cx="1446050" cy="1008041"/>
          </a:xfrm>
          <a:prstGeom prst="roundRect">
            <a:avLst/>
          </a:prstGeom>
          <a:solidFill>
            <a:schemeClr val="bg1"/>
          </a:solidFill>
          <a:effectLst>
            <a:glow rad="139700">
              <a:srgbClr val="FF0000">
                <a:alpha val="40000"/>
              </a:srgbClr>
            </a:glow>
          </a:effectLst>
        </p:spPr>
        <p:style>
          <a:lnRef idx="2">
            <a:schemeClr val="accent2"/>
          </a:lnRef>
          <a:fillRef idx="1">
            <a:schemeClr val="lt1"/>
          </a:fillRef>
          <a:effectRef idx="0">
            <a:schemeClr val="accent2"/>
          </a:effectRef>
          <a:fontRef idx="minor">
            <a:schemeClr val="dk1"/>
          </a:fontRef>
        </p:style>
        <p:txBody>
          <a:bodyPr rtlCol="0" anchor="ctr"/>
          <a:lstStyle/>
          <a:p>
            <a:pPr algn="ctr" defTabSz="277246">
              <a:defRPr/>
            </a:pPr>
            <a:r>
              <a:rPr lang="en-US" sz="1400" dirty="0" smtClean="0">
                <a:solidFill>
                  <a:prstClr val="black"/>
                </a:solidFill>
                <a:latin typeface="Comic Sans MS" panose="030F0702030302020204" pitchFamily="66" charset="0"/>
              </a:rPr>
              <a:t>Importance of working together</a:t>
            </a:r>
            <a:endParaRPr lang="en-US" sz="1400" dirty="0">
              <a:solidFill>
                <a:prstClr val="black"/>
              </a:solidFill>
              <a:latin typeface="Comic Sans MS" panose="030F0702030302020204" pitchFamily="66" charset="0"/>
            </a:endParaRPr>
          </a:p>
        </p:txBody>
      </p:sp>
      <p:sp>
        <p:nvSpPr>
          <p:cNvPr id="31" name="Rounded Rectangle 30"/>
          <p:cNvSpPr/>
          <p:nvPr/>
        </p:nvSpPr>
        <p:spPr>
          <a:xfrm>
            <a:off x="6414746" y="1586888"/>
            <a:ext cx="1446050" cy="1008041"/>
          </a:xfrm>
          <a:prstGeom prst="roundRect">
            <a:avLst/>
          </a:prstGeom>
          <a:solidFill>
            <a:schemeClr val="bg1"/>
          </a:solidFill>
          <a:effectLst>
            <a:glow rad="139700">
              <a:srgbClr val="FF0000">
                <a:alpha val="40000"/>
              </a:srgbClr>
            </a:glow>
          </a:effectLst>
        </p:spPr>
        <p:style>
          <a:lnRef idx="2">
            <a:schemeClr val="accent2"/>
          </a:lnRef>
          <a:fillRef idx="1">
            <a:schemeClr val="lt1"/>
          </a:fillRef>
          <a:effectRef idx="0">
            <a:schemeClr val="accent2"/>
          </a:effectRef>
          <a:fontRef idx="minor">
            <a:schemeClr val="dk1"/>
          </a:fontRef>
        </p:style>
        <p:txBody>
          <a:bodyPr rtlCol="0" anchor="ctr"/>
          <a:lstStyle/>
          <a:p>
            <a:pPr algn="ctr" defTabSz="277246">
              <a:defRPr/>
            </a:pPr>
            <a:r>
              <a:rPr lang="en-US" sz="1400" dirty="0" smtClean="0">
                <a:solidFill>
                  <a:prstClr val="black"/>
                </a:solidFill>
                <a:latin typeface="Comic Sans MS" panose="030F0702030302020204" pitchFamily="66" charset="0"/>
              </a:rPr>
              <a:t>What is conflict resolution?</a:t>
            </a:r>
            <a:endParaRPr lang="en-US" sz="1400" dirty="0">
              <a:solidFill>
                <a:prstClr val="black"/>
              </a:solidFill>
              <a:latin typeface="Comic Sans MS" panose="030F0702030302020204" pitchFamily="66" charset="0"/>
            </a:endParaRPr>
          </a:p>
        </p:txBody>
      </p:sp>
      <p:sp>
        <p:nvSpPr>
          <p:cNvPr id="32" name="Rounded Rectangle 31"/>
          <p:cNvSpPr/>
          <p:nvPr/>
        </p:nvSpPr>
        <p:spPr>
          <a:xfrm>
            <a:off x="8422755" y="1606240"/>
            <a:ext cx="1514832" cy="1008041"/>
          </a:xfrm>
          <a:prstGeom prst="roundRect">
            <a:avLst/>
          </a:prstGeom>
          <a:solidFill>
            <a:schemeClr val="bg1"/>
          </a:solidFill>
          <a:effectLst>
            <a:glow rad="139700">
              <a:srgbClr val="FF0000">
                <a:alpha val="40000"/>
              </a:srgbClr>
            </a:glow>
          </a:effectLst>
        </p:spPr>
        <p:style>
          <a:lnRef idx="2">
            <a:schemeClr val="accent2"/>
          </a:lnRef>
          <a:fillRef idx="1">
            <a:schemeClr val="lt1"/>
          </a:fillRef>
          <a:effectRef idx="0">
            <a:schemeClr val="accent2"/>
          </a:effectRef>
          <a:fontRef idx="minor">
            <a:schemeClr val="dk1"/>
          </a:fontRef>
        </p:style>
        <p:txBody>
          <a:bodyPr rtlCol="0" anchor="ctr"/>
          <a:lstStyle/>
          <a:p>
            <a:pPr algn="ctr" defTabSz="277246">
              <a:defRPr/>
            </a:pPr>
            <a:r>
              <a:rPr lang="en-US" sz="1400" dirty="0" smtClean="0">
                <a:solidFill>
                  <a:prstClr val="black"/>
                </a:solidFill>
                <a:latin typeface="Comic Sans MS" panose="030F0702030302020204" pitchFamily="66" charset="0"/>
              </a:rPr>
              <a:t>Importance of celebrating culture and diversity</a:t>
            </a:r>
            <a:endParaRPr lang="en-US" sz="1400" dirty="0">
              <a:solidFill>
                <a:prstClr val="black"/>
              </a:solidFill>
              <a:latin typeface="Comic Sans MS" panose="030F0702030302020204" pitchFamily="66" charset="0"/>
            </a:endParaRPr>
          </a:p>
        </p:txBody>
      </p:sp>
      <p:sp>
        <p:nvSpPr>
          <p:cNvPr id="33" name="Rounded Rectangle 32"/>
          <p:cNvSpPr/>
          <p:nvPr/>
        </p:nvSpPr>
        <p:spPr>
          <a:xfrm>
            <a:off x="10499546" y="1605223"/>
            <a:ext cx="1446050" cy="1008041"/>
          </a:xfrm>
          <a:prstGeom prst="roundRect">
            <a:avLst/>
          </a:prstGeom>
          <a:solidFill>
            <a:schemeClr val="bg1"/>
          </a:solidFill>
          <a:effectLst>
            <a:glow rad="139700">
              <a:srgbClr val="FF0000">
                <a:alpha val="40000"/>
              </a:srgbClr>
            </a:glow>
          </a:effectLst>
        </p:spPr>
        <p:style>
          <a:lnRef idx="2">
            <a:schemeClr val="accent2"/>
          </a:lnRef>
          <a:fillRef idx="1">
            <a:schemeClr val="lt1"/>
          </a:fillRef>
          <a:effectRef idx="0">
            <a:schemeClr val="accent2"/>
          </a:effectRef>
          <a:fontRef idx="minor">
            <a:schemeClr val="dk1"/>
          </a:fontRef>
        </p:style>
        <p:txBody>
          <a:bodyPr rtlCol="0" anchor="ctr"/>
          <a:lstStyle/>
          <a:p>
            <a:pPr algn="ctr" defTabSz="277246">
              <a:defRPr/>
            </a:pPr>
            <a:r>
              <a:rPr lang="en-US" sz="1400" dirty="0" smtClean="0">
                <a:solidFill>
                  <a:prstClr val="black"/>
                </a:solidFill>
                <a:latin typeface="Comic Sans MS" panose="030F0702030302020204" pitchFamily="66" charset="0"/>
              </a:rPr>
              <a:t>Importance of charity work</a:t>
            </a:r>
            <a:endParaRPr lang="en-US" sz="1400" dirty="0">
              <a:solidFill>
                <a:prstClr val="black"/>
              </a:solidFill>
              <a:latin typeface="Comic Sans MS" panose="030F0702030302020204" pitchFamily="66" charset="0"/>
            </a:endParaRPr>
          </a:p>
        </p:txBody>
      </p:sp>
      <p:sp>
        <p:nvSpPr>
          <p:cNvPr id="34" name="Content Placeholder 2"/>
          <p:cNvSpPr txBox="1">
            <a:spLocks/>
          </p:cNvSpPr>
          <p:nvPr/>
        </p:nvSpPr>
        <p:spPr>
          <a:xfrm>
            <a:off x="175490" y="3123340"/>
            <a:ext cx="6774910" cy="3586111"/>
          </a:xfrm>
          <a:prstGeom prst="rect">
            <a:avLst/>
          </a:prstGeom>
          <a:ln>
            <a:solidFill>
              <a:srgbClr val="E74519"/>
            </a:solidFill>
          </a:ln>
        </p:spPr>
        <p:txBody>
          <a:bodyPr vert="horz" lIns="55449" tIns="27725" rIns="55449" bIns="27725"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defTabSz="554499">
              <a:lnSpc>
                <a:spcPct val="110000"/>
              </a:lnSpc>
              <a:spcBef>
                <a:spcPts val="607"/>
              </a:spcBef>
              <a:buNone/>
              <a:defRPr/>
            </a:pPr>
            <a:r>
              <a:rPr lang="en-US" sz="1940" b="1" dirty="0">
                <a:solidFill>
                  <a:prstClr val="black"/>
                </a:solidFill>
                <a:latin typeface="Comic Sans MS"/>
              </a:rPr>
              <a:t>Today we will look at:</a:t>
            </a:r>
          </a:p>
          <a:p>
            <a:pPr marL="0" indent="0" defTabSz="554499">
              <a:lnSpc>
                <a:spcPct val="110000"/>
              </a:lnSpc>
              <a:spcBef>
                <a:spcPts val="607"/>
              </a:spcBef>
              <a:buNone/>
              <a:defRPr/>
            </a:pPr>
            <a:endParaRPr lang="en-US" sz="1940" b="1" dirty="0">
              <a:solidFill>
                <a:prstClr val="black"/>
              </a:solidFill>
              <a:latin typeface="Comic Sans MS"/>
            </a:endParaRPr>
          </a:p>
          <a:p>
            <a:pPr marL="0" indent="0" defTabSz="554499">
              <a:lnSpc>
                <a:spcPct val="110000"/>
              </a:lnSpc>
              <a:spcBef>
                <a:spcPts val="607"/>
              </a:spcBef>
              <a:buNone/>
              <a:defRPr/>
            </a:pPr>
            <a:r>
              <a:rPr lang="en-US" sz="1940" b="1" dirty="0" smtClean="0">
                <a:solidFill>
                  <a:prstClr val="black"/>
                </a:solidFill>
                <a:latin typeface="Comic Sans MS"/>
              </a:rPr>
              <a:t>Loneliness and solitude</a:t>
            </a:r>
          </a:p>
          <a:p>
            <a:pPr marL="0" indent="0" defTabSz="554499">
              <a:lnSpc>
                <a:spcPct val="110000"/>
              </a:lnSpc>
              <a:spcBef>
                <a:spcPts val="607"/>
              </a:spcBef>
              <a:buNone/>
              <a:defRPr/>
            </a:pPr>
            <a:endParaRPr lang="en-US" sz="1940" b="1" dirty="0">
              <a:solidFill>
                <a:prstClr val="black"/>
              </a:solidFill>
              <a:latin typeface="Comic Sans MS"/>
            </a:endParaRPr>
          </a:p>
          <a:p>
            <a:pPr marL="0" indent="0" defTabSz="554499">
              <a:lnSpc>
                <a:spcPct val="110000"/>
              </a:lnSpc>
              <a:spcBef>
                <a:spcPts val="607"/>
              </a:spcBef>
              <a:buNone/>
              <a:defRPr/>
            </a:pPr>
            <a:r>
              <a:rPr lang="en-US" sz="1940" b="1" dirty="0">
                <a:solidFill>
                  <a:prstClr val="black"/>
                </a:solidFill>
                <a:latin typeface="Comic Sans MS"/>
              </a:rPr>
              <a:t>This includes:</a:t>
            </a:r>
          </a:p>
          <a:p>
            <a:pPr marL="138623" indent="-138623" defTabSz="554499">
              <a:lnSpc>
                <a:spcPct val="110000"/>
              </a:lnSpc>
              <a:spcBef>
                <a:spcPts val="607"/>
              </a:spcBef>
              <a:buFontTx/>
              <a:buChar char="-"/>
              <a:defRPr/>
            </a:pPr>
            <a:r>
              <a:rPr lang="en-US" sz="1940" b="1" dirty="0" smtClean="0">
                <a:solidFill>
                  <a:prstClr val="black"/>
                </a:solidFill>
                <a:latin typeface="Comic Sans MS"/>
              </a:rPr>
              <a:t>What activities count as solitude</a:t>
            </a:r>
          </a:p>
          <a:p>
            <a:pPr marL="138623" indent="-138623" defTabSz="554499">
              <a:lnSpc>
                <a:spcPct val="110000"/>
              </a:lnSpc>
              <a:spcBef>
                <a:spcPts val="607"/>
              </a:spcBef>
              <a:buFontTx/>
              <a:buChar char="-"/>
              <a:defRPr/>
            </a:pPr>
            <a:r>
              <a:rPr lang="en-US" sz="1940" b="1" dirty="0" smtClean="0">
                <a:solidFill>
                  <a:prstClr val="black"/>
                </a:solidFill>
                <a:latin typeface="Comic Sans MS"/>
              </a:rPr>
              <a:t>Loneliness and mental health</a:t>
            </a:r>
          </a:p>
          <a:p>
            <a:pPr marL="138623" indent="-138623" defTabSz="554499">
              <a:lnSpc>
                <a:spcPct val="110000"/>
              </a:lnSpc>
              <a:spcBef>
                <a:spcPts val="607"/>
              </a:spcBef>
              <a:buFontTx/>
              <a:buChar char="-"/>
              <a:defRPr/>
            </a:pPr>
            <a:r>
              <a:rPr lang="en-US" sz="1940" b="1" dirty="0" smtClean="0">
                <a:solidFill>
                  <a:prstClr val="black"/>
                </a:solidFill>
                <a:latin typeface="Comic Sans MS"/>
              </a:rPr>
              <a:t>Social media and COVID-19 impact on loneliness</a:t>
            </a:r>
          </a:p>
          <a:p>
            <a:pPr marL="138623" indent="-138623" defTabSz="554499">
              <a:lnSpc>
                <a:spcPct val="110000"/>
              </a:lnSpc>
              <a:spcBef>
                <a:spcPts val="607"/>
              </a:spcBef>
              <a:buFontTx/>
              <a:buChar char="-"/>
              <a:defRPr/>
            </a:pPr>
            <a:endParaRPr lang="en-US" sz="1940" b="1" dirty="0">
              <a:solidFill>
                <a:prstClr val="black"/>
              </a:solidFill>
              <a:latin typeface="Comic Sans MS"/>
            </a:endParaRPr>
          </a:p>
        </p:txBody>
      </p:sp>
      <p:sp>
        <p:nvSpPr>
          <p:cNvPr id="14" name="Content Placeholder 2"/>
          <p:cNvSpPr txBox="1">
            <a:spLocks/>
          </p:cNvSpPr>
          <p:nvPr/>
        </p:nvSpPr>
        <p:spPr>
          <a:xfrm>
            <a:off x="7274975" y="3095752"/>
            <a:ext cx="4674666" cy="3586111"/>
          </a:xfrm>
          <a:prstGeom prst="rect">
            <a:avLst/>
          </a:prstGeom>
          <a:ln>
            <a:solidFill>
              <a:srgbClr val="E74519"/>
            </a:solidFill>
          </a:ln>
        </p:spPr>
        <p:txBody>
          <a:bodyPr vert="horz" lIns="55449" tIns="27725" rIns="55449" bIns="27725"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defTabSz="554499">
              <a:lnSpc>
                <a:spcPct val="110000"/>
              </a:lnSpc>
              <a:spcBef>
                <a:spcPts val="607"/>
              </a:spcBef>
              <a:buNone/>
              <a:defRPr/>
            </a:pPr>
            <a:r>
              <a:rPr lang="en-US" sz="2183" b="1" dirty="0">
                <a:solidFill>
                  <a:prstClr val="black"/>
                </a:solidFill>
                <a:latin typeface="Comic Sans MS"/>
              </a:rPr>
              <a:t>Please remember that during the lesson we should not be asking any pupil or teacher personal questions.</a:t>
            </a:r>
          </a:p>
          <a:p>
            <a:pPr marL="0" indent="0" defTabSz="554499">
              <a:lnSpc>
                <a:spcPct val="110000"/>
              </a:lnSpc>
              <a:spcBef>
                <a:spcPts val="607"/>
              </a:spcBef>
              <a:buNone/>
              <a:defRPr/>
            </a:pPr>
            <a:endParaRPr lang="en-US" sz="2183" b="1" dirty="0">
              <a:solidFill>
                <a:prstClr val="black"/>
              </a:solidFill>
              <a:latin typeface="Comic Sans MS"/>
            </a:endParaRPr>
          </a:p>
          <a:p>
            <a:pPr marL="0" indent="0" defTabSz="554499">
              <a:lnSpc>
                <a:spcPct val="110000"/>
              </a:lnSpc>
              <a:spcBef>
                <a:spcPts val="607"/>
              </a:spcBef>
              <a:buNone/>
              <a:defRPr/>
            </a:pPr>
            <a:r>
              <a:rPr lang="en-US" sz="2183" b="1" dirty="0">
                <a:solidFill>
                  <a:prstClr val="black"/>
                </a:solidFill>
                <a:latin typeface="Comic Sans MS"/>
              </a:rPr>
              <a:t>Your teacher can ask you questions but this will be to check your knowledge in the lesson.</a:t>
            </a:r>
          </a:p>
        </p:txBody>
      </p:sp>
    </p:spTree>
    <p:extLst>
      <p:ext uri="{BB962C8B-B14F-4D97-AF65-F5344CB8AC3E}">
        <p14:creationId xmlns:p14="http://schemas.microsoft.com/office/powerpoint/2010/main" val="2631722716"/>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Background pattern&#10;&#10;Description automatically generated">
            <a:extLst>
              <a:ext uri="{FF2B5EF4-FFF2-40B4-BE49-F238E27FC236}">
                <a16:creationId xmlns:a16="http://schemas.microsoft.com/office/drawing/2014/main" id="{5B4D47FF-7603-DEA5-E88A-94F99ADD1097}"/>
              </a:ext>
            </a:extLst>
          </p:cNvPr>
          <p:cNvPicPr>
            <a:picLocks noChangeAspect="1"/>
          </p:cNvPicPr>
          <p:nvPr/>
        </p:nvPicPr>
        <p:blipFill>
          <a:blip r:embed="rId2">
            <a:alphaModFix amt="10000"/>
            <a:extLst>
              <a:ext uri="{28A0092B-C50C-407E-A947-70E740481C1C}">
                <a14:useLocalDpi xmlns:a14="http://schemas.microsoft.com/office/drawing/2010/main" val="0"/>
              </a:ext>
            </a:extLst>
          </a:blip>
          <a:stretch>
            <a:fillRect/>
          </a:stretch>
        </p:blipFill>
        <p:spPr>
          <a:xfrm>
            <a:off x="6544436" y="1210623"/>
            <a:ext cx="5647137" cy="5647137"/>
          </a:xfrm>
          <a:prstGeom prst="rect">
            <a:avLst/>
          </a:prstGeom>
        </p:spPr>
      </p:pic>
      <p:pic>
        <p:nvPicPr>
          <p:cNvPr id="11" name="Picture 10" descr="Logo&#10;&#10;Description automatically generated">
            <a:extLst>
              <a:ext uri="{FF2B5EF4-FFF2-40B4-BE49-F238E27FC236}">
                <a16:creationId xmlns:a16="http://schemas.microsoft.com/office/drawing/2014/main" id="{5D06B489-480E-2B03-AE76-515035BCCE8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805687" y="375737"/>
            <a:ext cx="3949362" cy="604252"/>
          </a:xfrm>
          <a:prstGeom prst="rect">
            <a:avLst/>
          </a:prstGeom>
        </p:spPr>
      </p:pic>
      <p:sp>
        <p:nvSpPr>
          <p:cNvPr id="12" name="Title 1"/>
          <p:cNvSpPr>
            <a:spLocks noGrp="1"/>
          </p:cNvSpPr>
          <p:nvPr>
            <p:ph type="title"/>
          </p:nvPr>
        </p:nvSpPr>
        <p:spPr>
          <a:xfrm>
            <a:off x="377386" y="407204"/>
            <a:ext cx="7203248" cy="803823"/>
          </a:xfrm>
        </p:spPr>
        <p:txBody>
          <a:bodyPr>
            <a:normAutofit fontScale="90000"/>
          </a:bodyPr>
          <a:lstStyle/>
          <a:p>
            <a:r>
              <a:rPr lang="en-GB" sz="4851" dirty="0"/>
              <a:t>Hinge Questions – whiteboard activity</a:t>
            </a:r>
          </a:p>
        </p:txBody>
      </p:sp>
      <p:sp>
        <p:nvSpPr>
          <p:cNvPr id="13" name="Content Placeholder 2"/>
          <p:cNvSpPr>
            <a:spLocks noGrp="1"/>
          </p:cNvSpPr>
          <p:nvPr>
            <p:ph idx="1"/>
          </p:nvPr>
        </p:nvSpPr>
        <p:spPr>
          <a:xfrm>
            <a:off x="377386" y="1783812"/>
            <a:ext cx="11377663" cy="4876451"/>
          </a:xfrm>
        </p:spPr>
        <p:txBody>
          <a:bodyPr>
            <a:normAutofit/>
          </a:bodyPr>
          <a:lstStyle/>
          <a:p>
            <a:pPr marL="0" indent="0">
              <a:buNone/>
            </a:pPr>
            <a:r>
              <a:rPr lang="en-US" sz="3638" dirty="0" smtClean="0"/>
              <a:t>Give one reason why social media is good for combatting loneliness</a:t>
            </a:r>
            <a:endParaRPr lang="en-US" sz="3638" dirty="0"/>
          </a:p>
          <a:p>
            <a:pPr marL="0" indent="0">
              <a:buNone/>
            </a:pPr>
            <a:endParaRPr lang="en-US" sz="3638" dirty="0"/>
          </a:p>
          <a:p>
            <a:pPr marL="0" indent="0">
              <a:buNone/>
            </a:pPr>
            <a:r>
              <a:rPr lang="en-US" sz="3638" dirty="0" smtClean="0">
                <a:solidFill>
                  <a:srgbClr val="FF0000"/>
                </a:solidFill>
              </a:rPr>
              <a:t>Allows people to be connected if they live far away from family and friends</a:t>
            </a:r>
            <a:endParaRPr lang="en-US" sz="3638" dirty="0">
              <a:solidFill>
                <a:srgbClr val="FF0000"/>
              </a:solidFill>
            </a:endParaRPr>
          </a:p>
        </p:txBody>
      </p:sp>
    </p:spTree>
    <p:extLst>
      <p:ext uri="{BB962C8B-B14F-4D97-AF65-F5344CB8AC3E}">
        <p14:creationId xmlns:p14="http://schemas.microsoft.com/office/powerpoint/2010/main" val="36023213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Background pattern&#10;&#10;Description automatically generated">
            <a:extLst>
              <a:ext uri="{FF2B5EF4-FFF2-40B4-BE49-F238E27FC236}">
                <a16:creationId xmlns:a16="http://schemas.microsoft.com/office/drawing/2014/main" id="{5B4D47FF-7603-DEA5-E88A-94F99ADD1097}"/>
              </a:ext>
            </a:extLst>
          </p:cNvPr>
          <p:cNvPicPr>
            <a:picLocks noChangeAspect="1"/>
          </p:cNvPicPr>
          <p:nvPr/>
        </p:nvPicPr>
        <p:blipFill>
          <a:blip r:embed="rId2">
            <a:alphaModFix amt="10000"/>
            <a:extLst>
              <a:ext uri="{28A0092B-C50C-407E-A947-70E740481C1C}">
                <a14:useLocalDpi xmlns:a14="http://schemas.microsoft.com/office/drawing/2010/main" val="0"/>
              </a:ext>
            </a:extLst>
          </a:blip>
          <a:stretch>
            <a:fillRect/>
          </a:stretch>
        </p:blipFill>
        <p:spPr>
          <a:xfrm>
            <a:off x="6544436" y="1210623"/>
            <a:ext cx="5647137" cy="5647137"/>
          </a:xfrm>
          <a:prstGeom prst="rect">
            <a:avLst/>
          </a:prstGeom>
        </p:spPr>
      </p:pic>
      <p:pic>
        <p:nvPicPr>
          <p:cNvPr id="11" name="Picture 10" descr="Logo&#10;&#10;Description automatically generated">
            <a:extLst>
              <a:ext uri="{FF2B5EF4-FFF2-40B4-BE49-F238E27FC236}">
                <a16:creationId xmlns:a16="http://schemas.microsoft.com/office/drawing/2014/main" id="{5D06B489-480E-2B03-AE76-515035BCCE8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805687" y="375737"/>
            <a:ext cx="3949362" cy="604252"/>
          </a:xfrm>
          <a:prstGeom prst="rect">
            <a:avLst/>
          </a:prstGeom>
        </p:spPr>
      </p:pic>
      <p:sp>
        <p:nvSpPr>
          <p:cNvPr id="12" name="Title 1"/>
          <p:cNvSpPr>
            <a:spLocks noGrp="1"/>
          </p:cNvSpPr>
          <p:nvPr>
            <p:ph type="title"/>
          </p:nvPr>
        </p:nvSpPr>
        <p:spPr>
          <a:xfrm>
            <a:off x="377386" y="407204"/>
            <a:ext cx="7203248" cy="803823"/>
          </a:xfrm>
        </p:spPr>
        <p:txBody>
          <a:bodyPr>
            <a:normAutofit fontScale="90000"/>
          </a:bodyPr>
          <a:lstStyle/>
          <a:p>
            <a:r>
              <a:rPr lang="en-GB" sz="4851" dirty="0"/>
              <a:t>Hinge Questions – whiteboard activity</a:t>
            </a:r>
          </a:p>
        </p:txBody>
      </p:sp>
      <p:sp>
        <p:nvSpPr>
          <p:cNvPr id="13" name="Content Placeholder 2"/>
          <p:cNvSpPr>
            <a:spLocks noGrp="1"/>
          </p:cNvSpPr>
          <p:nvPr>
            <p:ph idx="1"/>
          </p:nvPr>
        </p:nvSpPr>
        <p:spPr>
          <a:xfrm>
            <a:off x="377386" y="1783812"/>
            <a:ext cx="11377663" cy="4876451"/>
          </a:xfrm>
        </p:spPr>
        <p:txBody>
          <a:bodyPr>
            <a:normAutofit/>
          </a:bodyPr>
          <a:lstStyle/>
          <a:p>
            <a:pPr marL="0" indent="0">
              <a:buNone/>
            </a:pPr>
            <a:r>
              <a:rPr lang="en-US" sz="3638" dirty="0" smtClean="0"/>
              <a:t>True or False</a:t>
            </a:r>
          </a:p>
          <a:p>
            <a:pPr marL="0" indent="0">
              <a:buNone/>
            </a:pPr>
            <a:endParaRPr lang="en-US" sz="3638" dirty="0"/>
          </a:p>
          <a:p>
            <a:pPr marL="0" indent="0">
              <a:buNone/>
            </a:pPr>
            <a:r>
              <a:rPr lang="en-US" sz="3638" dirty="0" smtClean="0"/>
              <a:t>Social media can make loneliness worse</a:t>
            </a:r>
            <a:endParaRPr lang="en-US" sz="3638" dirty="0"/>
          </a:p>
          <a:p>
            <a:pPr marL="0" indent="0">
              <a:buNone/>
            </a:pPr>
            <a:endParaRPr lang="en-US" sz="3638" dirty="0"/>
          </a:p>
          <a:p>
            <a:pPr marL="0" indent="0">
              <a:buNone/>
            </a:pPr>
            <a:r>
              <a:rPr lang="en-US" sz="3638" dirty="0" smtClean="0">
                <a:solidFill>
                  <a:srgbClr val="FF0000"/>
                </a:solidFill>
              </a:rPr>
              <a:t>True</a:t>
            </a:r>
            <a:endParaRPr lang="en-US" sz="3638" dirty="0">
              <a:solidFill>
                <a:srgbClr val="FF0000"/>
              </a:solidFill>
            </a:endParaRPr>
          </a:p>
        </p:txBody>
      </p:sp>
    </p:spTree>
    <p:extLst>
      <p:ext uri="{BB962C8B-B14F-4D97-AF65-F5344CB8AC3E}">
        <p14:creationId xmlns:p14="http://schemas.microsoft.com/office/powerpoint/2010/main" val="31899613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Background pattern&#10;&#10;Description automatically generated">
            <a:extLst>
              <a:ext uri="{FF2B5EF4-FFF2-40B4-BE49-F238E27FC236}">
                <a16:creationId xmlns:a16="http://schemas.microsoft.com/office/drawing/2014/main" id="{9A43A601-11BE-3A1A-75CF-3A77D2922B43}"/>
              </a:ext>
            </a:extLst>
          </p:cNvPr>
          <p:cNvPicPr>
            <a:picLocks noChangeAspect="1"/>
          </p:cNvPicPr>
          <p:nvPr/>
        </p:nvPicPr>
        <p:blipFill>
          <a:blip r:embed="rId2">
            <a:alphaModFix amt="10000"/>
            <a:extLst>
              <a:ext uri="{28A0092B-C50C-407E-A947-70E740481C1C}">
                <a14:useLocalDpi xmlns:a14="http://schemas.microsoft.com/office/drawing/2010/main" val="0"/>
              </a:ext>
            </a:extLst>
          </a:blip>
          <a:stretch>
            <a:fillRect/>
          </a:stretch>
        </p:blipFill>
        <p:spPr>
          <a:xfrm>
            <a:off x="6544599" y="1211027"/>
            <a:ext cx="5647533" cy="5647533"/>
          </a:xfrm>
          <a:prstGeom prst="rect">
            <a:avLst/>
          </a:prstGeom>
        </p:spPr>
      </p:pic>
      <p:sp>
        <p:nvSpPr>
          <p:cNvPr id="34" name="object 22">
            <a:extLst>
              <a:ext uri="{FF2B5EF4-FFF2-40B4-BE49-F238E27FC236}">
                <a16:creationId xmlns:a16="http://schemas.microsoft.com/office/drawing/2014/main" id="{D5FE940C-2C04-754D-9DB6-F0FED3E467E0}"/>
              </a:ext>
            </a:extLst>
          </p:cNvPr>
          <p:cNvSpPr/>
          <p:nvPr/>
        </p:nvSpPr>
        <p:spPr>
          <a:xfrm>
            <a:off x="689694" y="1040445"/>
            <a:ext cx="508285" cy="31960"/>
          </a:xfrm>
          <a:custGeom>
            <a:avLst/>
            <a:gdLst/>
            <a:ahLst/>
            <a:cxnLst/>
            <a:rect l="l" t="t" r="r" b="b"/>
            <a:pathLst>
              <a:path w="838200" h="52705">
                <a:moveTo>
                  <a:pt x="0" y="52354"/>
                </a:moveTo>
                <a:lnTo>
                  <a:pt x="0" y="0"/>
                </a:lnTo>
                <a:lnTo>
                  <a:pt x="837670" y="0"/>
                </a:lnTo>
                <a:lnTo>
                  <a:pt x="837670" y="52354"/>
                </a:lnTo>
                <a:lnTo>
                  <a:pt x="0" y="52354"/>
                </a:lnTo>
                <a:close/>
              </a:path>
            </a:pathLst>
          </a:custGeom>
          <a:solidFill>
            <a:srgbClr val="C12827">
              <a:alpha val="49804"/>
            </a:srgbClr>
          </a:solidFill>
        </p:spPr>
        <p:txBody>
          <a:bodyPr wrap="square" lIns="0" tIns="0" rIns="0" bIns="0" rtlCol="0"/>
          <a:lstStyle/>
          <a:p>
            <a:pPr defTabSz="277246"/>
            <a:endParaRPr sz="1092" dirty="0">
              <a:solidFill>
                <a:srgbClr val="2A2C65"/>
              </a:solidFill>
              <a:highlight>
                <a:srgbClr val="2A2C65"/>
              </a:highlight>
              <a:latin typeface="Lato" panose="020F0502020204030203" pitchFamily="34" charset="0"/>
              <a:ea typeface="Lato" panose="020F0502020204030203" pitchFamily="34" charset="0"/>
              <a:cs typeface="Lato" panose="020F0502020204030203" pitchFamily="34" charset="0"/>
            </a:endParaRPr>
          </a:p>
        </p:txBody>
      </p:sp>
      <p:pic>
        <p:nvPicPr>
          <p:cNvPr id="8" name="Picture 7" descr="Logo&#10;&#10;Description automatically generated">
            <a:extLst>
              <a:ext uri="{FF2B5EF4-FFF2-40B4-BE49-F238E27FC236}">
                <a16:creationId xmlns:a16="http://schemas.microsoft.com/office/drawing/2014/main" id="{5D06B489-480E-2B03-AE76-515035BCCE8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805687" y="375737"/>
            <a:ext cx="3949362" cy="604252"/>
          </a:xfrm>
          <a:prstGeom prst="rect">
            <a:avLst/>
          </a:prstGeom>
        </p:spPr>
      </p:pic>
      <p:sp>
        <p:nvSpPr>
          <p:cNvPr id="6" name="Content Placeholder 2"/>
          <p:cNvSpPr>
            <a:spLocks noGrp="1"/>
          </p:cNvSpPr>
          <p:nvPr>
            <p:ph idx="1"/>
          </p:nvPr>
        </p:nvSpPr>
        <p:spPr>
          <a:xfrm>
            <a:off x="261257" y="1211027"/>
            <a:ext cx="6314834" cy="5987889"/>
          </a:xfrm>
        </p:spPr>
        <p:txBody>
          <a:bodyPr>
            <a:noAutofit/>
          </a:bodyPr>
          <a:lstStyle/>
          <a:p>
            <a:pPr marL="0" indent="0">
              <a:buNone/>
            </a:pPr>
            <a:r>
              <a:rPr lang="en-US" sz="2200" dirty="0"/>
              <a:t>Jamie has had a busy week with school and decides to spend Saturday afternoon at home to relax. She picks up her phone and starts scrolling through social media, looking at posts from her friends. She notices that a few of her classmates went to the mall together that afternoon, sharing fun pictures and videos.</a:t>
            </a:r>
          </a:p>
          <a:p>
            <a:pPr marL="0" indent="0">
              <a:buNone/>
            </a:pPr>
            <a:r>
              <a:rPr lang="en-US" sz="2200" dirty="0"/>
              <a:t>As Jamie looks at the photos, she starts to feel a bit left out, wishing she had been invited. She begins thinking that maybe her friends don’t like her as much as she thought. She tries to distract herself by scrolling more, but the feeling doesn’t go away, and she starts to feel sad.</a:t>
            </a:r>
          </a:p>
          <a:p>
            <a:pPr marL="0" indent="0">
              <a:buNone/>
            </a:pPr>
            <a:r>
              <a:rPr lang="en-US" sz="2200" dirty="0"/>
              <a:t>After a while, Jamie decides to put her phone away. She picks up a book she’s been wanting to read and sits by the window, listening to music. As she gets into her book, she starts to feel calmer and enjoys the quiet time by herself.</a:t>
            </a:r>
          </a:p>
          <a:p>
            <a:pPr marL="0" indent="0">
              <a:buNone/>
            </a:pPr>
            <a:endParaRPr lang="en-US" sz="2200" dirty="0" smtClean="0"/>
          </a:p>
        </p:txBody>
      </p:sp>
      <p:sp>
        <p:nvSpPr>
          <p:cNvPr id="7" name="object 24">
            <a:extLst>
              <a:ext uri="{FF2B5EF4-FFF2-40B4-BE49-F238E27FC236}">
                <a16:creationId xmlns:a16="http://schemas.microsoft.com/office/drawing/2014/main" id="{EBD43D26-D495-FA47-9753-E5AFDAE44C4E}"/>
              </a:ext>
            </a:extLst>
          </p:cNvPr>
          <p:cNvSpPr txBox="1">
            <a:spLocks noGrp="1"/>
          </p:cNvSpPr>
          <p:nvPr>
            <p:ph type="title"/>
          </p:nvPr>
        </p:nvSpPr>
        <p:spPr>
          <a:xfrm>
            <a:off x="627682" y="566706"/>
            <a:ext cx="6022811" cy="380695"/>
          </a:xfrm>
          <a:prstGeom prst="rect">
            <a:avLst/>
          </a:prstGeom>
        </p:spPr>
        <p:txBody>
          <a:bodyPr vert="horz" wrap="square" lIns="0" tIns="7316" rIns="0" bIns="0" rtlCol="0" anchor="ctr">
            <a:spAutoFit/>
          </a:bodyPr>
          <a:lstStyle/>
          <a:p>
            <a:pPr marL="7701">
              <a:lnSpc>
                <a:spcPct val="100000"/>
              </a:lnSpc>
              <a:spcBef>
                <a:spcPts val="58"/>
              </a:spcBef>
            </a:pPr>
            <a:r>
              <a:rPr lang="en-US" sz="2426" spc="6" dirty="0" smtClean="0"/>
              <a:t>Scenario</a:t>
            </a:r>
            <a:endParaRPr sz="2426" spc="27" dirty="0"/>
          </a:p>
        </p:txBody>
      </p:sp>
      <p:sp>
        <p:nvSpPr>
          <p:cNvPr id="9" name="Content Placeholder 2"/>
          <p:cNvSpPr txBox="1">
            <a:spLocks/>
          </p:cNvSpPr>
          <p:nvPr/>
        </p:nvSpPr>
        <p:spPr>
          <a:xfrm>
            <a:off x="7135586" y="1211027"/>
            <a:ext cx="5056414" cy="5987889"/>
          </a:xfrm>
          <a:prstGeom prst="rect">
            <a:avLst/>
          </a:prstGeom>
        </p:spPr>
        <p:txBody>
          <a:bodyPr vert="horz" lIns="91440" tIns="45720" rIns="91440" bIns="45720" rtlCol="0">
            <a:noAutofit/>
          </a:bodyPr>
          <a:lstStyle>
            <a:lvl1pPr marL="228589" indent="-228589" algn="l" defTabSz="914358" rtl="0" eaLnBrk="1" latinLnBrk="0" hangingPunct="1">
              <a:lnSpc>
                <a:spcPct val="90000"/>
              </a:lnSpc>
              <a:spcBef>
                <a:spcPts val="1000"/>
              </a:spcBef>
              <a:buFont typeface="Arial" panose="020B0604020202020204" pitchFamily="34" charset="0"/>
              <a:buChar char="•"/>
              <a:defRPr sz="2800" kern="1200">
                <a:solidFill>
                  <a:srgbClr val="142A33"/>
                </a:solidFill>
                <a:latin typeface="Calibri" panose="020F0502020204030204" pitchFamily="34" charset="0"/>
                <a:ea typeface="Calibri" panose="020F0502020204030204" pitchFamily="34" charset="0"/>
                <a:cs typeface="Calibri" panose="020F0502020204030204" pitchFamily="34" charset="0"/>
              </a:defRPr>
            </a:lvl1pPr>
            <a:lvl2pPr marL="685768" indent="-228589" algn="l" defTabSz="914358" rtl="0" eaLnBrk="1" latinLnBrk="0" hangingPunct="1">
              <a:lnSpc>
                <a:spcPct val="90000"/>
              </a:lnSpc>
              <a:spcBef>
                <a:spcPts val="500"/>
              </a:spcBef>
              <a:buFont typeface="Arial" panose="020B0604020202020204" pitchFamily="34" charset="0"/>
              <a:buChar char="•"/>
              <a:defRPr sz="2400" kern="1200">
                <a:solidFill>
                  <a:srgbClr val="142A33"/>
                </a:solidFill>
                <a:latin typeface="Calibri" panose="020F0502020204030204" pitchFamily="34" charset="0"/>
                <a:ea typeface="Calibri" panose="020F0502020204030204" pitchFamily="34" charset="0"/>
                <a:cs typeface="Calibri" panose="020F0502020204030204" pitchFamily="34" charset="0"/>
              </a:defRPr>
            </a:lvl2pPr>
            <a:lvl3pPr marL="1142947" indent="-228589" algn="l" defTabSz="914358" rtl="0" eaLnBrk="1" latinLnBrk="0" hangingPunct="1">
              <a:lnSpc>
                <a:spcPct val="90000"/>
              </a:lnSpc>
              <a:spcBef>
                <a:spcPts val="500"/>
              </a:spcBef>
              <a:buFont typeface="Arial" panose="020B0604020202020204" pitchFamily="34" charset="0"/>
              <a:buChar char="•"/>
              <a:defRPr sz="2000" kern="1200">
                <a:solidFill>
                  <a:srgbClr val="142A33"/>
                </a:solidFill>
                <a:latin typeface="Calibri" panose="020F0502020204030204" pitchFamily="34" charset="0"/>
                <a:ea typeface="Calibri" panose="020F0502020204030204" pitchFamily="34" charset="0"/>
                <a:cs typeface="Calibri" panose="020F0502020204030204" pitchFamily="34" charset="0"/>
              </a:defRPr>
            </a:lvl3pPr>
            <a:lvl4pPr marL="1600126" indent="-228589" algn="l" defTabSz="914358" rtl="0" eaLnBrk="1" latinLnBrk="0" hangingPunct="1">
              <a:lnSpc>
                <a:spcPct val="90000"/>
              </a:lnSpc>
              <a:spcBef>
                <a:spcPts val="500"/>
              </a:spcBef>
              <a:buFont typeface="Arial" panose="020B0604020202020204" pitchFamily="34" charset="0"/>
              <a:buChar char="•"/>
              <a:defRPr sz="1800" kern="1200">
                <a:solidFill>
                  <a:srgbClr val="142A33"/>
                </a:solidFill>
                <a:latin typeface="Calibri" panose="020F0502020204030204" pitchFamily="34" charset="0"/>
                <a:ea typeface="Calibri" panose="020F0502020204030204" pitchFamily="34" charset="0"/>
                <a:cs typeface="Calibri" panose="020F0502020204030204" pitchFamily="34" charset="0"/>
              </a:defRPr>
            </a:lvl4pPr>
            <a:lvl5pPr marL="2057305" indent="-228589" algn="l" defTabSz="914358" rtl="0" eaLnBrk="1" latinLnBrk="0" hangingPunct="1">
              <a:lnSpc>
                <a:spcPct val="90000"/>
              </a:lnSpc>
              <a:spcBef>
                <a:spcPts val="500"/>
              </a:spcBef>
              <a:buFont typeface="Arial" panose="020B0604020202020204" pitchFamily="34" charset="0"/>
              <a:buChar char="•"/>
              <a:defRPr sz="1800" kern="1200">
                <a:solidFill>
                  <a:srgbClr val="142A33"/>
                </a:solidFill>
                <a:latin typeface="Calibri" panose="020F0502020204030204" pitchFamily="34" charset="0"/>
                <a:ea typeface="Calibri" panose="020F0502020204030204" pitchFamily="34" charset="0"/>
                <a:cs typeface="Calibri" panose="020F0502020204030204" pitchFamily="34" charset="0"/>
              </a:defRPr>
            </a:lvl5pPr>
            <a:lvl6pPr marL="2514483" indent="-228589" algn="l" defTabSz="914358"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62" indent="-228589" algn="l" defTabSz="914358"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41" indent="-228589" algn="l" defTabSz="914358"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20" indent="-228589" algn="l" defTabSz="914358"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sz="2200" b="1" dirty="0" smtClean="0"/>
              <a:t>Thinking time – write down ideas to discuss the following questions.</a:t>
            </a:r>
          </a:p>
          <a:p>
            <a:pPr marL="0" indent="0">
              <a:buFont typeface="Arial" panose="020B0604020202020204" pitchFamily="34" charset="0"/>
              <a:buNone/>
            </a:pPr>
            <a:endParaRPr lang="en-US" sz="2200" b="1" dirty="0"/>
          </a:p>
          <a:p>
            <a:pPr marL="457200" indent="-457200">
              <a:buFont typeface="Arial" panose="020B0604020202020204" pitchFamily="34" charset="0"/>
              <a:buAutoNum type="arabicPeriod"/>
            </a:pPr>
            <a:r>
              <a:rPr lang="en-US" sz="2200" b="1" dirty="0" smtClean="0"/>
              <a:t>What emotions did Jamie feel when she was looking at social media?</a:t>
            </a:r>
          </a:p>
          <a:p>
            <a:pPr marL="457200" indent="-457200">
              <a:buFont typeface="Arial" panose="020B0604020202020204" pitchFamily="34" charset="0"/>
              <a:buAutoNum type="arabicPeriod"/>
            </a:pPr>
            <a:endParaRPr lang="en-US" sz="2200" b="1" dirty="0"/>
          </a:p>
          <a:p>
            <a:pPr marL="457200" indent="-457200">
              <a:buFont typeface="Arial" panose="020B0604020202020204" pitchFamily="34" charset="0"/>
              <a:buAutoNum type="arabicPeriod"/>
            </a:pPr>
            <a:r>
              <a:rPr lang="en-US" sz="2200" b="1" dirty="0" smtClean="0"/>
              <a:t>Do you think Jamie was feeling lonely or experiencing solitude while she was on social media? Why?</a:t>
            </a:r>
          </a:p>
          <a:p>
            <a:pPr marL="457200" indent="-457200">
              <a:buFont typeface="Arial" panose="020B0604020202020204" pitchFamily="34" charset="0"/>
              <a:buAutoNum type="arabicPeriod"/>
            </a:pPr>
            <a:endParaRPr lang="en-US" sz="2200" b="1" dirty="0"/>
          </a:p>
          <a:p>
            <a:pPr marL="457200" indent="-457200">
              <a:buFont typeface="Arial" panose="020B0604020202020204" pitchFamily="34" charset="0"/>
              <a:buAutoNum type="arabicPeriod"/>
            </a:pPr>
            <a:r>
              <a:rPr lang="en-US" sz="2200" b="1" dirty="0" smtClean="0"/>
              <a:t>When Jamie started reading and listening to music, do you think she was feeling lonely or did it become solitude?</a:t>
            </a:r>
          </a:p>
        </p:txBody>
      </p:sp>
    </p:spTree>
    <p:extLst>
      <p:ext uri="{BB962C8B-B14F-4D97-AF65-F5344CB8AC3E}">
        <p14:creationId xmlns:p14="http://schemas.microsoft.com/office/powerpoint/2010/main" val="256119562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Background pattern&#10;&#10;Description automatically generated">
            <a:extLst>
              <a:ext uri="{FF2B5EF4-FFF2-40B4-BE49-F238E27FC236}">
                <a16:creationId xmlns:a16="http://schemas.microsoft.com/office/drawing/2014/main" id="{9A43A601-11BE-3A1A-75CF-3A77D2922B43}"/>
              </a:ext>
            </a:extLst>
          </p:cNvPr>
          <p:cNvPicPr>
            <a:picLocks noChangeAspect="1"/>
          </p:cNvPicPr>
          <p:nvPr/>
        </p:nvPicPr>
        <p:blipFill>
          <a:blip r:embed="rId2">
            <a:alphaModFix amt="10000"/>
            <a:extLst>
              <a:ext uri="{28A0092B-C50C-407E-A947-70E740481C1C}">
                <a14:useLocalDpi xmlns:a14="http://schemas.microsoft.com/office/drawing/2010/main" val="0"/>
              </a:ext>
            </a:extLst>
          </a:blip>
          <a:stretch>
            <a:fillRect/>
          </a:stretch>
        </p:blipFill>
        <p:spPr>
          <a:xfrm>
            <a:off x="6544599" y="1211027"/>
            <a:ext cx="5647533" cy="5647533"/>
          </a:xfrm>
          <a:prstGeom prst="rect">
            <a:avLst/>
          </a:prstGeom>
        </p:spPr>
      </p:pic>
      <p:sp>
        <p:nvSpPr>
          <p:cNvPr id="34" name="object 22">
            <a:extLst>
              <a:ext uri="{FF2B5EF4-FFF2-40B4-BE49-F238E27FC236}">
                <a16:creationId xmlns:a16="http://schemas.microsoft.com/office/drawing/2014/main" id="{D5FE940C-2C04-754D-9DB6-F0FED3E467E0}"/>
              </a:ext>
            </a:extLst>
          </p:cNvPr>
          <p:cNvSpPr/>
          <p:nvPr/>
        </p:nvSpPr>
        <p:spPr>
          <a:xfrm>
            <a:off x="689694" y="1040445"/>
            <a:ext cx="508285" cy="31960"/>
          </a:xfrm>
          <a:custGeom>
            <a:avLst/>
            <a:gdLst/>
            <a:ahLst/>
            <a:cxnLst/>
            <a:rect l="l" t="t" r="r" b="b"/>
            <a:pathLst>
              <a:path w="838200" h="52705">
                <a:moveTo>
                  <a:pt x="0" y="52354"/>
                </a:moveTo>
                <a:lnTo>
                  <a:pt x="0" y="0"/>
                </a:lnTo>
                <a:lnTo>
                  <a:pt x="837670" y="0"/>
                </a:lnTo>
                <a:lnTo>
                  <a:pt x="837670" y="52354"/>
                </a:lnTo>
                <a:lnTo>
                  <a:pt x="0" y="52354"/>
                </a:lnTo>
                <a:close/>
              </a:path>
            </a:pathLst>
          </a:custGeom>
          <a:solidFill>
            <a:srgbClr val="C12827">
              <a:alpha val="49804"/>
            </a:srgbClr>
          </a:solidFill>
        </p:spPr>
        <p:txBody>
          <a:bodyPr wrap="square" lIns="0" tIns="0" rIns="0" bIns="0" rtlCol="0"/>
          <a:lstStyle/>
          <a:p>
            <a:pPr defTabSz="277246"/>
            <a:endParaRPr sz="1092" dirty="0">
              <a:solidFill>
                <a:srgbClr val="2A2C65"/>
              </a:solidFill>
              <a:highlight>
                <a:srgbClr val="2A2C65"/>
              </a:highlight>
              <a:latin typeface="Lato" panose="020F0502020204030203" pitchFamily="34" charset="0"/>
              <a:ea typeface="Lato" panose="020F0502020204030203" pitchFamily="34" charset="0"/>
              <a:cs typeface="Lato" panose="020F0502020204030203" pitchFamily="34" charset="0"/>
            </a:endParaRPr>
          </a:p>
        </p:txBody>
      </p:sp>
      <p:pic>
        <p:nvPicPr>
          <p:cNvPr id="8" name="Picture 7" descr="Logo&#10;&#10;Description automatically generated">
            <a:extLst>
              <a:ext uri="{FF2B5EF4-FFF2-40B4-BE49-F238E27FC236}">
                <a16:creationId xmlns:a16="http://schemas.microsoft.com/office/drawing/2014/main" id="{5D06B489-480E-2B03-AE76-515035BCCE8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805687" y="375737"/>
            <a:ext cx="3949362" cy="604252"/>
          </a:xfrm>
          <a:prstGeom prst="rect">
            <a:avLst/>
          </a:prstGeom>
        </p:spPr>
      </p:pic>
      <p:sp>
        <p:nvSpPr>
          <p:cNvPr id="6" name="Content Placeholder 2"/>
          <p:cNvSpPr>
            <a:spLocks noGrp="1"/>
          </p:cNvSpPr>
          <p:nvPr>
            <p:ph idx="1"/>
          </p:nvPr>
        </p:nvSpPr>
        <p:spPr>
          <a:xfrm>
            <a:off x="261257" y="1211027"/>
            <a:ext cx="6314834" cy="5987889"/>
          </a:xfrm>
        </p:spPr>
        <p:txBody>
          <a:bodyPr>
            <a:noAutofit/>
          </a:bodyPr>
          <a:lstStyle/>
          <a:p>
            <a:pPr marL="0" indent="0">
              <a:buNone/>
            </a:pPr>
            <a:r>
              <a:rPr lang="en-US" sz="2200" dirty="0"/>
              <a:t>Jamie has had a busy week with school and decides to spend Saturday afternoon at home to relax. She picks up her phone and starts scrolling through social media, looking at posts from her friends. She notices that a few of her classmates went to the mall together that afternoon, sharing fun pictures and videos.</a:t>
            </a:r>
          </a:p>
          <a:p>
            <a:pPr marL="0" indent="0">
              <a:buNone/>
            </a:pPr>
            <a:r>
              <a:rPr lang="en-US" sz="2200" dirty="0"/>
              <a:t>As Jamie looks at the photos, she starts to feel a bit left out, wishing she had been invited. She begins thinking that maybe her friends don’t like her as much as she thought. She tries to distract herself by scrolling more, but the feeling doesn’t go away, and she starts to feel sad.</a:t>
            </a:r>
          </a:p>
          <a:p>
            <a:pPr marL="0" indent="0">
              <a:buNone/>
            </a:pPr>
            <a:r>
              <a:rPr lang="en-US" sz="2200" dirty="0"/>
              <a:t>After a while, Jamie decides to put her phone away. She picks up a book she’s been wanting to read and sits by the window, listening to music. As she gets into her book, she starts to feel calmer and enjoys the quiet time by herself.</a:t>
            </a:r>
          </a:p>
          <a:p>
            <a:pPr marL="0" indent="0">
              <a:buNone/>
            </a:pPr>
            <a:endParaRPr lang="en-US" sz="2200" dirty="0" smtClean="0"/>
          </a:p>
        </p:txBody>
      </p:sp>
      <p:sp>
        <p:nvSpPr>
          <p:cNvPr id="7" name="object 24">
            <a:extLst>
              <a:ext uri="{FF2B5EF4-FFF2-40B4-BE49-F238E27FC236}">
                <a16:creationId xmlns:a16="http://schemas.microsoft.com/office/drawing/2014/main" id="{EBD43D26-D495-FA47-9753-E5AFDAE44C4E}"/>
              </a:ext>
            </a:extLst>
          </p:cNvPr>
          <p:cNvSpPr txBox="1">
            <a:spLocks noGrp="1"/>
          </p:cNvSpPr>
          <p:nvPr>
            <p:ph type="title"/>
          </p:nvPr>
        </p:nvSpPr>
        <p:spPr>
          <a:xfrm>
            <a:off x="627682" y="566706"/>
            <a:ext cx="6022811" cy="380695"/>
          </a:xfrm>
          <a:prstGeom prst="rect">
            <a:avLst/>
          </a:prstGeom>
        </p:spPr>
        <p:txBody>
          <a:bodyPr vert="horz" wrap="square" lIns="0" tIns="7316" rIns="0" bIns="0" rtlCol="0" anchor="ctr">
            <a:spAutoFit/>
          </a:bodyPr>
          <a:lstStyle/>
          <a:p>
            <a:pPr marL="7701">
              <a:lnSpc>
                <a:spcPct val="100000"/>
              </a:lnSpc>
              <a:spcBef>
                <a:spcPts val="58"/>
              </a:spcBef>
            </a:pPr>
            <a:r>
              <a:rPr lang="en-US" sz="2426" spc="6" dirty="0" smtClean="0"/>
              <a:t>Scenario</a:t>
            </a:r>
            <a:endParaRPr sz="2426" spc="27" dirty="0"/>
          </a:p>
        </p:txBody>
      </p:sp>
      <p:sp>
        <p:nvSpPr>
          <p:cNvPr id="9" name="Content Placeholder 2"/>
          <p:cNvSpPr txBox="1">
            <a:spLocks/>
          </p:cNvSpPr>
          <p:nvPr/>
        </p:nvSpPr>
        <p:spPr>
          <a:xfrm>
            <a:off x="7135586" y="1211027"/>
            <a:ext cx="5056414" cy="5987889"/>
          </a:xfrm>
          <a:prstGeom prst="rect">
            <a:avLst/>
          </a:prstGeom>
        </p:spPr>
        <p:txBody>
          <a:bodyPr vert="horz" lIns="91440" tIns="45720" rIns="91440" bIns="45720" rtlCol="0">
            <a:noAutofit/>
          </a:bodyPr>
          <a:lstStyle>
            <a:lvl1pPr marL="228589" indent="-228589" algn="l" defTabSz="914358" rtl="0" eaLnBrk="1" latinLnBrk="0" hangingPunct="1">
              <a:lnSpc>
                <a:spcPct val="90000"/>
              </a:lnSpc>
              <a:spcBef>
                <a:spcPts val="1000"/>
              </a:spcBef>
              <a:buFont typeface="Arial" panose="020B0604020202020204" pitchFamily="34" charset="0"/>
              <a:buChar char="•"/>
              <a:defRPr sz="2800" kern="1200">
                <a:solidFill>
                  <a:srgbClr val="142A33"/>
                </a:solidFill>
                <a:latin typeface="Calibri" panose="020F0502020204030204" pitchFamily="34" charset="0"/>
                <a:ea typeface="Calibri" panose="020F0502020204030204" pitchFamily="34" charset="0"/>
                <a:cs typeface="Calibri" panose="020F0502020204030204" pitchFamily="34" charset="0"/>
              </a:defRPr>
            </a:lvl1pPr>
            <a:lvl2pPr marL="685768" indent="-228589" algn="l" defTabSz="914358" rtl="0" eaLnBrk="1" latinLnBrk="0" hangingPunct="1">
              <a:lnSpc>
                <a:spcPct val="90000"/>
              </a:lnSpc>
              <a:spcBef>
                <a:spcPts val="500"/>
              </a:spcBef>
              <a:buFont typeface="Arial" panose="020B0604020202020204" pitchFamily="34" charset="0"/>
              <a:buChar char="•"/>
              <a:defRPr sz="2400" kern="1200">
                <a:solidFill>
                  <a:srgbClr val="142A33"/>
                </a:solidFill>
                <a:latin typeface="Calibri" panose="020F0502020204030204" pitchFamily="34" charset="0"/>
                <a:ea typeface="Calibri" panose="020F0502020204030204" pitchFamily="34" charset="0"/>
                <a:cs typeface="Calibri" panose="020F0502020204030204" pitchFamily="34" charset="0"/>
              </a:defRPr>
            </a:lvl2pPr>
            <a:lvl3pPr marL="1142947" indent="-228589" algn="l" defTabSz="914358" rtl="0" eaLnBrk="1" latinLnBrk="0" hangingPunct="1">
              <a:lnSpc>
                <a:spcPct val="90000"/>
              </a:lnSpc>
              <a:spcBef>
                <a:spcPts val="500"/>
              </a:spcBef>
              <a:buFont typeface="Arial" panose="020B0604020202020204" pitchFamily="34" charset="0"/>
              <a:buChar char="•"/>
              <a:defRPr sz="2000" kern="1200">
                <a:solidFill>
                  <a:srgbClr val="142A33"/>
                </a:solidFill>
                <a:latin typeface="Calibri" panose="020F0502020204030204" pitchFamily="34" charset="0"/>
                <a:ea typeface="Calibri" panose="020F0502020204030204" pitchFamily="34" charset="0"/>
                <a:cs typeface="Calibri" panose="020F0502020204030204" pitchFamily="34" charset="0"/>
              </a:defRPr>
            </a:lvl3pPr>
            <a:lvl4pPr marL="1600126" indent="-228589" algn="l" defTabSz="914358" rtl="0" eaLnBrk="1" latinLnBrk="0" hangingPunct="1">
              <a:lnSpc>
                <a:spcPct val="90000"/>
              </a:lnSpc>
              <a:spcBef>
                <a:spcPts val="500"/>
              </a:spcBef>
              <a:buFont typeface="Arial" panose="020B0604020202020204" pitchFamily="34" charset="0"/>
              <a:buChar char="•"/>
              <a:defRPr sz="1800" kern="1200">
                <a:solidFill>
                  <a:srgbClr val="142A33"/>
                </a:solidFill>
                <a:latin typeface="Calibri" panose="020F0502020204030204" pitchFamily="34" charset="0"/>
                <a:ea typeface="Calibri" panose="020F0502020204030204" pitchFamily="34" charset="0"/>
                <a:cs typeface="Calibri" panose="020F0502020204030204" pitchFamily="34" charset="0"/>
              </a:defRPr>
            </a:lvl4pPr>
            <a:lvl5pPr marL="2057305" indent="-228589" algn="l" defTabSz="914358" rtl="0" eaLnBrk="1" latinLnBrk="0" hangingPunct="1">
              <a:lnSpc>
                <a:spcPct val="90000"/>
              </a:lnSpc>
              <a:spcBef>
                <a:spcPts val="500"/>
              </a:spcBef>
              <a:buFont typeface="Arial" panose="020B0604020202020204" pitchFamily="34" charset="0"/>
              <a:buChar char="•"/>
              <a:defRPr sz="1800" kern="1200">
                <a:solidFill>
                  <a:srgbClr val="142A33"/>
                </a:solidFill>
                <a:latin typeface="Calibri" panose="020F0502020204030204" pitchFamily="34" charset="0"/>
                <a:ea typeface="Calibri" panose="020F0502020204030204" pitchFamily="34" charset="0"/>
                <a:cs typeface="Calibri" panose="020F0502020204030204" pitchFamily="34" charset="0"/>
              </a:defRPr>
            </a:lvl5pPr>
            <a:lvl6pPr marL="2514483" indent="-228589" algn="l" defTabSz="914358"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62" indent="-228589" algn="l" defTabSz="914358"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41" indent="-228589" algn="l" defTabSz="914358"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20" indent="-228589" algn="l" defTabSz="914358"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sz="2200" b="1" dirty="0" smtClean="0"/>
              <a:t>Using your </a:t>
            </a:r>
            <a:r>
              <a:rPr lang="en-US" sz="2200" b="1" dirty="0" err="1" smtClean="0"/>
              <a:t>oracy</a:t>
            </a:r>
            <a:r>
              <a:rPr lang="en-US" sz="2200" b="1" dirty="0" smtClean="0"/>
              <a:t> help sheet discuss your responses to the questions. Remember to add, build and challenge what your partner has said.</a:t>
            </a:r>
          </a:p>
          <a:p>
            <a:pPr marL="0" indent="0">
              <a:buFont typeface="Arial" panose="020B0604020202020204" pitchFamily="34" charset="0"/>
              <a:buNone/>
            </a:pPr>
            <a:endParaRPr lang="en-US" sz="2200" b="1" dirty="0"/>
          </a:p>
          <a:p>
            <a:pPr marL="457200" indent="-457200">
              <a:buFont typeface="Arial" panose="020B0604020202020204" pitchFamily="34" charset="0"/>
              <a:buAutoNum type="arabicPeriod"/>
            </a:pPr>
            <a:r>
              <a:rPr lang="en-US" sz="2200" b="1" dirty="0" smtClean="0"/>
              <a:t>What emotions did Jamie feel when she was looking at social media?</a:t>
            </a:r>
          </a:p>
          <a:p>
            <a:pPr marL="457200" indent="-457200">
              <a:buFont typeface="Arial" panose="020B0604020202020204" pitchFamily="34" charset="0"/>
              <a:buAutoNum type="arabicPeriod"/>
            </a:pPr>
            <a:endParaRPr lang="en-US" sz="2200" b="1" dirty="0"/>
          </a:p>
          <a:p>
            <a:pPr marL="457200" indent="-457200">
              <a:buFont typeface="Arial" panose="020B0604020202020204" pitchFamily="34" charset="0"/>
              <a:buAutoNum type="arabicPeriod"/>
            </a:pPr>
            <a:r>
              <a:rPr lang="en-US" sz="2200" b="1" dirty="0" smtClean="0"/>
              <a:t>Do you think Jamie was feeling lonely or experiencing solitude while she was on social media? Why?</a:t>
            </a:r>
          </a:p>
          <a:p>
            <a:pPr marL="457200" indent="-457200">
              <a:buFont typeface="Arial" panose="020B0604020202020204" pitchFamily="34" charset="0"/>
              <a:buAutoNum type="arabicPeriod"/>
            </a:pPr>
            <a:endParaRPr lang="en-US" sz="2200" b="1" dirty="0"/>
          </a:p>
          <a:p>
            <a:pPr marL="457200" indent="-457200">
              <a:buFont typeface="Arial" panose="020B0604020202020204" pitchFamily="34" charset="0"/>
              <a:buAutoNum type="arabicPeriod"/>
            </a:pPr>
            <a:r>
              <a:rPr lang="en-US" sz="2200" b="1" dirty="0" smtClean="0"/>
              <a:t>When Jamie started reading and listening to music, do you think she was feeling lonely or did it become solitude?</a:t>
            </a:r>
          </a:p>
        </p:txBody>
      </p:sp>
    </p:spTree>
    <p:extLst>
      <p:ext uri="{BB962C8B-B14F-4D97-AF65-F5344CB8AC3E}">
        <p14:creationId xmlns:p14="http://schemas.microsoft.com/office/powerpoint/2010/main" val="356217281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Background pattern&#10;&#10;Description automatically generated">
            <a:extLst>
              <a:ext uri="{FF2B5EF4-FFF2-40B4-BE49-F238E27FC236}">
                <a16:creationId xmlns:a16="http://schemas.microsoft.com/office/drawing/2014/main" id="{9A43A601-11BE-3A1A-75CF-3A77D2922B43}"/>
              </a:ext>
            </a:extLst>
          </p:cNvPr>
          <p:cNvPicPr>
            <a:picLocks noChangeAspect="1"/>
          </p:cNvPicPr>
          <p:nvPr/>
        </p:nvPicPr>
        <p:blipFill>
          <a:blip r:embed="rId2">
            <a:alphaModFix amt="10000"/>
            <a:extLst>
              <a:ext uri="{28A0092B-C50C-407E-A947-70E740481C1C}">
                <a14:useLocalDpi xmlns:a14="http://schemas.microsoft.com/office/drawing/2010/main" val="0"/>
              </a:ext>
            </a:extLst>
          </a:blip>
          <a:stretch>
            <a:fillRect/>
          </a:stretch>
        </p:blipFill>
        <p:spPr>
          <a:xfrm>
            <a:off x="6544599" y="1211027"/>
            <a:ext cx="5647533" cy="5647533"/>
          </a:xfrm>
          <a:prstGeom prst="rect">
            <a:avLst/>
          </a:prstGeom>
        </p:spPr>
      </p:pic>
      <p:pic>
        <p:nvPicPr>
          <p:cNvPr id="8" name="Picture 7" descr="Logo&#10;&#10;Description automatically generated">
            <a:extLst>
              <a:ext uri="{FF2B5EF4-FFF2-40B4-BE49-F238E27FC236}">
                <a16:creationId xmlns:a16="http://schemas.microsoft.com/office/drawing/2014/main" id="{5D06B489-480E-2B03-AE76-515035BCCE8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805687" y="375737"/>
            <a:ext cx="3949362" cy="604252"/>
          </a:xfrm>
          <a:prstGeom prst="rect">
            <a:avLst/>
          </a:prstGeom>
        </p:spPr>
      </p:pic>
      <p:sp>
        <p:nvSpPr>
          <p:cNvPr id="19" name="Title 1"/>
          <p:cNvSpPr>
            <a:spLocks noGrp="1"/>
          </p:cNvSpPr>
          <p:nvPr>
            <p:ph type="title"/>
          </p:nvPr>
        </p:nvSpPr>
        <p:spPr>
          <a:xfrm>
            <a:off x="377386" y="407204"/>
            <a:ext cx="7203248" cy="803823"/>
          </a:xfrm>
        </p:spPr>
        <p:txBody>
          <a:bodyPr>
            <a:normAutofit/>
          </a:bodyPr>
          <a:lstStyle/>
          <a:p>
            <a:r>
              <a:rPr lang="en-GB" sz="4851" dirty="0" smtClean="0"/>
              <a:t>Support</a:t>
            </a:r>
            <a:endParaRPr lang="en-GB" sz="4851" dirty="0"/>
          </a:p>
        </p:txBody>
      </p:sp>
      <p:sp>
        <p:nvSpPr>
          <p:cNvPr id="26" name="Content Placeholder 2"/>
          <p:cNvSpPr txBox="1">
            <a:spLocks/>
          </p:cNvSpPr>
          <p:nvPr/>
        </p:nvSpPr>
        <p:spPr>
          <a:xfrm>
            <a:off x="479264" y="1514351"/>
            <a:ext cx="11275785" cy="988752"/>
          </a:xfrm>
          <a:prstGeom prst="rect">
            <a:avLst/>
          </a:prstGeom>
        </p:spPr>
        <p:txBody>
          <a:bodyPr vert="horz" lIns="55449" tIns="27725" rIns="55449" bIns="27725" rtlCol="0">
            <a:normAutofit fontScale="85000" lnSpcReduction="10000"/>
          </a:bodyPr>
          <a:lstStyle>
            <a:lvl1pPr marL="376961" indent="-376961" algn="l" defTabSz="1507846" rtl="0" eaLnBrk="1" latinLnBrk="0" hangingPunct="1">
              <a:lnSpc>
                <a:spcPct val="90000"/>
              </a:lnSpc>
              <a:spcBef>
                <a:spcPts val="1649"/>
              </a:spcBef>
              <a:buFont typeface="Arial" panose="020B0604020202020204" pitchFamily="34" charset="0"/>
              <a:buChar char="•"/>
              <a:defRPr sz="4617" kern="1200">
                <a:solidFill>
                  <a:srgbClr val="142A33"/>
                </a:solidFill>
                <a:latin typeface="Calibri" panose="020F0502020204030204" pitchFamily="34" charset="0"/>
                <a:ea typeface="Calibri" panose="020F0502020204030204" pitchFamily="34" charset="0"/>
                <a:cs typeface="Calibri" panose="020F0502020204030204" pitchFamily="34" charset="0"/>
              </a:defRPr>
            </a:lvl1pPr>
            <a:lvl2pPr marL="1130884" indent="-376961" algn="l" defTabSz="1507846" rtl="0" eaLnBrk="1" latinLnBrk="0" hangingPunct="1">
              <a:lnSpc>
                <a:spcPct val="90000"/>
              </a:lnSpc>
              <a:spcBef>
                <a:spcPts val="824"/>
              </a:spcBef>
              <a:buFont typeface="Arial" panose="020B0604020202020204" pitchFamily="34" charset="0"/>
              <a:buChar char="•"/>
              <a:defRPr sz="3958" kern="1200">
                <a:solidFill>
                  <a:srgbClr val="142A33"/>
                </a:solidFill>
                <a:latin typeface="Calibri" panose="020F0502020204030204" pitchFamily="34" charset="0"/>
                <a:ea typeface="Calibri" panose="020F0502020204030204" pitchFamily="34" charset="0"/>
                <a:cs typeface="Calibri" panose="020F0502020204030204" pitchFamily="34" charset="0"/>
              </a:defRPr>
            </a:lvl2pPr>
            <a:lvl3pPr marL="1884807" indent="-376961" algn="l" defTabSz="1507846" rtl="0" eaLnBrk="1" latinLnBrk="0" hangingPunct="1">
              <a:lnSpc>
                <a:spcPct val="90000"/>
              </a:lnSpc>
              <a:spcBef>
                <a:spcPts val="824"/>
              </a:spcBef>
              <a:buFont typeface="Arial" panose="020B0604020202020204" pitchFamily="34" charset="0"/>
              <a:buChar char="•"/>
              <a:defRPr sz="3298" kern="1200">
                <a:solidFill>
                  <a:srgbClr val="142A33"/>
                </a:solidFill>
                <a:latin typeface="Calibri" panose="020F0502020204030204" pitchFamily="34" charset="0"/>
                <a:ea typeface="Calibri" panose="020F0502020204030204" pitchFamily="34" charset="0"/>
                <a:cs typeface="Calibri" panose="020F0502020204030204" pitchFamily="34" charset="0"/>
              </a:defRPr>
            </a:lvl3pPr>
            <a:lvl4pPr marL="2638730" indent="-376961" algn="l" defTabSz="1507846" rtl="0" eaLnBrk="1" latinLnBrk="0" hangingPunct="1">
              <a:lnSpc>
                <a:spcPct val="90000"/>
              </a:lnSpc>
              <a:spcBef>
                <a:spcPts val="824"/>
              </a:spcBef>
              <a:buFont typeface="Arial" panose="020B0604020202020204" pitchFamily="34" charset="0"/>
              <a:buChar char="•"/>
              <a:defRPr sz="2968" kern="1200">
                <a:solidFill>
                  <a:srgbClr val="142A33"/>
                </a:solidFill>
                <a:latin typeface="Calibri" panose="020F0502020204030204" pitchFamily="34" charset="0"/>
                <a:ea typeface="Calibri" panose="020F0502020204030204" pitchFamily="34" charset="0"/>
                <a:cs typeface="Calibri" panose="020F0502020204030204" pitchFamily="34" charset="0"/>
              </a:defRPr>
            </a:lvl4pPr>
            <a:lvl5pPr marL="3392653" indent="-376961" algn="l" defTabSz="1507846" rtl="0" eaLnBrk="1" latinLnBrk="0" hangingPunct="1">
              <a:lnSpc>
                <a:spcPct val="90000"/>
              </a:lnSpc>
              <a:spcBef>
                <a:spcPts val="824"/>
              </a:spcBef>
              <a:buFont typeface="Arial" panose="020B0604020202020204" pitchFamily="34" charset="0"/>
              <a:buChar char="•"/>
              <a:defRPr sz="2968" kern="1200">
                <a:solidFill>
                  <a:srgbClr val="142A33"/>
                </a:solidFill>
                <a:latin typeface="Calibri" panose="020F0502020204030204" pitchFamily="34" charset="0"/>
                <a:ea typeface="Calibri" panose="020F0502020204030204" pitchFamily="34" charset="0"/>
                <a:cs typeface="Calibri" panose="020F0502020204030204" pitchFamily="34" charset="0"/>
              </a:defRPr>
            </a:lvl5pPr>
            <a:lvl6pPr marL="4146575" indent="-376961" algn="l" defTabSz="1507846" rtl="0" eaLnBrk="1" latinLnBrk="0" hangingPunct="1">
              <a:lnSpc>
                <a:spcPct val="90000"/>
              </a:lnSpc>
              <a:spcBef>
                <a:spcPts val="824"/>
              </a:spcBef>
              <a:buFont typeface="Arial" panose="020B0604020202020204" pitchFamily="34" charset="0"/>
              <a:buChar char="•"/>
              <a:defRPr sz="2968" kern="1200">
                <a:solidFill>
                  <a:schemeClr val="tx1"/>
                </a:solidFill>
                <a:latin typeface="+mn-lt"/>
                <a:ea typeface="+mn-ea"/>
                <a:cs typeface="+mn-cs"/>
              </a:defRPr>
            </a:lvl6pPr>
            <a:lvl7pPr marL="4900498" indent="-376961" algn="l" defTabSz="1507846" rtl="0" eaLnBrk="1" latinLnBrk="0" hangingPunct="1">
              <a:lnSpc>
                <a:spcPct val="90000"/>
              </a:lnSpc>
              <a:spcBef>
                <a:spcPts val="824"/>
              </a:spcBef>
              <a:buFont typeface="Arial" panose="020B0604020202020204" pitchFamily="34" charset="0"/>
              <a:buChar char="•"/>
              <a:defRPr sz="2968" kern="1200">
                <a:solidFill>
                  <a:schemeClr val="tx1"/>
                </a:solidFill>
                <a:latin typeface="+mn-lt"/>
                <a:ea typeface="+mn-ea"/>
                <a:cs typeface="+mn-cs"/>
              </a:defRPr>
            </a:lvl7pPr>
            <a:lvl8pPr marL="5654421" indent="-376961" algn="l" defTabSz="1507846" rtl="0" eaLnBrk="1" latinLnBrk="0" hangingPunct="1">
              <a:lnSpc>
                <a:spcPct val="90000"/>
              </a:lnSpc>
              <a:spcBef>
                <a:spcPts val="824"/>
              </a:spcBef>
              <a:buFont typeface="Arial" panose="020B0604020202020204" pitchFamily="34" charset="0"/>
              <a:buChar char="•"/>
              <a:defRPr sz="2968" kern="1200">
                <a:solidFill>
                  <a:schemeClr val="tx1"/>
                </a:solidFill>
                <a:latin typeface="+mn-lt"/>
                <a:ea typeface="+mn-ea"/>
                <a:cs typeface="+mn-cs"/>
              </a:defRPr>
            </a:lvl8pPr>
            <a:lvl9pPr marL="6408344" indent="-376961" algn="l" defTabSz="1507846" rtl="0" eaLnBrk="1" latinLnBrk="0" hangingPunct="1">
              <a:lnSpc>
                <a:spcPct val="90000"/>
              </a:lnSpc>
              <a:spcBef>
                <a:spcPts val="824"/>
              </a:spcBef>
              <a:buFont typeface="Arial" panose="020B0604020202020204" pitchFamily="34" charset="0"/>
              <a:buChar char="•"/>
              <a:defRPr sz="2968" kern="1200">
                <a:solidFill>
                  <a:schemeClr val="tx1"/>
                </a:solidFill>
                <a:latin typeface="+mn-lt"/>
                <a:ea typeface="+mn-ea"/>
                <a:cs typeface="+mn-cs"/>
              </a:defRPr>
            </a:lvl9pPr>
          </a:lstStyle>
          <a:p>
            <a:pPr marL="0" indent="0" defTabSz="914358">
              <a:spcBef>
                <a:spcPts val="1000"/>
              </a:spcBef>
              <a:buNone/>
            </a:pPr>
            <a:r>
              <a:rPr lang="en-US" sz="4366" dirty="0"/>
              <a:t>If </a:t>
            </a:r>
            <a:r>
              <a:rPr lang="en-US" sz="4366" dirty="0" smtClean="0"/>
              <a:t>you are concerned loneliness either about yourself, a friend or a family member, support is available through</a:t>
            </a:r>
            <a:endParaRPr lang="en-US" sz="4366" dirty="0"/>
          </a:p>
        </p:txBody>
      </p:sp>
      <p:pic>
        <p:nvPicPr>
          <p:cNvPr id="27" name="Picture 26"/>
          <p:cNvPicPr>
            <a:picLocks noChangeAspect="1"/>
          </p:cNvPicPr>
          <p:nvPr/>
        </p:nvPicPr>
        <p:blipFill>
          <a:blip r:embed="rId4"/>
          <a:stretch>
            <a:fillRect/>
          </a:stretch>
        </p:blipFill>
        <p:spPr>
          <a:xfrm>
            <a:off x="479264" y="2799109"/>
            <a:ext cx="4804620" cy="3222017"/>
          </a:xfrm>
          <a:prstGeom prst="rect">
            <a:avLst/>
          </a:prstGeom>
        </p:spPr>
      </p:pic>
      <p:pic>
        <p:nvPicPr>
          <p:cNvPr id="28" name="Picture 27"/>
          <p:cNvPicPr>
            <a:picLocks noChangeAspect="1"/>
          </p:cNvPicPr>
          <p:nvPr/>
        </p:nvPicPr>
        <p:blipFill>
          <a:blip r:embed="rId5"/>
          <a:stretch>
            <a:fillRect/>
          </a:stretch>
        </p:blipFill>
        <p:spPr>
          <a:xfrm>
            <a:off x="5560769" y="2601762"/>
            <a:ext cx="2161767" cy="1438558"/>
          </a:xfrm>
          <a:prstGeom prst="rect">
            <a:avLst/>
          </a:prstGeom>
        </p:spPr>
      </p:pic>
      <p:pic>
        <p:nvPicPr>
          <p:cNvPr id="29" name="Picture 28"/>
          <p:cNvPicPr>
            <a:picLocks noChangeAspect="1"/>
          </p:cNvPicPr>
          <p:nvPr/>
        </p:nvPicPr>
        <p:blipFill>
          <a:blip r:embed="rId6"/>
          <a:stretch>
            <a:fillRect/>
          </a:stretch>
        </p:blipFill>
        <p:spPr>
          <a:xfrm>
            <a:off x="5569395" y="4551315"/>
            <a:ext cx="2011239" cy="2011239"/>
          </a:xfrm>
          <a:prstGeom prst="rect">
            <a:avLst/>
          </a:prstGeom>
        </p:spPr>
      </p:pic>
      <p:sp>
        <p:nvSpPr>
          <p:cNvPr id="30" name="TextBox 29"/>
          <p:cNvSpPr txBox="1"/>
          <p:nvPr/>
        </p:nvSpPr>
        <p:spPr>
          <a:xfrm>
            <a:off x="8069311" y="2562422"/>
            <a:ext cx="2043935" cy="1883593"/>
          </a:xfrm>
          <a:prstGeom prst="rect">
            <a:avLst/>
          </a:prstGeom>
          <a:noFill/>
        </p:spPr>
        <p:txBody>
          <a:bodyPr wrap="square" rtlCol="0">
            <a:spAutoFit/>
          </a:bodyPr>
          <a:lstStyle/>
          <a:p>
            <a:pPr defTabSz="277246"/>
            <a:r>
              <a:rPr lang="en-US" sz="1940" dirty="0">
                <a:solidFill>
                  <a:srgbClr val="2A2C65"/>
                </a:solidFill>
                <a:latin typeface="Calibri" panose="020F0502020204030204" pitchFamily="34" charset="0"/>
                <a:cs typeface="Calibri" panose="020F0502020204030204" pitchFamily="34" charset="0"/>
              </a:rPr>
              <a:t>Childline.org.uk</a:t>
            </a:r>
          </a:p>
          <a:p>
            <a:pPr defTabSz="277246"/>
            <a:endParaRPr lang="en-US" sz="1940" dirty="0">
              <a:solidFill>
                <a:srgbClr val="2A2C65"/>
              </a:solidFill>
              <a:latin typeface="Calibri" panose="020F0502020204030204" pitchFamily="34" charset="0"/>
              <a:cs typeface="Calibri" panose="020F0502020204030204" pitchFamily="34" charset="0"/>
            </a:endParaRPr>
          </a:p>
          <a:p>
            <a:pPr defTabSz="277246"/>
            <a:r>
              <a:rPr lang="en-US" sz="1940" dirty="0">
                <a:solidFill>
                  <a:srgbClr val="2A2C65"/>
                </a:solidFill>
                <a:latin typeface="Calibri" panose="020F0502020204030204" pitchFamily="34" charset="0"/>
                <a:cs typeface="Calibri" panose="020F0502020204030204" pitchFamily="34" charset="0"/>
              </a:rPr>
              <a:t>Call – 08001111</a:t>
            </a:r>
          </a:p>
          <a:p>
            <a:pPr defTabSz="277246"/>
            <a:endParaRPr lang="en-US" sz="1940" dirty="0">
              <a:solidFill>
                <a:srgbClr val="2A2C65"/>
              </a:solidFill>
              <a:latin typeface="Calibri" panose="020F0502020204030204" pitchFamily="34" charset="0"/>
              <a:cs typeface="Calibri" panose="020F0502020204030204" pitchFamily="34" charset="0"/>
            </a:endParaRPr>
          </a:p>
          <a:p>
            <a:pPr defTabSz="277246"/>
            <a:r>
              <a:rPr lang="en-US" sz="1940" dirty="0">
                <a:solidFill>
                  <a:srgbClr val="2A2C65"/>
                </a:solidFill>
                <a:latin typeface="Calibri" panose="020F0502020204030204" pitchFamily="34" charset="0"/>
                <a:cs typeface="Calibri" panose="020F0502020204030204" pitchFamily="34" charset="0"/>
              </a:rPr>
              <a:t>Email or chat online for support</a:t>
            </a:r>
            <a:endParaRPr lang="en-GB" sz="1940" dirty="0">
              <a:solidFill>
                <a:srgbClr val="2A2C65"/>
              </a:solidFill>
              <a:latin typeface="Calibri" panose="020F0502020204030204" pitchFamily="34" charset="0"/>
              <a:cs typeface="Calibri" panose="020F0502020204030204" pitchFamily="34" charset="0"/>
            </a:endParaRPr>
          </a:p>
        </p:txBody>
      </p:sp>
      <p:sp>
        <p:nvSpPr>
          <p:cNvPr id="31" name="TextBox 30"/>
          <p:cNvSpPr txBox="1"/>
          <p:nvPr/>
        </p:nvSpPr>
        <p:spPr>
          <a:xfrm>
            <a:off x="7805687" y="4644666"/>
            <a:ext cx="3949362" cy="2182136"/>
          </a:xfrm>
          <a:prstGeom prst="rect">
            <a:avLst/>
          </a:prstGeom>
          <a:noFill/>
        </p:spPr>
        <p:txBody>
          <a:bodyPr wrap="square" rtlCol="0">
            <a:spAutoFit/>
          </a:bodyPr>
          <a:lstStyle/>
          <a:p>
            <a:pPr defTabSz="277246"/>
            <a:r>
              <a:rPr lang="en-US" sz="1940" dirty="0">
                <a:solidFill>
                  <a:srgbClr val="2A2C65"/>
                </a:solidFill>
                <a:latin typeface="Calibri" panose="020F0502020204030204" pitchFamily="34" charset="0"/>
                <a:cs typeface="Calibri" panose="020F0502020204030204" pitchFamily="34" charset="0"/>
              </a:rPr>
              <a:t>Themix.org.uk</a:t>
            </a:r>
          </a:p>
          <a:p>
            <a:pPr defTabSz="277246"/>
            <a:endParaRPr lang="en-US" sz="1940" dirty="0">
              <a:solidFill>
                <a:srgbClr val="2A2C65"/>
              </a:solidFill>
              <a:latin typeface="Calibri" panose="020F0502020204030204" pitchFamily="34" charset="0"/>
              <a:cs typeface="Calibri" panose="020F0502020204030204" pitchFamily="34" charset="0"/>
            </a:endParaRPr>
          </a:p>
          <a:p>
            <a:pPr defTabSz="277246"/>
            <a:r>
              <a:rPr lang="en-US" sz="1940" dirty="0">
                <a:solidFill>
                  <a:srgbClr val="2A2C65"/>
                </a:solidFill>
                <a:latin typeface="Calibri" panose="020F0502020204030204" pitchFamily="34" charset="0"/>
                <a:cs typeface="Calibri" panose="020F0502020204030204" pitchFamily="34" charset="0"/>
              </a:rPr>
              <a:t>You can email or have one-to-chat online.</a:t>
            </a:r>
          </a:p>
          <a:p>
            <a:pPr defTabSz="277246"/>
            <a:endParaRPr lang="en-US" sz="1940" dirty="0">
              <a:solidFill>
                <a:srgbClr val="2A2C65"/>
              </a:solidFill>
              <a:latin typeface="Calibri" panose="020F0502020204030204" pitchFamily="34" charset="0"/>
              <a:cs typeface="Calibri" panose="020F0502020204030204" pitchFamily="34" charset="0"/>
            </a:endParaRPr>
          </a:p>
          <a:p>
            <a:pPr defTabSz="277246"/>
            <a:r>
              <a:rPr lang="en-US" sz="1940" dirty="0">
                <a:solidFill>
                  <a:srgbClr val="2A2C65"/>
                </a:solidFill>
                <a:latin typeface="Calibri" panose="020F0502020204030204" pitchFamily="34" charset="0"/>
                <a:cs typeface="Calibri" panose="020F0502020204030204" pitchFamily="34" charset="0"/>
              </a:rPr>
              <a:t>There is also a crisis messenger which is available 24/7</a:t>
            </a:r>
            <a:endParaRPr lang="en-GB" sz="1940" dirty="0">
              <a:solidFill>
                <a:srgbClr val="2A2C65"/>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382618233"/>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28" y="241"/>
            <a:ext cx="12191144" cy="6857519"/>
          </a:xfrm>
          <a:prstGeom prst="rect">
            <a:avLst/>
          </a:prstGeom>
        </p:spPr>
      </p:pic>
    </p:spTree>
    <p:extLst>
      <p:ext uri="{BB962C8B-B14F-4D97-AF65-F5344CB8AC3E}">
        <p14:creationId xmlns:p14="http://schemas.microsoft.com/office/powerpoint/2010/main" val="107944540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Background pattern&#10;&#10;Description automatically generated">
            <a:extLst>
              <a:ext uri="{FF2B5EF4-FFF2-40B4-BE49-F238E27FC236}">
                <a16:creationId xmlns:a16="http://schemas.microsoft.com/office/drawing/2014/main" id="{9A43A601-11BE-3A1A-75CF-3A77D2922B43}"/>
              </a:ext>
            </a:extLst>
          </p:cNvPr>
          <p:cNvPicPr>
            <a:picLocks noChangeAspect="1"/>
          </p:cNvPicPr>
          <p:nvPr/>
        </p:nvPicPr>
        <p:blipFill>
          <a:blip r:embed="rId2">
            <a:alphaModFix amt="10000"/>
            <a:extLst>
              <a:ext uri="{28A0092B-C50C-407E-A947-70E740481C1C}">
                <a14:useLocalDpi xmlns:a14="http://schemas.microsoft.com/office/drawing/2010/main" val="0"/>
              </a:ext>
            </a:extLst>
          </a:blip>
          <a:stretch>
            <a:fillRect/>
          </a:stretch>
        </p:blipFill>
        <p:spPr>
          <a:xfrm>
            <a:off x="6544599" y="1211027"/>
            <a:ext cx="5647533" cy="5647533"/>
          </a:xfrm>
          <a:prstGeom prst="rect">
            <a:avLst/>
          </a:prstGeom>
        </p:spPr>
      </p:pic>
      <p:sp>
        <p:nvSpPr>
          <p:cNvPr id="34" name="object 22">
            <a:extLst>
              <a:ext uri="{FF2B5EF4-FFF2-40B4-BE49-F238E27FC236}">
                <a16:creationId xmlns:a16="http://schemas.microsoft.com/office/drawing/2014/main" id="{D5FE940C-2C04-754D-9DB6-F0FED3E467E0}"/>
              </a:ext>
            </a:extLst>
          </p:cNvPr>
          <p:cNvSpPr/>
          <p:nvPr/>
        </p:nvSpPr>
        <p:spPr>
          <a:xfrm>
            <a:off x="689694" y="1040445"/>
            <a:ext cx="508285" cy="31960"/>
          </a:xfrm>
          <a:custGeom>
            <a:avLst/>
            <a:gdLst/>
            <a:ahLst/>
            <a:cxnLst/>
            <a:rect l="l" t="t" r="r" b="b"/>
            <a:pathLst>
              <a:path w="838200" h="52705">
                <a:moveTo>
                  <a:pt x="0" y="52354"/>
                </a:moveTo>
                <a:lnTo>
                  <a:pt x="0" y="0"/>
                </a:lnTo>
                <a:lnTo>
                  <a:pt x="837670" y="0"/>
                </a:lnTo>
                <a:lnTo>
                  <a:pt x="837670" y="52354"/>
                </a:lnTo>
                <a:lnTo>
                  <a:pt x="0" y="52354"/>
                </a:lnTo>
                <a:close/>
              </a:path>
            </a:pathLst>
          </a:custGeom>
          <a:solidFill>
            <a:srgbClr val="C12827">
              <a:alpha val="49804"/>
            </a:srgbClr>
          </a:solidFill>
        </p:spPr>
        <p:txBody>
          <a:bodyPr wrap="square" lIns="0" tIns="0" rIns="0" bIns="0" rtlCol="0"/>
          <a:lstStyle/>
          <a:p>
            <a:pPr defTabSz="277246"/>
            <a:endParaRPr sz="1092" dirty="0">
              <a:solidFill>
                <a:srgbClr val="2A2C65"/>
              </a:solidFill>
              <a:highlight>
                <a:srgbClr val="2A2C65"/>
              </a:highlight>
              <a:latin typeface="Lato" panose="020F0502020204030203" pitchFamily="34" charset="0"/>
              <a:ea typeface="Lato" panose="020F0502020204030203" pitchFamily="34" charset="0"/>
              <a:cs typeface="Lato" panose="020F0502020204030203" pitchFamily="34" charset="0"/>
            </a:endParaRPr>
          </a:p>
        </p:txBody>
      </p:sp>
      <p:pic>
        <p:nvPicPr>
          <p:cNvPr id="8" name="Picture 7" descr="Logo&#10;&#10;Description automatically generated">
            <a:extLst>
              <a:ext uri="{FF2B5EF4-FFF2-40B4-BE49-F238E27FC236}">
                <a16:creationId xmlns:a16="http://schemas.microsoft.com/office/drawing/2014/main" id="{5D06B489-480E-2B03-AE76-515035BCCE8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805687" y="375737"/>
            <a:ext cx="3949362" cy="604252"/>
          </a:xfrm>
          <a:prstGeom prst="rect">
            <a:avLst/>
          </a:prstGeom>
        </p:spPr>
      </p:pic>
      <p:sp>
        <p:nvSpPr>
          <p:cNvPr id="6" name="Content Placeholder 2"/>
          <p:cNvSpPr>
            <a:spLocks noGrp="1"/>
          </p:cNvSpPr>
          <p:nvPr>
            <p:ph idx="1"/>
          </p:nvPr>
        </p:nvSpPr>
        <p:spPr>
          <a:xfrm>
            <a:off x="670590" y="1261997"/>
            <a:ext cx="6252723" cy="5108889"/>
          </a:xfrm>
        </p:spPr>
        <p:txBody>
          <a:bodyPr>
            <a:normAutofit/>
          </a:bodyPr>
          <a:lstStyle/>
          <a:p>
            <a:pPr marL="0" indent="0">
              <a:buNone/>
            </a:pPr>
            <a:r>
              <a:rPr lang="en-US" sz="3638" dirty="0" smtClean="0"/>
              <a:t>In Tutor Time this week you started to learn about loneliness and solitude</a:t>
            </a:r>
          </a:p>
          <a:p>
            <a:pPr marL="0" indent="0">
              <a:buNone/>
            </a:pPr>
            <a:endParaRPr lang="en-US" sz="3638" dirty="0"/>
          </a:p>
          <a:p>
            <a:pPr marL="0" indent="0">
              <a:buNone/>
            </a:pPr>
            <a:r>
              <a:rPr lang="en-US" sz="4000" dirty="0"/>
              <a:t>You have 1 minute to write down 3 things you can remember from your Personal Development tutor time activity on Monday</a:t>
            </a:r>
          </a:p>
          <a:p>
            <a:pPr marL="0" indent="0">
              <a:buNone/>
            </a:pPr>
            <a:endParaRPr lang="en-US" sz="3638" dirty="0" smtClean="0"/>
          </a:p>
        </p:txBody>
      </p:sp>
      <p:sp>
        <p:nvSpPr>
          <p:cNvPr id="7" name="object 24">
            <a:extLst>
              <a:ext uri="{FF2B5EF4-FFF2-40B4-BE49-F238E27FC236}">
                <a16:creationId xmlns:a16="http://schemas.microsoft.com/office/drawing/2014/main" id="{EBD43D26-D495-FA47-9753-E5AFDAE44C4E}"/>
              </a:ext>
            </a:extLst>
          </p:cNvPr>
          <p:cNvSpPr txBox="1">
            <a:spLocks noGrp="1"/>
          </p:cNvSpPr>
          <p:nvPr>
            <p:ph type="title"/>
          </p:nvPr>
        </p:nvSpPr>
        <p:spPr>
          <a:xfrm>
            <a:off x="627682" y="566706"/>
            <a:ext cx="6022811" cy="380695"/>
          </a:xfrm>
          <a:prstGeom prst="rect">
            <a:avLst/>
          </a:prstGeom>
        </p:spPr>
        <p:txBody>
          <a:bodyPr vert="horz" wrap="square" lIns="0" tIns="7316" rIns="0" bIns="0" rtlCol="0" anchor="ctr">
            <a:spAutoFit/>
          </a:bodyPr>
          <a:lstStyle/>
          <a:p>
            <a:pPr marL="7701">
              <a:lnSpc>
                <a:spcPct val="100000"/>
              </a:lnSpc>
              <a:spcBef>
                <a:spcPts val="58"/>
              </a:spcBef>
            </a:pPr>
            <a:r>
              <a:rPr lang="en-US" sz="2426" spc="6" dirty="0" smtClean="0"/>
              <a:t>Recap of Tutor Time</a:t>
            </a:r>
            <a:endParaRPr sz="2426" spc="27" dirty="0"/>
          </a:p>
        </p:txBody>
      </p:sp>
      <p:pic>
        <p:nvPicPr>
          <p:cNvPr id="4" name="Picture 3"/>
          <p:cNvPicPr>
            <a:picLocks noChangeAspect="1"/>
          </p:cNvPicPr>
          <p:nvPr/>
        </p:nvPicPr>
        <p:blipFill>
          <a:blip r:embed="rId4"/>
          <a:stretch>
            <a:fillRect/>
          </a:stretch>
        </p:blipFill>
        <p:spPr>
          <a:xfrm>
            <a:off x="7496638" y="1148087"/>
            <a:ext cx="3949691" cy="5574302"/>
          </a:xfrm>
          <a:prstGeom prst="rect">
            <a:avLst/>
          </a:prstGeom>
        </p:spPr>
      </p:pic>
    </p:spTree>
    <p:extLst>
      <p:ext uri="{BB962C8B-B14F-4D97-AF65-F5344CB8AC3E}">
        <p14:creationId xmlns:p14="http://schemas.microsoft.com/office/powerpoint/2010/main" val="252536310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Background pattern&#10;&#10;Description automatically generated">
            <a:extLst>
              <a:ext uri="{FF2B5EF4-FFF2-40B4-BE49-F238E27FC236}">
                <a16:creationId xmlns:a16="http://schemas.microsoft.com/office/drawing/2014/main" id="{9A43A601-11BE-3A1A-75CF-3A77D2922B43}"/>
              </a:ext>
            </a:extLst>
          </p:cNvPr>
          <p:cNvPicPr>
            <a:picLocks noChangeAspect="1"/>
          </p:cNvPicPr>
          <p:nvPr/>
        </p:nvPicPr>
        <p:blipFill>
          <a:blip r:embed="rId2">
            <a:alphaModFix amt="10000"/>
            <a:extLst>
              <a:ext uri="{28A0092B-C50C-407E-A947-70E740481C1C}">
                <a14:useLocalDpi xmlns:a14="http://schemas.microsoft.com/office/drawing/2010/main" val="0"/>
              </a:ext>
            </a:extLst>
          </a:blip>
          <a:stretch>
            <a:fillRect/>
          </a:stretch>
        </p:blipFill>
        <p:spPr>
          <a:xfrm>
            <a:off x="6544568" y="1211184"/>
            <a:ext cx="5647137" cy="5647137"/>
          </a:xfrm>
          <a:prstGeom prst="rect">
            <a:avLst/>
          </a:prstGeom>
        </p:spPr>
      </p:pic>
      <p:sp>
        <p:nvSpPr>
          <p:cNvPr id="34" name="object 22">
            <a:extLst>
              <a:ext uri="{FF2B5EF4-FFF2-40B4-BE49-F238E27FC236}">
                <a16:creationId xmlns:a16="http://schemas.microsoft.com/office/drawing/2014/main" id="{D5FE940C-2C04-754D-9DB6-F0FED3E467E0}"/>
              </a:ext>
            </a:extLst>
          </p:cNvPr>
          <p:cNvSpPr/>
          <p:nvPr/>
        </p:nvSpPr>
        <p:spPr>
          <a:xfrm>
            <a:off x="690074" y="1040613"/>
            <a:ext cx="508249" cy="31958"/>
          </a:xfrm>
          <a:custGeom>
            <a:avLst/>
            <a:gdLst/>
            <a:ahLst/>
            <a:cxnLst/>
            <a:rect l="l" t="t" r="r" b="b"/>
            <a:pathLst>
              <a:path w="838200" h="52705">
                <a:moveTo>
                  <a:pt x="0" y="52354"/>
                </a:moveTo>
                <a:lnTo>
                  <a:pt x="0" y="0"/>
                </a:lnTo>
                <a:lnTo>
                  <a:pt x="837670" y="0"/>
                </a:lnTo>
                <a:lnTo>
                  <a:pt x="837670" y="52354"/>
                </a:lnTo>
                <a:lnTo>
                  <a:pt x="0" y="52354"/>
                </a:lnTo>
                <a:close/>
              </a:path>
            </a:pathLst>
          </a:custGeom>
          <a:solidFill>
            <a:srgbClr val="C12827">
              <a:alpha val="49804"/>
            </a:srgbClr>
          </a:solidFill>
        </p:spPr>
        <p:txBody>
          <a:bodyPr wrap="square" lIns="0" tIns="0" rIns="0" bIns="0" rtlCol="0"/>
          <a:lstStyle/>
          <a:p>
            <a:pPr defTabSz="277233"/>
            <a:endParaRPr sz="1092" dirty="0">
              <a:solidFill>
                <a:srgbClr val="2A2C65"/>
              </a:solidFill>
              <a:highlight>
                <a:srgbClr val="2A2C65"/>
              </a:highlight>
              <a:latin typeface="Lato" panose="020F0502020204030203" pitchFamily="34" charset="0"/>
              <a:ea typeface="Lato" panose="020F0502020204030203" pitchFamily="34" charset="0"/>
              <a:cs typeface="Lato" panose="020F0502020204030203" pitchFamily="34" charset="0"/>
            </a:endParaRPr>
          </a:p>
        </p:txBody>
      </p:sp>
      <p:pic>
        <p:nvPicPr>
          <p:cNvPr id="8" name="Picture 7" descr="Logo&#10;&#10;Description automatically generated">
            <a:extLst>
              <a:ext uri="{FF2B5EF4-FFF2-40B4-BE49-F238E27FC236}">
                <a16:creationId xmlns:a16="http://schemas.microsoft.com/office/drawing/2014/main" id="{5D06B489-480E-2B03-AE76-515035BCCE8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805567" y="375952"/>
            <a:ext cx="3949085" cy="604209"/>
          </a:xfrm>
          <a:prstGeom prst="rect">
            <a:avLst/>
          </a:prstGeom>
        </p:spPr>
      </p:pic>
      <p:sp>
        <p:nvSpPr>
          <p:cNvPr id="6" name="Content Placeholder 2"/>
          <p:cNvSpPr>
            <a:spLocks noGrp="1"/>
          </p:cNvSpPr>
          <p:nvPr>
            <p:ph idx="1"/>
          </p:nvPr>
        </p:nvSpPr>
        <p:spPr>
          <a:xfrm>
            <a:off x="670972" y="1262150"/>
            <a:ext cx="5873595" cy="5108530"/>
          </a:xfrm>
        </p:spPr>
        <p:txBody>
          <a:bodyPr>
            <a:normAutofit fontScale="85000" lnSpcReduction="20000"/>
          </a:bodyPr>
          <a:lstStyle/>
          <a:p>
            <a:pPr marL="0" indent="0">
              <a:buNone/>
            </a:pPr>
            <a:r>
              <a:rPr lang="en-US" sz="3638" dirty="0"/>
              <a:t>Using your </a:t>
            </a:r>
            <a:r>
              <a:rPr lang="en-US" sz="3638" dirty="0" err="1"/>
              <a:t>oracy</a:t>
            </a:r>
            <a:r>
              <a:rPr lang="en-US" sz="3638" dirty="0"/>
              <a:t> </a:t>
            </a:r>
            <a:r>
              <a:rPr lang="en-US" sz="3638" dirty="0" err="1"/>
              <a:t>helpsheet</a:t>
            </a:r>
            <a:r>
              <a:rPr lang="en-US" sz="3638" dirty="0"/>
              <a:t>, discuss with the person next to you the things you remember from your Personal Development tutor time activity.</a:t>
            </a:r>
          </a:p>
          <a:p>
            <a:pPr marL="0" indent="0">
              <a:buNone/>
            </a:pPr>
            <a:endParaRPr lang="en-US" sz="3638" dirty="0"/>
          </a:p>
          <a:p>
            <a:pPr marL="0" indent="0">
              <a:buNone/>
            </a:pPr>
            <a:r>
              <a:rPr lang="en-US" sz="3638" dirty="0"/>
              <a:t>Remember to use the sentence starters to add, build or challenge what your partner has said.</a:t>
            </a:r>
          </a:p>
          <a:p>
            <a:pPr marL="0" indent="0">
              <a:buNone/>
            </a:pPr>
            <a:endParaRPr lang="en-US" sz="3638" dirty="0"/>
          </a:p>
          <a:p>
            <a:pPr marL="0" indent="0">
              <a:buNone/>
            </a:pPr>
            <a:r>
              <a:rPr lang="en-US" sz="3638" dirty="0"/>
              <a:t>Be ready to share your discussion with the class</a:t>
            </a:r>
          </a:p>
          <a:p>
            <a:pPr marL="0" indent="0">
              <a:buNone/>
            </a:pPr>
            <a:endParaRPr lang="en-US" sz="3638" dirty="0"/>
          </a:p>
        </p:txBody>
      </p:sp>
      <p:sp>
        <p:nvSpPr>
          <p:cNvPr id="7" name="object 24">
            <a:extLst>
              <a:ext uri="{FF2B5EF4-FFF2-40B4-BE49-F238E27FC236}">
                <a16:creationId xmlns:a16="http://schemas.microsoft.com/office/drawing/2014/main" id="{EBD43D26-D495-FA47-9753-E5AFDAE44C4E}"/>
              </a:ext>
            </a:extLst>
          </p:cNvPr>
          <p:cNvSpPr txBox="1">
            <a:spLocks noGrp="1"/>
          </p:cNvSpPr>
          <p:nvPr>
            <p:ph type="title"/>
          </p:nvPr>
        </p:nvSpPr>
        <p:spPr>
          <a:xfrm>
            <a:off x="628066" y="566894"/>
            <a:ext cx="6022388" cy="380695"/>
          </a:xfrm>
          <a:prstGeom prst="rect">
            <a:avLst/>
          </a:prstGeom>
        </p:spPr>
        <p:txBody>
          <a:bodyPr vert="horz" wrap="square" lIns="0" tIns="7316" rIns="0" bIns="0" rtlCol="0" anchor="ctr">
            <a:spAutoFit/>
          </a:bodyPr>
          <a:lstStyle/>
          <a:p>
            <a:pPr marL="7701">
              <a:lnSpc>
                <a:spcPct val="100000"/>
              </a:lnSpc>
              <a:spcBef>
                <a:spcPts val="58"/>
              </a:spcBef>
            </a:pPr>
            <a:r>
              <a:rPr lang="en-US" sz="2426" spc="6" dirty="0"/>
              <a:t>Tutor Time Recap</a:t>
            </a:r>
            <a:endParaRPr sz="2426" spc="27" dirty="0"/>
          </a:p>
        </p:txBody>
      </p:sp>
      <p:pic>
        <p:nvPicPr>
          <p:cNvPr id="11" name="Picture 10"/>
          <p:cNvPicPr>
            <a:picLocks noChangeAspect="1"/>
          </p:cNvPicPr>
          <p:nvPr/>
        </p:nvPicPr>
        <p:blipFill>
          <a:blip r:embed="rId4"/>
          <a:stretch>
            <a:fillRect/>
          </a:stretch>
        </p:blipFill>
        <p:spPr>
          <a:xfrm>
            <a:off x="7667966" y="1101534"/>
            <a:ext cx="3846611" cy="5429760"/>
          </a:xfrm>
          <a:prstGeom prst="rect">
            <a:avLst/>
          </a:prstGeom>
        </p:spPr>
      </p:pic>
    </p:spTree>
    <p:extLst>
      <p:ext uri="{BB962C8B-B14F-4D97-AF65-F5344CB8AC3E}">
        <p14:creationId xmlns:p14="http://schemas.microsoft.com/office/powerpoint/2010/main" val="385500858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Background pattern&#10;&#10;Description automatically generated">
            <a:extLst>
              <a:ext uri="{FF2B5EF4-FFF2-40B4-BE49-F238E27FC236}">
                <a16:creationId xmlns:a16="http://schemas.microsoft.com/office/drawing/2014/main" id="{9A43A601-11BE-3A1A-75CF-3A77D2922B43}"/>
              </a:ext>
            </a:extLst>
          </p:cNvPr>
          <p:cNvPicPr>
            <a:picLocks noChangeAspect="1"/>
          </p:cNvPicPr>
          <p:nvPr/>
        </p:nvPicPr>
        <p:blipFill>
          <a:blip r:embed="rId2">
            <a:alphaModFix amt="10000"/>
            <a:extLst>
              <a:ext uri="{28A0092B-C50C-407E-A947-70E740481C1C}">
                <a14:useLocalDpi xmlns:a14="http://schemas.microsoft.com/office/drawing/2010/main" val="0"/>
              </a:ext>
            </a:extLst>
          </a:blip>
          <a:stretch>
            <a:fillRect/>
          </a:stretch>
        </p:blipFill>
        <p:spPr>
          <a:xfrm>
            <a:off x="6544599" y="1211027"/>
            <a:ext cx="5647533" cy="5647533"/>
          </a:xfrm>
          <a:prstGeom prst="rect">
            <a:avLst/>
          </a:prstGeom>
        </p:spPr>
      </p:pic>
      <p:sp>
        <p:nvSpPr>
          <p:cNvPr id="34" name="object 22">
            <a:extLst>
              <a:ext uri="{FF2B5EF4-FFF2-40B4-BE49-F238E27FC236}">
                <a16:creationId xmlns:a16="http://schemas.microsoft.com/office/drawing/2014/main" id="{D5FE940C-2C04-754D-9DB6-F0FED3E467E0}"/>
              </a:ext>
            </a:extLst>
          </p:cNvPr>
          <p:cNvSpPr/>
          <p:nvPr/>
        </p:nvSpPr>
        <p:spPr>
          <a:xfrm>
            <a:off x="689694" y="1040445"/>
            <a:ext cx="508285" cy="31960"/>
          </a:xfrm>
          <a:custGeom>
            <a:avLst/>
            <a:gdLst/>
            <a:ahLst/>
            <a:cxnLst/>
            <a:rect l="l" t="t" r="r" b="b"/>
            <a:pathLst>
              <a:path w="838200" h="52705">
                <a:moveTo>
                  <a:pt x="0" y="52354"/>
                </a:moveTo>
                <a:lnTo>
                  <a:pt x="0" y="0"/>
                </a:lnTo>
                <a:lnTo>
                  <a:pt x="837670" y="0"/>
                </a:lnTo>
                <a:lnTo>
                  <a:pt x="837670" y="52354"/>
                </a:lnTo>
                <a:lnTo>
                  <a:pt x="0" y="52354"/>
                </a:lnTo>
                <a:close/>
              </a:path>
            </a:pathLst>
          </a:custGeom>
          <a:solidFill>
            <a:srgbClr val="C12827">
              <a:alpha val="49804"/>
            </a:srgbClr>
          </a:solidFill>
        </p:spPr>
        <p:txBody>
          <a:bodyPr wrap="square" lIns="0" tIns="0" rIns="0" bIns="0" rtlCol="0"/>
          <a:lstStyle/>
          <a:p>
            <a:pPr marL="0" marR="0" lvl="0" indent="0" algn="l" defTabSz="277246" rtl="0" eaLnBrk="1" fontAlgn="auto" latinLnBrk="0" hangingPunct="1">
              <a:lnSpc>
                <a:spcPct val="100000"/>
              </a:lnSpc>
              <a:spcBef>
                <a:spcPts val="0"/>
              </a:spcBef>
              <a:spcAft>
                <a:spcPts val="0"/>
              </a:spcAft>
              <a:buClrTx/>
              <a:buSzTx/>
              <a:buFontTx/>
              <a:buNone/>
              <a:tabLst/>
              <a:defRPr/>
            </a:pPr>
            <a:endParaRPr kumimoji="0" sz="1092" b="0" i="0" u="none" strike="noStrike" kern="1200" cap="none" spc="0" normalizeH="0" baseline="0" noProof="0" dirty="0">
              <a:ln>
                <a:noFill/>
              </a:ln>
              <a:solidFill>
                <a:srgbClr val="2A2C65"/>
              </a:solidFill>
              <a:effectLst/>
              <a:highlight>
                <a:srgbClr val="2A2C65"/>
              </a:highlight>
              <a:uLnTx/>
              <a:uFillTx/>
              <a:latin typeface="Lato" panose="020F0502020204030203" pitchFamily="34" charset="0"/>
              <a:ea typeface="Lato" panose="020F0502020204030203" pitchFamily="34" charset="0"/>
              <a:cs typeface="Lato" panose="020F0502020204030203" pitchFamily="34" charset="0"/>
            </a:endParaRPr>
          </a:p>
        </p:txBody>
      </p:sp>
      <p:pic>
        <p:nvPicPr>
          <p:cNvPr id="8" name="Picture 7" descr="Logo&#10;&#10;Description automatically generated">
            <a:extLst>
              <a:ext uri="{FF2B5EF4-FFF2-40B4-BE49-F238E27FC236}">
                <a16:creationId xmlns:a16="http://schemas.microsoft.com/office/drawing/2014/main" id="{5D06B489-480E-2B03-AE76-515035BCCE8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805687" y="375737"/>
            <a:ext cx="3949362" cy="604252"/>
          </a:xfrm>
          <a:prstGeom prst="rect">
            <a:avLst/>
          </a:prstGeom>
        </p:spPr>
      </p:pic>
      <p:sp>
        <p:nvSpPr>
          <p:cNvPr id="6" name="Content Placeholder 2"/>
          <p:cNvSpPr>
            <a:spLocks noGrp="1"/>
          </p:cNvSpPr>
          <p:nvPr>
            <p:ph idx="1"/>
          </p:nvPr>
        </p:nvSpPr>
        <p:spPr>
          <a:xfrm>
            <a:off x="670590" y="1261997"/>
            <a:ext cx="6252723" cy="5108889"/>
          </a:xfrm>
        </p:spPr>
        <p:txBody>
          <a:bodyPr>
            <a:normAutofit lnSpcReduction="10000"/>
          </a:bodyPr>
          <a:lstStyle/>
          <a:p>
            <a:pPr marL="0" indent="0">
              <a:buNone/>
            </a:pPr>
            <a:r>
              <a:rPr lang="en-US" sz="3638" dirty="0" smtClean="0"/>
              <a:t>Loneliness is “a feeling of sadness or distress about being by oneself, even if others are nearby”</a:t>
            </a:r>
          </a:p>
          <a:p>
            <a:pPr marL="0" indent="0">
              <a:buNone/>
            </a:pPr>
            <a:endParaRPr lang="en-US" sz="3638" dirty="0"/>
          </a:p>
          <a:p>
            <a:pPr marL="0" indent="0">
              <a:buNone/>
            </a:pPr>
            <a:r>
              <a:rPr lang="en-US" sz="3638" dirty="0" smtClean="0"/>
              <a:t>Solitude is “</a:t>
            </a:r>
            <a:r>
              <a:rPr lang="en-US" sz="3600" dirty="0"/>
              <a:t>choosing to be alone and feeling peaceful or content, often for relaxation, self-reflection, or engaging in personal interests</a:t>
            </a:r>
            <a:r>
              <a:rPr lang="en-US" sz="3600" dirty="0" smtClean="0"/>
              <a:t>”</a:t>
            </a:r>
            <a:endParaRPr lang="en-US" sz="3638" dirty="0" smtClean="0"/>
          </a:p>
          <a:p>
            <a:pPr marL="0" indent="0">
              <a:buNone/>
            </a:pPr>
            <a:endParaRPr lang="en-US" sz="3638" dirty="0"/>
          </a:p>
          <a:p>
            <a:pPr marL="0" indent="0">
              <a:buNone/>
            </a:pPr>
            <a:endParaRPr lang="en-US" sz="3638" dirty="0" smtClean="0"/>
          </a:p>
          <a:p>
            <a:pPr marL="0" indent="0">
              <a:buNone/>
            </a:pPr>
            <a:endParaRPr lang="en-US" sz="3638" dirty="0" smtClean="0"/>
          </a:p>
          <a:p>
            <a:pPr marL="0" indent="0">
              <a:buNone/>
            </a:pPr>
            <a:endParaRPr lang="en-US" sz="3638" dirty="0"/>
          </a:p>
          <a:p>
            <a:pPr marL="0" indent="0">
              <a:buNone/>
            </a:pPr>
            <a:endParaRPr lang="en-US" sz="3638" dirty="0" smtClean="0"/>
          </a:p>
        </p:txBody>
      </p:sp>
      <p:sp>
        <p:nvSpPr>
          <p:cNvPr id="7" name="object 24">
            <a:extLst>
              <a:ext uri="{FF2B5EF4-FFF2-40B4-BE49-F238E27FC236}">
                <a16:creationId xmlns:a16="http://schemas.microsoft.com/office/drawing/2014/main" id="{EBD43D26-D495-FA47-9753-E5AFDAE44C4E}"/>
              </a:ext>
            </a:extLst>
          </p:cNvPr>
          <p:cNvSpPr txBox="1">
            <a:spLocks noGrp="1"/>
          </p:cNvSpPr>
          <p:nvPr>
            <p:ph type="title"/>
          </p:nvPr>
        </p:nvSpPr>
        <p:spPr>
          <a:xfrm>
            <a:off x="627682" y="566706"/>
            <a:ext cx="6022811" cy="380695"/>
          </a:xfrm>
          <a:prstGeom prst="rect">
            <a:avLst/>
          </a:prstGeom>
        </p:spPr>
        <p:txBody>
          <a:bodyPr vert="horz" wrap="square" lIns="0" tIns="7316" rIns="0" bIns="0" rtlCol="0" anchor="ctr">
            <a:spAutoFit/>
          </a:bodyPr>
          <a:lstStyle/>
          <a:p>
            <a:pPr marL="7701">
              <a:lnSpc>
                <a:spcPct val="100000"/>
              </a:lnSpc>
              <a:spcBef>
                <a:spcPts val="58"/>
              </a:spcBef>
            </a:pPr>
            <a:r>
              <a:rPr lang="en-US" sz="2426" spc="6" dirty="0" smtClean="0"/>
              <a:t>Tutor Time Recap</a:t>
            </a:r>
            <a:endParaRPr sz="2426" spc="27" dirty="0"/>
          </a:p>
        </p:txBody>
      </p:sp>
      <p:pic>
        <p:nvPicPr>
          <p:cNvPr id="13" name="Picture 12"/>
          <p:cNvPicPr>
            <a:picLocks noChangeAspect="1"/>
          </p:cNvPicPr>
          <p:nvPr/>
        </p:nvPicPr>
        <p:blipFill>
          <a:blip r:embed="rId4"/>
          <a:stretch>
            <a:fillRect/>
          </a:stretch>
        </p:blipFill>
        <p:spPr>
          <a:xfrm>
            <a:off x="7805687" y="1407659"/>
            <a:ext cx="2657475" cy="1724025"/>
          </a:xfrm>
          <a:prstGeom prst="rect">
            <a:avLst/>
          </a:prstGeom>
        </p:spPr>
      </p:pic>
      <p:pic>
        <p:nvPicPr>
          <p:cNvPr id="14" name="Picture 13"/>
          <p:cNvPicPr>
            <a:picLocks noChangeAspect="1"/>
          </p:cNvPicPr>
          <p:nvPr/>
        </p:nvPicPr>
        <p:blipFill>
          <a:blip r:embed="rId5"/>
          <a:stretch>
            <a:fillRect/>
          </a:stretch>
        </p:blipFill>
        <p:spPr>
          <a:xfrm>
            <a:off x="8950097" y="2944903"/>
            <a:ext cx="2619375" cy="1743075"/>
          </a:xfrm>
          <a:prstGeom prst="rect">
            <a:avLst/>
          </a:prstGeom>
        </p:spPr>
      </p:pic>
      <p:pic>
        <p:nvPicPr>
          <p:cNvPr id="15" name="Picture 14"/>
          <p:cNvPicPr>
            <a:picLocks noChangeAspect="1"/>
          </p:cNvPicPr>
          <p:nvPr/>
        </p:nvPicPr>
        <p:blipFill>
          <a:blip r:embed="rId6"/>
          <a:stretch>
            <a:fillRect/>
          </a:stretch>
        </p:blipFill>
        <p:spPr>
          <a:xfrm>
            <a:off x="7805687" y="4523036"/>
            <a:ext cx="2466975" cy="1847850"/>
          </a:xfrm>
          <a:prstGeom prst="rect">
            <a:avLst/>
          </a:prstGeom>
        </p:spPr>
      </p:pic>
    </p:spTree>
    <p:extLst>
      <p:ext uri="{BB962C8B-B14F-4D97-AF65-F5344CB8AC3E}">
        <p14:creationId xmlns:p14="http://schemas.microsoft.com/office/powerpoint/2010/main" val="26689292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Background pattern&#10;&#10;Description automatically generated">
            <a:extLst>
              <a:ext uri="{FF2B5EF4-FFF2-40B4-BE49-F238E27FC236}">
                <a16:creationId xmlns:a16="http://schemas.microsoft.com/office/drawing/2014/main" id="{9A43A601-11BE-3A1A-75CF-3A77D2922B43}"/>
              </a:ext>
            </a:extLst>
          </p:cNvPr>
          <p:cNvPicPr>
            <a:picLocks noChangeAspect="1"/>
          </p:cNvPicPr>
          <p:nvPr/>
        </p:nvPicPr>
        <p:blipFill>
          <a:blip r:embed="rId2">
            <a:alphaModFix amt="10000"/>
            <a:extLst>
              <a:ext uri="{28A0092B-C50C-407E-A947-70E740481C1C}">
                <a14:useLocalDpi xmlns:a14="http://schemas.microsoft.com/office/drawing/2010/main" val="0"/>
              </a:ext>
            </a:extLst>
          </a:blip>
          <a:stretch>
            <a:fillRect/>
          </a:stretch>
        </p:blipFill>
        <p:spPr>
          <a:xfrm>
            <a:off x="6544599" y="1211027"/>
            <a:ext cx="5647533" cy="5647533"/>
          </a:xfrm>
          <a:prstGeom prst="rect">
            <a:avLst/>
          </a:prstGeom>
        </p:spPr>
      </p:pic>
      <p:sp>
        <p:nvSpPr>
          <p:cNvPr id="34" name="object 22">
            <a:extLst>
              <a:ext uri="{FF2B5EF4-FFF2-40B4-BE49-F238E27FC236}">
                <a16:creationId xmlns:a16="http://schemas.microsoft.com/office/drawing/2014/main" id="{D5FE940C-2C04-754D-9DB6-F0FED3E467E0}"/>
              </a:ext>
            </a:extLst>
          </p:cNvPr>
          <p:cNvSpPr/>
          <p:nvPr/>
        </p:nvSpPr>
        <p:spPr>
          <a:xfrm>
            <a:off x="689694" y="1040445"/>
            <a:ext cx="508285" cy="31960"/>
          </a:xfrm>
          <a:custGeom>
            <a:avLst/>
            <a:gdLst/>
            <a:ahLst/>
            <a:cxnLst/>
            <a:rect l="l" t="t" r="r" b="b"/>
            <a:pathLst>
              <a:path w="838200" h="52705">
                <a:moveTo>
                  <a:pt x="0" y="52354"/>
                </a:moveTo>
                <a:lnTo>
                  <a:pt x="0" y="0"/>
                </a:lnTo>
                <a:lnTo>
                  <a:pt x="837670" y="0"/>
                </a:lnTo>
                <a:lnTo>
                  <a:pt x="837670" y="52354"/>
                </a:lnTo>
                <a:lnTo>
                  <a:pt x="0" y="52354"/>
                </a:lnTo>
                <a:close/>
              </a:path>
            </a:pathLst>
          </a:custGeom>
          <a:solidFill>
            <a:srgbClr val="C12827">
              <a:alpha val="49804"/>
            </a:srgbClr>
          </a:solidFill>
        </p:spPr>
        <p:txBody>
          <a:bodyPr wrap="square" lIns="0" tIns="0" rIns="0" bIns="0" rtlCol="0"/>
          <a:lstStyle/>
          <a:p>
            <a:pPr marL="0" marR="0" lvl="0" indent="0" algn="l" defTabSz="277246" rtl="0" eaLnBrk="1" fontAlgn="auto" latinLnBrk="0" hangingPunct="1">
              <a:lnSpc>
                <a:spcPct val="100000"/>
              </a:lnSpc>
              <a:spcBef>
                <a:spcPts val="0"/>
              </a:spcBef>
              <a:spcAft>
                <a:spcPts val="0"/>
              </a:spcAft>
              <a:buClrTx/>
              <a:buSzTx/>
              <a:buFontTx/>
              <a:buNone/>
              <a:tabLst/>
              <a:defRPr/>
            </a:pPr>
            <a:endParaRPr kumimoji="0" sz="1092" b="0" i="0" u="none" strike="noStrike" kern="1200" cap="none" spc="0" normalizeH="0" baseline="0" noProof="0" dirty="0">
              <a:ln>
                <a:noFill/>
              </a:ln>
              <a:solidFill>
                <a:srgbClr val="2A2C65"/>
              </a:solidFill>
              <a:effectLst/>
              <a:highlight>
                <a:srgbClr val="2A2C65"/>
              </a:highlight>
              <a:uLnTx/>
              <a:uFillTx/>
              <a:latin typeface="Lato" panose="020F0502020204030203" pitchFamily="34" charset="0"/>
              <a:ea typeface="Lato" panose="020F0502020204030203" pitchFamily="34" charset="0"/>
              <a:cs typeface="Lato" panose="020F0502020204030203" pitchFamily="34" charset="0"/>
            </a:endParaRPr>
          </a:p>
        </p:txBody>
      </p:sp>
      <p:pic>
        <p:nvPicPr>
          <p:cNvPr id="8" name="Picture 7" descr="Logo&#10;&#10;Description automatically generated">
            <a:extLst>
              <a:ext uri="{FF2B5EF4-FFF2-40B4-BE49-F238E27FC236}">
                <a16:creationId xmlns:a16="http://schemas.microsoft.com/office/drawing/2014/main" id="{5D06B489-480E-2B03-AE76-515035BCCE8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805687" y="375737"/>
            <a:ext cx="3949362" cy="604252"/>
          </a:xfrm>
          <a:prstGeom prst="rect">
            <a:avLst/>
          </a:prstGeom>
        </p:spPr>
      </p:pic>
      <p:sp>
        <p:nvSpPr>
          <p:cNvPr id="6" name="Content Placeholder 2"/>
          <p:cNvSpPr>
            <a:spLocks noGrp="1"/>
          </p:cNvSpPr>
          <p:nvPr>
            <p:ph idx="1"/>
          </p:nvPr>
        </p:nvSpPr>
        <p:spPr>
          <a:xfrm>
            <a:off x="670590" y="1261997"/>
            <a:ext cx="6252723" cy="5108889"/>
          </a:xfrm>
        </p:spPr>
        <p:txBody>
          <a:bodyPr>
            <a:normAutofit fontScale="77500" lnSpcReduction="20000"/>
          </a:bodyPr>
          <a:lstStyle/>
          <a:p>
            <a:pPr marL="0" indent="0">
              <a:buNone/>
            </a:pPr>
            <a:r>
              <a:rPr lang="en-US" sz="3638" dirty="0" smtClean="0"/>
              <a:t>It is important to learn about the difference as 10% of 10-15 year old children report feeling lonely and this increases to 19% of children if they live in a city.</a:t>
            </a:r>
          </a:p>
          <a:p>
            <a:pPr marL="0" indent="0">
              <a:buNone/>
            </a:pPr>
            <a:endParaRPr lang="en-US" sz="3638" dirty="0"/>
          </a:p>
          <a:p>
            <a:pPr marL="0" indent="0">
              <a:buNone/>
            </a:pPr>
            <a:r>
              <a:rPr lang="en-US" sz="3638" dirty="0" smtClean="0"/>
              <a:t>It is also important as the UN Rights of a Child states that it is important that children are able to live in a way that will help them reach their full mental and social potential. Understanding loneliness and solitude will help develop your mental and social awareness and will ensure that you can secure your relationships and wellbeing.</a:t>
            </a:r>
          </a:p>
          <a:p>
            <a:pPr marL="0" indent="0">
              <a:buNone/>
            </a:pPr>
            <a:endParaRPr lang="en-US" sz="3638" dirty="0"/>
          </a:p>
          <a:p>
            <a:pPr marL="0" indent="0">
              <a:buNone/>
            </a:pPr>
            <a:endParaRPr lang="en-US" sz="3638" dirty="0" smtClean="0"/>
          </a:p>
          <a:p>
            <a:pPr marL="0" indent="0">
              <a:buNone/>
            </a:pPr>
            <a:endParaRPr lang="en-US" sz="3638" dirty="0" smtClean="0"/>
          </a:p>
          <a:p>
            <a:pPr marL="0" indent="0">
              <a:buNone/>
            </a:pPr>
            <a:endParaRPr lang="en-US" sz="3638" dirty="0"/>
          </a:p>
          <a:p>
            <a:pPr marL="0" indent="0">
              <a:buNone/>
            </a:pPr>
            <a:endParaRPr lang="en-US" sz="3638" dirty="0" smtClean="0"/>
          </a:p>
        </p:txBody>
      </p:sp>
      <p:sp>
        <p:nvSpPr>
          <p:cNvPr id="7" name="object 24">
            <a:extLst>
              <a:ext uri="{FF2B5EF4-FFF2-40B4-BE49-F238E27FC236}">
                <a16:creationId xmlns:a16="http://schemas.microsoft.com/office/drawing/2014/main" id="{EBD43D26-D495-FA47-9753-E5AFDAE44C4E}"/>
              </a:ext>
            </a:extLst>
          </p:cNvPr>
          <p:cNvSpPr txBox="1">
            <a:spLocks noGrp="1"/>
          </p:cNvSpPr>
          <p:nvPr>
            <p:ph type="title"/>
          </p:nvPr>
        </p:nvSpPr>
        <p:spPr>
          <a:xfrm>
            <a:off x="627682" y="566706"/>
            <a:ext cx="6022811" cy="380695"/>
          </a:xfrm>
          <a:prstGeom prst="rect">
            <a:avLst/>
          </a:prstGeom>
        </p:spPr>
        <p:txBody>
          <a:bodyPr vert="horz" wrap="square" lIns="0" tIns="7316" rIns="0" bIns="0" rtlCol="0" anchor="ctr">
            <a:spAutoFit/>
          </a:bodyPr>
          <a:lstStyle/>
          <a:p>
            <a:pPr marL="7701">
              <a:lnSpc>
                <a:spcPct val="100000"/>
              </a:lnSpc>
              <a:spcBef>
                <a:spcPts val="58"/>
              </a:spcBef>
            </a:pPr>
            <a:r>
              <a:rPr lang="en-US" sz="2426" spc="6" dirty="0" smtClean="0"/>
              <a:t>Tutor Time Recap</a:t>
            </a:r>
            <a:endParaRPr sz="2426" spc="27" dirty="0"/>
          </a:p>
        </p:txBody>
      </p:sp>
      <p:pic>
        <p:nvPicPr>
          <p:cNvPr id="13" name="Picture 12"/>
          <p:cNvPicPr>
            <a:picLocks noChangeAspect="1"/>
          </p:cNvPicPr>
          <p:nvPr/>
        </p:nvPicPr>
        <p:blipFill>
          <a:blip r:embed="rId4"/>
          <a:stretch>
            <a:fillRect/>
          </a:stretch>
        </p:blipFill>
        <p:spPr>
          <a:xfrm>
            <a:off x="7805687" y="1407659"/>
            <a:ext cx="2657475" cy="1724025"/>
          </a:xfrm>
          <a:prstGeom prst="rect">
            <a:avLst/>
          </a:prstGeom>
        </p:spPr>
      </p:pic>
      <p:pic>
        <p:nvPicPr>
          <p:cNvPr id="14" name="Picture 13"/>
          <p:cNvPicPr>
            <a:picLocks noChangeAspect="1"/>
          </p:cNvPicPr>
          <p:nvPr/>
        </p:nvPicPr>
        <p:blipFill>
          <a:blip r:embed="rId5"/>
          <a:stretch>
            <a:fillRect/>
          </a:stretch>
        </p:blipFill>
        <p:spPr>
          <a:xfrm>
            <a:off x="8950097" y="2944903"/>
            <a:ext cx="2619375" cy="1743075"/>
          </a:xfrm>
          <a:prstGeom prst="rect">
            <a:avLst/>
          </a:prstGeom>
        </p:spPr>
      </p:pic>
      <p:pic>
        <p:nvPicPr>
          <p:cNvPr id="15" name="Picture 14"/>
          <p:cNvPicPr>
            <a:picLocks noChangeAspect="1"/>
          </p:cNvPicPr>
          <p:nvPr/>
        </p:nvPicPr>
        <p:blipFill>
          <a:blip r:embed="rId6"/>
          <a:stretch>
            <a:fillRect/>
          </a:stretch>
        </p:blipFill>
        <p:spPr>
          <a:xfrm>
            <a:off x="7805687" y="4523036"/>
            <a:ext cx="2466975" cy="1847850"/>
          </a:xfrm>
          <a:prstGeom prst="rect">
            <a:avLst/>
          </a:prstGeom>
        </p:spPr>
      </p:pic>
    </p:spTree>
    <p:extLst>
      <p:ext uri="{BB962C8B-B14F-4D97-AF65-F5344CB8AC3E}">
        <p14:creationId xmlns:p14="http://schemas.microsoft.com/office/powerpoint/2010/main" val="118223905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Background pattern&#10;&#10;Description automatically generated">
            <a:extLst>
              <a:ext uri="{FF2B5EF4-FFF2-40B4-BE49-F238E27FC236}">
                <a16:creationId xmlns:a16="http://schemas.microsoft.com/office/drawing/2014/main" id="{9A43A601-11BE-3A1A-75CF-3A77D2922B43}"/>
              </a:ext>
            </a:extLst>
          </p:cNvPr>
          <p:cNvPicPr>
            <a:picLocks noChangeAspect="1"/>
          </p:cNvPicPr>
          <p:nvPr/>
        </p:nvPicPr>
        <p:blipFill>
          <a:blip r:embed="rId2">
            <a:alphaModFix amt="10000"/>
            <a:extLst>
              <a:ext uri="{28A0092B-C50C-407E-A947-70E740481C1C}">
                <a14:useLocalDpi xmlns:a14="http://schemas.microsoft.com/office/drawing/2010/main" val="0"/>
              </a:ext>
            </a:extLst>
          </a:blip>
          <a:stretch>
            <a:fillRect/>
          </a:stretch>
        </p:blipFill>
        <p:spPr>
          <a:xfrm>
            <a:off x="6544568" y="1211184"/>
            <a:ext cx="5647137" cy="5647137"/>
          </a:xfrm>
          <a:prstGeom prst="rect">
            <a:avLst/>
          </a:prstGeom>
        </p:spPr>
      </p:pic>
      <p:sp>
        <p:nvSpPr>
          <p:cNvPr id="34" name="object 22">
            <a:extLst>
              <a:ext uri="{FF2B5EF4-FFF2-40B4-BE49-F238E27FC236}">
                <a16:creationId xmlns:a16="http://schemas.microsoft.com/office/drawing/2014/main" id="{D5FE940C-2C04-754D-9DB6-F0FED3E467E0}"/>
              </a:ext>
            </a:extLst>
          </p:cNvPr>
          <p:cNvSpPr/>
          <p:nvPr/>
        </p:nvSpPr>
        <p:spPr>
          <a:xfrm>
            <a:off x="690074" y="1040613"/>
            <a:ext cx="508249" cy="31958"/>
          </a:xfrm>
          <a:custGeom>
            <a:avLst/>
            <a:gdLst/>
            <a:ahLst/>
            <a:cxnLst/>
            <a:rect l="l" t="t" r="r" b="b"/>
            <a:pathLst>
              <a:path w="838200" h="52705">
                <a:moveTo>
                  <a:pt x="0" y="52354"/>
                </a:moveTo>
                <a:lnTo>
                  <a:pt x="0" y="0"/>
                </a:lnTo>
                <a:lnTo>
                  <a:pt x="837670" y="0"/>
                </a:lnTo>
                <a:lnTo>
                  <a:pt x="837670" y="52354"/>
                </a:lnTo>
                <a:lnTo>
                  <a:pt x="0" y="52354"/>
                </a:lnTo>
                <a:close/>
              </a:path>
            </a:pathLst>
          </a:custGeom>
          <a:solidFill>
            <a:srgbClr val="C12827">
              <a:alpha val="49804"/>
            </a:srgbClr>
          </a:solidFill>
        </p:spPr>
        <p:txBody>
          <a:bodyPr wrap="square" lIns="0" tIns="0" rIns="0" bIns="0" rtlCol="0"/>
          <a:lstStyle/>
          <a:p>
            <a:pPr defTabSz="277233"/>
            <a:endParaRPr sz="1092" dirty="0">
              <a:solidFill>
                <a:srgbClr val="2A2C65"/>
              </a:solidFill>
              <a:highlight>
                <a:srgbClr val="2A2C65"/>
              </a:highlight>
              <a:latin typeface="Lato" panose="020F0502020204030203" pitchFamily="34" charset="0"/>
              <a:ea typeface="Lato" panose="020F0502020204030203" pitchFamily="34" charset="0"/>
              <a:cs typeface="Lato" panose="020F0502020204030203" pitchFamily="34" charset="0"/>
            </a:endParaRPr>
          </a:p>
        </p:txBody>
      </p:sp>
      <p:pic>
        <p:nvPicPr>
          <p:cNvPr id="8" name="Picture 7" descr="Logo&#10;&#10;Description automatically generated">
            <a:extLst>
              <a:ext uri="{FF2B5EF4-FFF2-40B4-BE49-F238E27FC236}">
                <a16:creationId xmlns:a16="http://schemas.microsoft.com/office/drawing/2014/main" id="{5D06B489-480E-2B03-AE76-515035BCCE8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805567" y="375952"/>
            <a:ext cx="3949085" cy="604209"/>
          </a:xfrm>
          <a:prstGeom prst="rect">
            <a:avLst/>
          </a:prstGeom>
        </p:spPr>
      </p:pic>
      <p:sp>
        <p:nvSpPr>
          <p:cNvPr id="6" name="Content Placeholder 2"/>
          <p:cNvSpPr>
            <a:spLocks noGrp="1"/>
          </p:cNvSpPr>
          <p:nvPr>
            <p:ph idx="1"/>
          </p:nvPr>
        </p:nvSpPr>
        <p:spPr>
          <a:xfrm>
            <a:off x="670972" y="1262150"/>
            <a:ext cx="5873595" cy="5108530"/>
          </a:xfrm>
        </p:spPr>
        <p:txBody>
          <a:bodyPr>
            <a:normAutofit/>
          </a:bodyPr>
          <a:lstStyle/>
          <a:p>
            <a:pPr marL="0" indent="0">
              <a:buNone/>
            </a:pPr>
            <a:r>
              <a:rPr lang="en-US" sz="3638" dirty="0"/>
              <a:t>You now have 1 minute to think about the question:</a:t>
            </a:r>
          </a:p>
          <a:p>
            <a:pPr marL="0" indent="0">
              <a:buNone/>
            </a:pPr>
            <a:endParaRPr lang="en-US" sz="3638" dirty="0"/>
          </a:p>
          <a:p>
            <a:pPr marL="0" indent="0">
              <a:buNone/>
            </a:pPr>
            <a:r>
              <a:rPr lang="en-US" sz="3638" dirty="0" smtClean="0"/>
              <a:t>“what activities can be classed as solitude?”</a:t>
            </a:r>
            <a:endParaRPr lang="en-US" sz="3638" dirty="0"/>
          </a:p>
          <a:p>
            <a:pPr marL="0" indent="0">
              <a:buNone/>
            </a:pPr>
            <a:endParaRPr lang="en-US" sz="3638" dirty="0"/>
          </a:p>
          <a:p>
            <a:pPr marL="0" indent="0">
              <a:buNone/>
            </a:pPr>
            <a:r>
              <a:rPr lang="en-US" sz="3638" dirty="0"/>
              <a:t>Write your </a:t>
            </a:r>
            <a:r>
              <a:rPr lang="en-US" sz="3638" dirty="0" smtClean="0"/>
              <a:t>activities and reasons why </a:t>
            </a:r>
            <a:r>
              <a:rPr lang="en-US" sz="3638" dirty="0"/>
              <a:t>in your book.</a:t>
            </a:r>
          </a:p>
          <a:p>
            <a:pPr marL="0" indent="0">
              <a:buNone/>
            </a:pPr>
            <a:endParaRPr lang="en-US" sz="3638" dirty="0"/>
          </a:p>
        </p:txBody>
      </p:sp>
      <p:sp>
        <p:nvSpPr>
          <p:cNvPr id="7" name="object 24">
            <a:extLst>
              <a:ext uri="{FF2B5EF4-FFF2-40B4-BE49-F238E27FC236}">
                <a16:creationId xmlns:a16="http://schemas.microsoft.com/office/drawing/2014/main" id="{EBD43D26-D495-FA47-9753-E5AFDAE44C4E}"/>
              </a:ext>
            </a:extLst>
          </p:cNvPr>
          <p:cNvSpPr txBox="1">
            <a:spLocks noGrp="1"/>
          </p:cNvSpPr>
          <p:nvPr>
            <p:ph type="title"/>
          </p:nvPr>
        </p:nvSpPr>
        <p:spPr>
          <a:xfrm>
            <a:off x="628066" y="566894"/>
            <a:ext cx="6022388" cy="380695"/>
          </a:xfrm>
          <a:prstGeom prst="rect">
            <a:avLst/>
          </a:prstGeom>
        </p:spPr>
        <p:txBody>
          <a:bodyPr vert="horz" wrap="square" lIns="0" tIns="7316" rIns="0" bIns="0" rtlCol="0" anchor="ctr">
            <a:spAutoFit/>
          </a:bodyPr>
          <a:lstStyle/>
          <a:p>
            <a:pPr marL="7701">
              <a:lnSpc>
                <a:spcPct val="100000"/>
              </a:lnSpc>
              <a:spcBef>
                <a:spcPts val="58"/>
              </a:spcBef>
            </a:pPr>
            <a:r>
              <a:rPr lang="en-GB" sz="2426" spc="27" dirty="0" smtClean="0"/>
              <a:t>Solitude activities</a:t>
            </a:r>
            <a:endParaRPr sz="2426" spc="27" dirty="0"/>
          </a:p>
        </p:txBody>
      </p:sp>
      <p:pic>
        <p:nvPicPr>
          <p:cNvPr id="11" name="Picture 10"/>
          <p:cNvPicPr>
            <a:picLocks noChangeAspect="1"/>
          </p:cNvPicPr>
          <p:nvPr/>
        </p:nvPicPr>
        <p:blipFill>
          <a:blip r:embed="rId4"/>
          <a:stretch>
            <a:fillRect/>
          </a:stretch>
        </p:blipFill>
        <p:spPr>
          <a:xfrm>
            <a:off x="7667966" y="1101534"/>
            <a:ext cx="3846611" cy="5429760"/>
          </a:xfrm>
          <a:prstGeom prst="rect">
            <a:avLst/>
          </a:prstGeom>
        </p:spPr>
      </p:pic>
    </p:spTree>
    <p:extLst>
      <p:ext uri="{BB962C8B-B14F-4D97-AF65-F5344CB8AC3E}">
        <p14:creationId xmlns:p14="http://schemas.microsoft.com/office/powerpoint/2010/main" val="423280001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Background pattern&#10;&#10;Description automatically generated">
            <a:extLst>
              <a:ext uri="{FF2B5EF4-FFF2-40B4-BE49-F238E27FC236}">
                <a16:creationId xmlns:a16="http://schemas.microsoft.com/office/drawing/2014/main" id="{9A43A601-11BE-3A1A-75CF-3A77D2922B43}"/>
              </a:ext>
            </a:extLst>
          </p:cNvPr>
          <p:cNvPicPr>
            <a:picLocks noChangeAspect="1"/>
          </p:cNvPicPr>
          <p:nvPr/>
        </p:nvPicPr>
        <p:blipFill>
          <a:blip r:embed="rId2">
            <a:alphaModFix amt="10000"/>
            <a:extLst>
              <a:ext uri="{28A0092B-C50C-407E-A947-70E740481C1C}">
                <a14:useLocalDpi xmlns:a14="http://schemas.microsoft.com/office/drawing/2010/main" val="0"/>
              </a:ext>
            </a:extLst>
          </a:blip>
          <a:stretch>
            <a:fillRect/>
          </a:stretch>
        </p:blipFill>
        <p:spPr>
          <a:xfrm>
            <a:off x="6544568" y="1211184"/>
            <a:ext cx="5647137" cy="5647137"/>
          </a:xfrm>
          <a:prstGeom prst="rect">
            <a:avLst/>
          </a:prstGeom>
        </p:spPr>
      </p:pic>
      <p:sp>
        <p:nvSpPr>
          <p:cNvPr id="34" name="object 22">
            <a:extLst>
              <a:ext uri="{FF2B5EF4-FFF2-40B4-BE49-F238E27FC236}">
                <a16:creationId xmlns:a16="http://schemas.microsoft.com/office/drawing/2014/main" id="{D5FE940C-2C04-754D-9DB6-F0FED3E467E0}"/>
              </a:ext>
            </a:extLst>
          </p:cNvPr>
          <p:cNvSpPr/>
          <p:nvPr/>
        </p:nvSpPr>
        <p:spPr>
          <a:xfrm>
            <a:off x="690074" y="1040613"/>
            <a:ext cx="508249" cy="31958"/>
          </a:xfrm>
          <a:custGeom>
            <a:avLst/>
            <a:gdLst/>
            <a:ahLst/>
            <a:cxnLst/>
            <a:rect l="l" t="t" r="r" b="b"/>
            <a:pathLst>
              <a:path w="838200" h="52705">
                <a:moveTo>
                  <a:pt x="0" y="52354"/>
                </a:moveTo>
                <a:lnTo>
                  <a:pt x="0" y="0"/>
                </a:lnTo>
                <a:lnTo>
                  <a:pt x="837670" y="0"/>
                </a:lnTo>
                <a:lnTo>
                  <a:pt x="837670" y="52354"/>
                </a:lnTo>
                <a:lnTo>
                  <a:pt x="0" y="52354"/>
                </a:lnTo>
                <a:close/>
              </a:path>
            </a:pathLst>
          </a:custGeom>
          <a:solidFill>
            <a:srgbClr val="C12827">
              <a:alpha val="49804"/>
            </a:srgbClr>
          </a:solidFill>
        </p:spPr>
        <p:txBody>
          <a:bodyPr wrap="square" lIns="0" tIns="0" rIns="0" bIns="0" rtlCol="0"/>
          <a:lstStyle/>
          <a:p>
            <a:pPr defTabSz="277233"/>
            <a:endParaRPr sz="1092" dirty="0">
              <a:solidFill>
                <a:srgbClr val="2A2C65"/>
              </a:solidFill>
              <a:highlight>
                <a:srgbClr val="2A2C65"/>
              </a:highlight>
              <a:latin typeface="Lato" panose="020F0502020204030203" pitchFamily="34" charset="0"/>
              <a:ea typeface="Lato" panose="020F0502020204030203" pitchFamily="34" charset="0"/>
              <a:cs typeface="Lato" panose="020F0502020204030203" pitchFamily="34" charset="0"/>
            </a:endParaRPr>
          </a:p>
        </p:txBody>
      </p:sp>
      <p:pic>
        <p:nvPicPr>
          <p:cNvPr id="8" name="Picture 7" descr="Logo&#10;&#10;Description automatically generated">
            <a:extLst>
              <a:ext uri="{FF2B5EF4-FFF2-40B4-BE49-F238E27FC236}">
                <a16:creationId xmlns:a16="http://schemas.microsoft.com/office/drawing/2014/main" id="{5D06B489-480E-2B03-AE76-515035BCCE8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805567" y="375952"/>
            <a:ext cx="3949085" cy="604209"/>
          </a:xfrm>
          <a:prstGeom prst="rect">
            <a:avLst/>
          </a:prstGeom>
        </p:spPr>
      </p:pic>
      <p:sp>
        <p:nvSpPr>
          <p:cNvPr id="6" name="Content Placeholder 2"/>
          <p:cNvSpPr>
            <a:spLocks noGrp="1"/>
          </p:cNvSpPr>
          <p:nvPr>
            <p:ph idx="1"/>
          </p:nvPr>
        </p:nvSpPr>
        <p:spPr>
          <a:xfrm>
            <a:off x="670972" y="1262150"/>
            <a:ext cx="5873595" cy="5108530"/>
          </a:xfrm>
        </p:spPr>
        <p:txBody>
          <a:bodyPr>
            <a:normAutofit fontScale="77500" lnSpcReduction="20000"/>
          </a:bodyPr>
          <a:lstStyle/>
          <a:p>
            <a:pPr marL="0" indent="0">
              <a:buNone/>
            </a:pPr>
            <a:r>
              <a:rPr lang="en-US" sz="3638" dirty="0"/>
              <a:t>Using your </a:t>
            </a:r>
            <a:r>
              <a:rPr lang="en-US" sz="3638" dirty="0" err="1"/>
              <a:t>oracy</a:t>
            </a:r>
            <a:r>
              <a:rPr lang="en-US" sz="3638" dirty="0"/>
              <a:t> </a:t>
            </a:r>
            <a:r>
              <a:rPr lang="en-US" sz="3638" dirty="0" err="1"/>
              <a:t>helpsheet</a:t>
            </a:r>
            <a:r>
              <a:rPr lang="en-US" sz="3638" dirty="0"/>
              <a:t>, discuss with the person next to you the question:</a:t>
            </a:r>
          </a:p>
          <a:p>
            <a:pPr marL="0" indent="0">
              <a:buNone/>
            </a:pPr>
            <a:endParaRPr lang="en-US" sz="3638" dirty="0"/>
          </a:p>
          <a:p>
            <a:pPr marL="0" indent="0">
              <a:buNone/>
            </a:pPr>
            <a:r>
              <a:rPr lang="en-US" sz="3638" dirty="0" smtClean="0"/>
              <a:t>“</a:t>
            </a:r>
            <a:r>
              <a:rPr lang="en-US" sz="3638" dirty="0"/>
              <a:t>what activities can be classed as solitude?”</a:t>
            </a:r>
          </a:p>
          <a:p>
            <a:pPr marL="0" indent="0">
              <a:buNone/>
            </a:pPr>
            <a:endParaRPr lang="en-US" sz="3638" dirty="0"/>
          </a:p>
          <a:p>
            <a:pPr marL="0" indent="0">
              <a:buNone/>
            </a:pPr>
            <a:r>
              <a:rPr lang="en-US" sz="3638" dirty="0"/>
              <a:t>Remember to use the sentence starters to add, build or challenge what your partner has said.</a:t>
            </a:r>
          </a:p>
          <a:p>
            <a:pPr marL="0" indent="0">
              <a:buNone/>
            </a:pPr>
            <a:endParaRPr lang="en-US" sz="3638" dirty="0"/>
          </a:p>
          <a:p>
            <a:pPr marL="0" indent="0">
              <a:buNone/>
            </a:pPr>
            <a:r>
              <a:rPr lang="en-US" sz="3638" dirty="0"/>
              <a:t>Be ready to share your discussion with the class</a:t>
            </a:r>
          </a:p>
          <a:p>
            <a:pPr marL="0" indent="0">
              <a:buNone/>
            </a:pPr>
            <a:endParaRPr lang="en-US" sz="3638" dirty="0"/>
          </a:p>
        </p:txBody>
      </p:sp>
      <p:sp>
        <p:nvSpPr>
          <p:cNvPr id="7" name="object 24">
            <a:extLst>
              <a:ext uri="{FF2B5EF4-FFF2-40B4-BE49-F238E27FC236}">
                <a16:creationId xmlns:a16="http://schemas.microsoft.com/office/drawing/2014/main" id="{EBD43D26-D495-FA47-9753-E5AFDAE44C4E}"/>
              </a:ext>
            </a:extLst>
          </p:cNvPr>
          <p:cNvSpPr txBox="1">
            <a:spLocks noGrp="1"/>
          </p:cNvSpPr>
          <p:nvPr>
            <p:ph type="title"/>
          </p:nvPr>
        </p:nvSpPr>
        <p:spPr>
          <a:xfrm>
            <a:off x="628066" y="566894"/>
            <a:ext cx="6022388" cy="380695"/>
          </a:xfrm>
          <a:prstGeom prst="rect">
            <a:avLst/>
          </a:prstGeom>
        </p:spPr>
        <p:txBody>
          <a:bodyPr vert="horz" wrap="square" lIns="0" tIns="7316" rIns="0" bIns="0" rtlCol="0" anchor="ctr">
            <a:spAutoFit/>
          </a:bodyPr>
          <a:lstStyle/>
          <a:p>
            <a:pPr marL="7701">
              <a:lnSpc>
                <a:spcPct val="100000"/>
              </a:lnSpc>
              <a:spcBef>
                <a:spcPts val="58"/>
              </a:spcBef>
            </a:pPr>
            <a:r>
              <a:rPr lang="en-US" sz="2426" spc="6" dirty="0" smtClean="0"/>
              <a:t>Solitude </a:t>
            </a:r>
            <a:r>
              <a:rPr lang="en-US" sz="2426" spc="6" dirty="0" err="1" smtClean="0"/>
              <a:t>Activites</a:t>
            </a:r>
            <a:endParaRPr sz="2426" spc="27" dirty="0"/>
          </a:p>
        </p:txBody>
      </p:sp>
      <p:pic>
        <p:nvPicPr>
          <p:cNvPr id="11" name="Picture 10"/>
          <p:cNvPicPr>
            <a:picLocks noChangeAspect="1"/>
          </p:cNvPicPr>
          <p:nvPr/>
        </p:nvPicPr>
        <p:blipFill>
          <a:blip r:embed="rId4"/>
          <a:stretch>
            <a:fillRect/>
          </a:stretch>
        </p:blipFill>
        <p:spPr>
          <a:xfrm>
            <a:off x="7667966" y="1101534"/>
            <a:ext cx="3846611" cy="5429760"/>
          </a:xfrm>
          <a:prstGeom prst="rect">
            <a:avLst/>
          </a:prstGeom>
        </p:spPr>
      </p:pic>
    </p:spTree>
    <p:extLst>
      <p:ext uri="{BB962C8B-B14F-4D97-AF65-F5344CB8AC3E}">
        <p14:creationId xmlns:p14="http://schemas.microsoft.com/office/powerpoint/2010/main" val="271807526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theme/theme1.xml><?xml version="1.0" encoding="utf-8"?>
<a:theme xmlns:a="http://schemas.openxmlformats.org/drawingml/2006/main" name="3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PKAT">
      <a:dk1>
        <a:srgbClr val="2A2C65"/>
      </a:dk1>
      <a:lt1>
        <a:srgbClr val="FFFFFF"/>
      </a:lt1>
      <a:dk2>
        <a:srgbClr val="44546A"/>
      </a:dk2>
      <a:lt2>
        <a:srgbClr val="E7E6E6"/>
      </a:lt2>
      <a:accent1>
        <a:srgbClr val="00592A"/>
      </a:accent1>
      <a:accent2>
        <a:srgbClr val="E1791D"/>
      </a:accent2>
      <a:accent3>
        <a:srgbClr val="A31A6D"/>
      </a:accent3>
      <a:accent4>
        <a:srgbClr val="C0162C"/>
      </a:accent4>
      <a:accent5>
        <a:srgbClr val="E1791D"/>
      </a:accent5>
      <a:accent6>
        <a:srgbClr val="70AD47"/>
      </a:accent6>
      <a:hlink>
        <a:srgbClr val="2A2B65"/>
      </a:hlink>
      <a:folHlink>
        <a:srgbClr val="A31A6D"/>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owerPoint - Pupils, Parents and Visitors" id="{E76A054A-A0A8-4045-97AD-971116C46DE3}" vid="{D137112F-9E5D-4757-9DD1-5ADB193BE195}"/>
    </a:ext>
  </a:extLst>
</a:theme>
</file>

<file path=ppt/theme/theme3.xml><?xml version="1.0" encoding="utf-8"?>
<a:theme xmlns:a="http://schemas.openxmlformats.org/drawingml/2006/main" name="6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7_Office Theme">
  <a:themeElements>
    <a:clrScheme name="PKAT">
      <a:dk1>
        <a:srgbClr val="2A2C65"/>
      </a:dk1>
      <a:lt1>
        <a:srgbClr val="FFFFFF"/>
      </a:lt1>
      <a:dk2>
        <a:srgbClr val="44546A"/>
      </a:dk2>
      <a:lt2>
        <a:srgbClr val="E7E6E6"/>
      </a:lt2>
      <a:accent1>
        <a:srgbClr val="00592A"/>
      </a:accent1>
      <a:accent2>
        <a:srgbClr val="E1791D"/>
      </a:accent2>
      <a:accent3>
        <a:srgbClr val="A31A6D"/>
      </a:accent3>
      <a:accent4>
        <a:srgbClr val="C0162C"/>
      </a:accent4>
      <a:accent5>
        <a:srgbClr val="E1791D"/>
      </a:accent5>
      <a:accent6>
        <a:srgbClr val="70AD47"/>
      </a:accent6>
      <a:hlink>
        <a:srgbClr val="2A2B65"/>
      </a:hlink>
      <a:folHlink>
        <a:srgbClr val="A31A6D"/>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owerPoint - Pupils, Parents and Visitors" id="{E76A054A-A0A8-4045-97AD-971116C46DE3}" vid="{D137112F-9E5D-4757-9DD1-5ADB193BE195}"/>
    </a:ext>
  </a:extLst>
</a:theme>
</file>

<file path=ppt/theme/theme5.xml><?xml version="1.0" encoding="utf-8"?>
<a:theme xmlns:a="http://schemas.openxmlformats.org/drawingml/2006/main" name="8_Office Theme">
  <a:themeElements>
    <a:clrScheme name="PKAT">
      <a:dk1>
        <a:srgbClr val="2A2C65"/>
      </a:dk1>
      <a:lt1>
        <a:srgbClr val="FFFFFF"/>
      </a:lt1>
      <a:dk2>
        <a:srgbClr val="44546A"/>
      </a:dk2>
      <a:lt2>
        <a:srgbClr val="E7E6E6"/>
      </a:lt2>
      <a:accent1>
        <a:srgbClr val="00592A"/>
      </a:accent1>
      <a:accent2>
        <a:srgbClr val="E1791D"/>
      </a:accent2>
      <a:accent3>
        <a:srgbClr val="A31A6D"/>
      </a:accent3>
      <a:accent4>
        <a:srgbClr val="C0162C"/>
      </a:accent4>
      <a:accent5>
        <a:srgbClr val="E1791D"/>
      </a:accent5>
      <a:accent6>
        <a:srgbClr val="70AD47"/>
      </a:accent6>
      <a:hlink>
        <a:srgbClr val="2A2B65"/>
      </a:hlink>
      <a:folHlink>
        <a:srgbClr val="A31A6D"/>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owerPoint - Pupils, Parents and Visitors" id="{E76A054A-A0A8-4045-97AD-971116C46DE3}" vid="{D137112F-9E5D-4757-9DD1-5ADB193BE195}"/>
    </a:ext>
  </a:extLst>
</a:theme>
</file>

<file path=ppt/theme/theme6.xml><?xml version="1.0" encoding="utf-8"?>
<a:theme xmlns:a="http://schemas.openxmlformats.org/drawingml/2006/main" name="9_Office Theme">
  <a:themeElements>
    <a:clrScheme name="PKAT">
      <a:dk1>
        <a:srgbClr val="2A2C65"/>
      </a:dk1>
      <a:lt1>
        <a:srgbClr val="FFFFFF"/>
      </a:lt1>
      <a:dk2>
        <a:srgbClr val="44546A"/>
      </a:dk2>
      <a:lt2>
        <a:srgbClr val="E7E6E6"/>
      </a:lt2>
      <a:accent1>
        <a:srgbClr val="00592A"/>
      </a:accent1>
      <a:accent2>
        <a:srgbClr val="E1791D"/>
      </a:accent2>
      <a:accent3>
        <a:srgbClr val="A31A6D"/>
      </a:accent3>
      <a:accent4>
        <a:srgbClr val="C0162C"/>
      </a:accent4>
      <a:accent5>
        <a:srgbClr val="E1791D"/>
      </a:accent5>
      <a:accent6>
        <a:srgbClr val="70AD47"/>
      </a:accent6>
      <a:hlink>
        <a:srgbClr val="2A2B65"/>
      </a:hlink>
      <a:folHlink>
        <a:srgbClr val="A31A6D"/>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owerPoint - Pupils, Parents and Visitors" id="{E76A054A-A0A8-4045-97AD-971116C46DE3}" vid="{D137112F-9E5D-4757-9DD1-5ADB193BE195}"/>
    </a:ext>
  </a:extLst>
</a:theme>
</file>

<file path=ppt/theme/theme7.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717</TotalTime>
  <Words>2252</Words>
  <Application>Microsoft Office PowerPoint</Application>
  <PresentationFormat>Widescreen</PresentationFormat>
  <Paragraphs>271</Paragraphs>
  <Slides>35</Slides>
  <Notes>0</Notes>
  <HiddenSlides>0</HiddenSlides>
  <MMClips>0</MMClips>
  <ScaleCrop>false</ScaleCrop>
  <HeadingPairs>
    <vt:vector size="6" baseType="variant">
      <vt:variant>
        <vt:lpstr>Fonts Used</vt:lpstr>
      </vt:variant>
      <vt:variant>
        <vt:i4>6</vt:i4>
      </vt:variant>
      <vt:variant>
        <vt:lpstr>Theme</vt:lpstr>
      </vt:variant>
      <vt:variant>
        <vt:i4>6</vt:i4>
      </vt:variant>
      <vt:variant>
        <vt:lpstr>Slide Titles</vt:lpstr>
      </vt:variant>
      <vt:variant>
        <vt:i4>35</vt:i4>
      </vt:variant>
    </vt:vector>
  </HeadingPairs>
  <TitlesOfParts>
    <vt:vector size="47" baseType="lpstr">
      <vt:lpstr>Arial</vt:lpstr>
      <vt:lpstr>Calibri</vt:lpstr>
      <vt:lpstr>Calibri Light</vt:lpstr>
      <vt:lpstr>Comic Sans MS</vt:lpstr>
      <vt:lpstr>Franklin Gothic Book</vt:lpstr>
      <vt:lpstr>Lato</vt:lpstr>
      <vt:lpstr>3_Office Theme</vt:lpstr>
      <vt:lpstr>Office Theme</vt:lpstr>
      <vt:lpstr>6_Office Theme</vt:lpstr>
      <vt:lpstr>7_Office Theme</vt:lpstr>
      <vt:lpstr>8_Office Theme</vt:lpstr>
      <vt:lpstr>9_Office Theme</vt:lpstr>
      <vt:lpstr>PowerPoint Presentation</vt:lpstr>
      <vt:lpstr>PowerPoint Presentation</vt:lpstr>
      <vt:lpstr>PowerPoint Presentation</vt:lpstr>
      <vt:lpstr>Recap of Tutor Time</vt:lpstr>
      <vt:lpstr>Tutor Time Recap</vt:lpstr>
      <vt:lpstr>Tutor Time Recap</vt:lpstr>
      <vt:lpstr>Tutor Time Recap</vt:lpstr>
      <vt:lpstr>Solitude activities</vt:lpstr>
      <vt:lpstr>Solitude Activites</vt:lpstr>
      <vt:lpstr>Solitude Activities</vt:lpstr>
      <vt:lpstr>Signs of Loneliness</vt:lpstr>
      <vt:lpstr>Signs of Loneliness</vt:lpstr>
      <vt:lpstr>Solitude activities</vt:lpstr>
      <vt:lpstr>Solitude Activites</vt:lpstr>
      <vt:lpstr>Hinge Questions – whiteboard activity</vt:lpstr>
      <vt:lpstr>Hinge Questions – whiteboard activity</vt:lpstr>
      <vt:lpstr>Hinge Questions – whiteboard activity</vt:lpstr>
      <vt:lpstr>Hinge Questions – whiteboard activity</vt:lpstr>
      <vt:lpstr>Hinge Questions – whiteboard activity</vt:lpstr>
      <vt:lpstr>Did the COVID Pandemic make loneliness worse?</vt:lpstr>
      <vt:lpstr>Did the COVID Pandemic make loneliness worse?</vt:lpstr>
      <vt:lpstr>Did the COVID Pandemic make loneliness worse?</vt:lpstr>
      <vt:lpstr>Did the COVID Pandemic make loneliness worse?</vt:lpstr>
      <vt:lpstr>Social Media use to combat loneliness</vt:lpstr>
      <vt:lpstr>Social Media use to combat loneliness</vt:lpstr>
      <vt:lpstr>Social media impact on loneliness</vt:lpstr>
      <vt:lpstr>Did the COVID Pandemic make loneliness worse?</vt:lpstr>
      <vt:lpstr>Hinge Questions – whiteboard activity</vt:lpstr>
      <vt:lpstr>Hinge Questions – whiteboard activity</vt:lpstr>
      <vt:lpstr>Hinge Questions – whiteboard activity</vt:lpstr>
      <vt:lpstr>Hinge Questions – whiteboard activity</vt:lpstr>
      <vt:lpstr>Scenario</vt:lpstr>
      <vt:lpstr>Scenario</vt:lpstr>
      <vt:lpstr>Support</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Ryan Stewart</dc:creator>
  <cp:lastModifiedBy>Ryan Stewart</cp:lastModifiedBy>
  <cp:revision>76</cp:revision>
  <dcterms:created xsi:type="dcterms:W3CDTF">2024-08-15T13:31:51Z</dcterms:created>
  <dcterms:modified xsi:type="dcterms:W3CDTF">2024-11-05T16:31:19Z</dcterms:modified>
</cp:coreProperties>
</file>