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0"/>
  </p:notesMasterIdLst>
  <p:sldIdLst>
    <p:sldId id="301" r:id="rId6"/>
    <p:sldId id="257" r:id="rId7"/>
    <p:sldId id="285" r:id="rId8"/>
    <p:sldId id="258" r:id="rId9"/>
    <p:sldId id="259" r:id="rId10"/>
    <p:sldId id="274" r:id="rId11"/>
    <p:sldId id="275" r:id="rId12"/>
    <p:sldId id="304" r:id="rId13"/>
    <p:sldId id="305" r:id="rId14"/>
    <p:sldId id="306" r:id="rId15"/>
    <p:sldId id="307" r:id="rId16"/>
    <p:sldId id="308" r:id="rId17"/>
    <p:sldId id="286" r:id="rId18"/>
    <p:sldId id="287" r:id="rId19"/>
    <p:sldId id="288" r:id="rId20"/>
    <p:sldId id="289" r:id="rId21"/>
    <p:sldId id="283" r:id="rId22"/>
    <p:sldId id="299" r:id="rId23"/>
    <p:sldId id="309" r:id="rId24"/>
    <p:sldId id="310" r:id="rId25"/>
    <p:sldId id="311" r:id="rId26"/>
    <p:sldId id="312" r:id="rId27"/>
    <p:sldId id="302" r:id="rId28"/>
    <p:sldId id="30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EOhRB9aQIQsV4/0+pwUTA==" hashData="PHUl8XSJ2Z5TkRSfeq9GMw7IuxgOqS2dHZnSUd1g70WkjH71SQmNp4r5EDtaZsC1WGU3lCDEsTrOILxVA+18N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asked for log in details they are:</a:t>
            </a:r>
          </a:p>
          <a:p>
            <a:endParaRPr lang="en-US" dirty="0" smtClean="0"/>
          </a:p>
          <a:p>
            <a:r>
              <a:rPr lang="en-US" dirty="0" smtClean="0"/>
              <a:t>Username</a:t>
            </a:r>
            <a:r>
              <a:rPr lang="en-US" baseline="0" dirty="0" smtClean="0"/>
              <a:t> – ryan.stewart@hodgehill.bham.sch.uk</a:t>
            </a:r>
          </a:p>
          <a:p>
            <a:r>
              <a:rPr lang="en-US" baseline="0" dirty="0" smtClean="0"/>
              <a:t>Password – Hodgehill1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1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2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4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58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09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42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48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60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74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76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2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6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0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hyperlink" Target="https://www.bbc.co.uk/iplayer/episode/m001xj1p/jordan-north-the-truth-about-vaping" TargetMode="Externa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 government have promised to enforce new laws around vapes. These new laws have been proposed due to: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An increased number of young people using vapes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 significant percentage of people who vape never smoked cigarettes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Scientists are unsure of the long term health effects of regular vaping – current finding suggest it is harmful to the body.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Vapes – the law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43" y="1489982"/>
            <a:ext cx="3037010" cy="182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709" y="2944903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0324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 new law would: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Regulate the </a:t>
            </a:r>
            <a:r>
              <a:rPr lang="en-US" sz="3638" dirty="0" err="1" smtClean="0"/>
              <a:t>flavours</a:t>
            </a:r>
            <a:r>
              <a:rPr lang="en-US" sz="3638" dirty="0" smtClean="0"/>
              <a:t> allowed in vapes. </a:t>
            </a:r>
            <a:r>
              <a:rPr lang="en-US" sz="3638" dirty="0" err="1" smtClean="0"/>
              <a:t>Flavours</a:t>
            </a:r>
            <a:r>
              <a:rPr lang="en-US" sz="3638" dirty="0" smtClean="0"/>
              <a:t> such as candy floss and bubble gum would be banned.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Bright </a:t>
            </a:r>
            <a:r>
              <a:rPr lang="en-US" sz="3638" dirty="0" err="1" smtClean="0"/>
              <a:t>coloured</a:t>
            </a:r>
            <a:r>
              <a:rPr lang="en-US" sz="3638" dirty="0" smtClean="0"/>
              <a:t> packaging will be banned. Packaging may be similar to cigarettes (plain and with graphic health warnings)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Vapes will not be able to displayed visibly in shops.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Vapes – the law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43" y="1489982"/>
            <a:ext cx="3037010" cy="182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709" y="2944903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0324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Discuss with your partner the following question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“how effective do you think this new law will be in stopping more young people vaping?”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to aid your discussion and be ready to feedback to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Vaping – new law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42828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U16’s can legally buy a vape?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False – a person buying a vape has to be 18 years old or older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Vapes were designed to help cigarette smokers give up smoking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True – this is because both contain nicotine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 your whiteboard write down one new proposed law on vapes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Regulate the </a:t>
            </a:r>
            <a:r>
              <a:rPr lang="en-US" sz="3200" dirty="0" err="1">
                <a:solidFill>
                  <a:srgbClr val="FF0000"/>
                </a:solidFill>
              </a:rPr>
              <a:t>flavours</a:t>
            </a:r>
            <a:r>
              <a:rPr lang="en-US" sz="3200" dirty="0">
                <a:solidFill>
                  <a:srgbClr val="FF0000"/>
                </a:solidFill>
              </a:rPr>
              <a:t> allowed in vapes. </a:t>
            </a:r>
            <a:r>
              <a:rPr lang="en-US" sz="3200" dirty="0" err="1">
                <a:solidFill>
                  <a:srgbClr val="FF0000"/>
                </a:solidFill>
              </a:rPr>
              <a:t>Flavours</a:t>
            </a:r>
            <a:r>
              <a:rPr lang="en-US" sz="3200" dirty="0">
                <a:solidFill>
                  <a:srgbClr val="FF0000"/>
                </a:solidFill>
              </a:rPr>
              <a:t> such as candy floss and bubble gum would be banned.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Bright </a:t>
            </a:r>
            <a:r>
              <a:rPr lang="en-US" sz="3200" dirty="0" err="1">
                <a:solidFill>
                  <a:srgbClr val="FF0000"/>
                </a:solidFill>
              </a:rPr>
              <a:t>coloured</a:t>
            </a:r>
            <a:r>
              <a:rPr lang="en-US" sz="3200" dirty="0">
                <a:solidFill>
                  <a:srgbClr val="FF0000"/>
                </a:solidFill>
              </a:rPr>
              <a:t> packaging will be banned. Packaging may be similar to cigarettes (plain and with graphic health warnings)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Vapes will not be able to displayed visibly in shops.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You are now going to watch a BBC documentary about the dangers of vaping.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was made in 2023.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While watching the video answer the questions on your worksheet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hlinkClick r:id="rId5"/>
              </a:rPr>
              <a:t>https://</a:t>
            </a:r>
            <a:r>
              <a:rPr lang="en-US" sz="3638" dirty="0" smtClean="0">
                <a:hlinkClick r:id="rId5"/>
              </a:rPr>
              <a:t>www.bbc.co.uk/iplayer/episode/m001xj1p/jordan-north-the-truth-about-vaping</a:t>
            </a: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Dangers of vaping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843" y="1489982"/>
            <a:ext cx="3037010" cy="182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9709" y="2944903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5687" y="4590324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Dangers of vaping - answers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9693" y="1480347"/>
            <a:ext cx="11065356" cy="510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sz="3638" dirty="0" smtClean="0"/>
              <a:t>Why did Jordan start vaping? – To quit smoking</a:t>
            </a:r>
          </a:p>
          <a:p>
            <a:pPr marL="742950" indent="-742950">
              <a:buAutoNum type="arabicPeriod"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How many 18-24 year olds were using vapes in 2023? - 1/7 – 50% of this number had never smoked cigarettes</a:t>
            </a:r>
          </a:p>
          <a:p>
            <a:pPr marL="742950" indent="-742950">
              <a:buAutoNum type="arabicPeriod"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True or False – UK Government don’t know the long term health impacts of vaping - True</a:t>
            </a:r>
          </a:p>
        </p:txBody>
      </p:sp>
    </p:spTree>
    <p:extLst>
      <p:ext uri="{BB962C8B-B14F-4D97-AF65-F5344CB8AC3E}">
        <p14:creationId xmlns:p14="http://schemas.microsoft.com/office/powerpoint/2010/main" val="14883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Dangers of vaping - answers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9693" y="1480347"/>
            <a:ext cx="11065356" cy="510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38" dirty="0" smtClean="0"/>
              <a:t>4. What is in a vape? – battery, switch to activate, coil of wire, spongy wick material to absorb the vape oil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5. How many chemicals might be in vape smoke? Thousands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6. How much nicotine is allowed in a legal vape? – 20mg per ml</a:t>
            </a:r>
          </a:p>
        </p:txBody>
      </p:sp>
    </p:spTree>
    <p:extLst>
      <p:ext uri="{BB962C8B-B14F-4D97-AF65-F5344CB8AC3E}">
        <p14:creationId xmlns:p14="http://schemas.microsoft.com/office/powerpoint/2010/main" val="9908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5305"/>
            <a:ext cx="12182828" cy="15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Dangers of vaping - answers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9693" y="1480347"/>
            <a:ext cx="11065356" cy="510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38" dirty="0" smtClean="0"/>
              <a:t>7. Was Jordan able to buy an illegal vape easily? – Yes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8. What can carbonyls found in illegal vapes lead too? – changes in DNA which can cause cancer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9. What harmful metals were found in vapes? – lead and nickel</a:t>
            </a:r>
          </a:p>
        </p:txBody>
      </p:sp>
    </p:spTree>
    <p:extLst>
      <p:ext uri="{BB962C8B-B14F-4D97-AF65-F5344CB8AC3E}">
        <p14:creationId xmlns:p14="http://schemas.microsoft.com/office/powerpoint/2010/main" val="23635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Dangers of vaping - answers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9693" y="1480347"/>
            <a:ext cx="11065356" cy="5108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38" dirty="0" smtClean="0"/>
              <a:t>10. How many illegal vapes are sold in the UK every year? – 45 million which is worth £300 million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11. What are the potential problems of banning disposable vapes? – people will buy more illegal ones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12. What does the scientist think they will find from the long term study? – smokers will have the worst fitness and cardiovascular health, </a:t>
            </a:r>
            <a:r>
              <a:rPr lang="en-US" sz="3638" dirty="0" err="1" smtClean="0"/>
              <a:t>vapers</a:t>
            </a:r>
            <a:r>
              <a:rPr lang="en-US" sz="3638" dirty="0" smtClean="0"/>
              <a:t> will not be as bad but will still be worse than non smokers/</a:t>
            </a:r>
            <a:r>
              <a:rPr lang="en-US" sz="3638" dirty="0" err="1" smtClean="0"/>
              <a:t>vapers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13. Did Jordan want to continue to vape? - No</a:t>
            </a:r>
          </a:p>
        </p:txBody>
      </p:sp>
    </p:spTree>
    <p:extLst>
      <p:ext uri="{BB962C8B-B14F-4D97-AF65-F5344CB8AC3E}">
        <p14:creationId xmlns:p14="http://schemas.microsoft.com/office/powerpoint/2010/main" val="6886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Remember that vapes are banned in school. If you are found with a vape you will face consequences.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Now that you have learnt more about vapes – how will you react if you are offered a puff on a vape or to buy one?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43" y="1489982"/>
            <a:ext cx="3037010" cy="182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709" y="2944903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0324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385" y="1769703"/>
            <a:ext cx="11377663" cy="925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Support around cigarettes and vapes for either yourself, friends or family can be found in the following places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83" y="3347357"/>
            <a:ext cx="3925680" cy="2632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216" y="2817606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108" y="4776701"/>
            <a:ext cx="2143125" cy="2143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11013" y="2817606"/>
            <a:ext cx="2550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Childline.org.uk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Call – 08001111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Email or chat online for support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3506" y="4694464"/>
            <a:ext cx="3381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Themix.org.uk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can email or have one-to-chat online.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is also a crisis messenger which is available 24/7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31" y="-8849"/>
            <a:ext cx="12191142" cy="978098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9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40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69">
                  <a:defRPr/>
                </a:pPr>
                <a:t>11 October 2024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1" y="965811"/>
            <a:ext cx="12191142" cy="1036237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Dangers of smoking and vaping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8" y="2020605"/>
            <a:ext cx="12191144" cy="973612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69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428" y="2992265"/>
            <a:ext cx="12191142" cy="386549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69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3" y="3033416"/>
            <a:ext cx="484940" cy="6361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861" y="3053073"/>
            <a:ext cx="10444841" cy="424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9">
              <a:defRPr/>
            </a:pPr>
            <a:r>
              <a:rPr lang="en-US" sz="28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911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is the legal age to buy alcohol?</a:t>
            </a:r>
            <a:endParaRPr lang="en-US" sz="2911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34425" lvl="1" indent="-457179" defTabSz="914369">
              <a:buFont typeface="+mj-lt"/>
              <a:buAutoNum type="arabicPeriod"/>
              <a:defRPr/>
            </a:pPr>
            <a:endParaRPr lang="en-US" sz="2911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911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are the 3 different types of drugs?</a:t>
            </a:r>
            <a:endParaRPr lang="en-US" sz="2911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911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911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 – energy drinks disturb a persons sleep</a:t>
            </a:r>
            <a:endParaRPr lang="en-US" sz="2911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666" y="1108929"/>
            <a:ext cx="727624" cy="15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0919390" y="3053071"/>
            <a:ext cx="1115399" cy="14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155992" y="-144211"/>
            <a:ext cx="304779" cy="3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4369">
              <a:defRPr/>
            </a:pPr>
            <a:endParaRPr lang="en-GB" sz="1801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0807808" y="4557796"/>
            <a:ext cx="1579706" cy="15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6" y="50950"/>
            <a:ext cx="6001190" cy="9322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29903" y="3587586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18 years old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9903" y="4642504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Stimulants, depressants, hallucinogens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9903" y="5670140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True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05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energy drinks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Drugs and alcohol impact on the body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Dangers of smoking and vaping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importance of body image?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changes can I expect during puberty?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FGM?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The dangers of smoking and vaping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The law around vaping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Dangers of vaping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In Tutor Time this week you looked at the laws around cigarette smoking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Discuss with the person next to you what you can remember about the laws around cigarettes and smoking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Recap of Tutor Time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38" y="1148087"/>
            <a:ext cx="3949691" cy="55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Key reminders: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It is illegal to purchase cigarettes if the person is under 18 years old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Cigarettes must be in plain packaging with health warnings displayed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It is illegal to smoke in enclosed workplaces such as shops, restaurants, offices and schools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 new law will make it illegal for anyone born on or after 1</a:t>
            </a:r>
            <a:r>
              <a:rPr lang="en-US" sz="3638" baseline="30000" dirty="0" smtClean="0"/>
              <a:t>st</a:t>
            </a:r>
            <a:r>
              <a:rPr lang="en-US" sz="3638" dirty="0" smtClean="0"/>
              <a:t> January 2009 to purchase cigarettes even if they are over 18 years old 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Law on cigarette/smoking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955" y="1261997"/>
            <a:ext cx="4041747" cy="2372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61" y="2956191"/>
            <a:ext cx="3202741" cy="1793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7955" y="4425670"/>
            <a:ext cx="3362958" cy="22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Vapes were designed to act as a cigarette replacements for cigarette smokers.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due to vapes still containing nicotine which is what makes smoking addictive.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a vape?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43" y="1489982"/>
            <a:ext cx="3037010" cy="182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709" y="2944903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0324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4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 your whiteboards write what age you think you have to be in order to </a:t>
            </a:r>
            <a:r>
              <a:rPr lang="en-US" sz="3638" b="1" dirty="0" smtClean="0"/>
              <a:t>legally</a:t>
            </a:r>
            <a:r>
              <a:rPr lang="en-US" sz="3638" dirty="0" smtClean="0"/>
              <a:t> buy a vape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The law for vapes is the same as cigarettes – you must be 18 years old to buy a vape.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Vapes – the law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43" y="1489982"/>
            <a:ext cx="3037010" cy="182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709" y="2944903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0324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Currently there are very few other laws around vapes compared to cigarettes.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One reason for this is that vapes are relatively new to society whereas cigarettes have been around 100’s of years.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Vapes – the law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43" y="1489982"/>
            <a:ext cx="3037010" cy="182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709" y="2944903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0324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1211</Words>
  <Application>Microsoft Office PowerPoint</Application>
  <PresentationFormat>Widescreen</PresentationFormat>
  <Paragraphs>167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Franklin Gothic Book</vt:lpstr>
      <vt:lpstr>Lato</vt:lpstr>
      <vt:lpstr>3_Office Theme</vt:lpstr>
      <vt:lpstr>2_Office Theme</vt:lpstr>
      <vt:lpstr>Office Theme</vt:lpstr>
      <vt:lpstr>6_Office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Recap of Tutor Time</vt:lpstr>
      <vt:lpstr>Law on cigarette/smoking</vt:lpstr>
      <vt:lpstr>What is a vape?</vt:lpstr>
      <vt:lpstr>Vapes – the law</vt:lpstr>
      <vt:lpstr>Vapes – the law</vt:lpstr>
      <vt:lpstr>Vapes – the law</vt:lpstr>
      <vt:lpstr>Vapes – the law</vt:lpstr>
      <vt:lpstr>Vaping – new law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Dangers of vaping</vt:lpstr>
      <vt:lpstr>Dangers of vaping - answers</vt:lpstr>
      <vt:lpstr>Dangers of vaping - answers</vt:lpstr>
      <vt:lpstr>Dangers of vaping - answers</vt:lpstr>
      <vt:lpstr>Dangers of vaping - answers</vt:lpstr>
      <vt:lpstr>Reflection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29</cp:revision>
  <dcterms:created xsi:type="dcterms:W3CDTF">2024-08-15T13:31:51Z</dcterms:created>
  <dcterms:modified xsi:type="dcterms:W3CDTF">2024-10-11T14:21:39Z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