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78" r:id="rId4"/>
    <p:sldId id="372" r:id="rId5"/>
    <p:sldId id="293" r:id="rId6"/>
    <p:sldId id="341" r:id="rId7"/>
    <p:sldId id="316" r:id="rId8"/>
    <p:sldId id="379" r:id="rId9"/>
    <p:sldId id="369" r:id="rId10"/>
    <p:sldId id="370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yjJY1f8CdD9v8aIIMd1vw==" hashData="8UXLvGrGsh2SGTThnNqBg4vSdCzGniqqC0DW0j13W28AKMl28ua5L+SMcOw+eSNiQTiyi+ESQdiUdSQjjIFH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https://www.youtube.com/watch?v=qjPqNccGrnA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jPqNccGrnA?si=nc0ClCKsEGD-eVgM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“And now we welcome the New Year, full of things that have never been”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However, these reflections can also include thinking about loved ones who passed away in the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can also include things that people have learnt from facing challenges in the past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it is important to reflect on the previous year or just move on from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Reflections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it is important to reflect on the previous year or just move on from it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add, build or challenge on what your partner has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New Year resolution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promise to oneself to improve or change”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Examples of New Year resolutions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Exercise more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 more healthier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less time on social media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Study more for assessments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Learn a new skills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more time with family/friends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Spend the next few minutes thinking about the following questions: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What was something you were proud of in 2024?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What would you like to achieve in 2025?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New Year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start of a new calendar year and is a global event that is celebrated in various ways in different countries and cultures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11" name="qjPqNccGrn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6172" y="1165449"/>
            <a:ext cx="9968474" cy="5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Some New Year traditions around the world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Fireworks as a symbol of light and energy for the New Year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Cold Water Plunge – start the year with a challenge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Eating 12 grapes at midnight for good luck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Smashing plates on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doors to bring good luck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have any New Year traditions?”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Traditions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</a:t>
            </a:r>
            <a:r>
              <a:rPr lang="en-US" sz="4000" dirty="0"/>
              <a:t>you have any New Year traditions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this discussion you will not need to challenge anyone but if you have a similar tradition you can add or build on what has been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Around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December and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January, social media is full of friends, family members and influencers reflecting on the previous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will largely focus on their highlights by showing photos or videos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Widescreen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Lato</vt:lpstr>
      <vt:lpstr>Segoe UI</vt:lpstr>
      <vt:lpstr>Verdana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New Year</vt:lpstr>
      <vt:lpstr>New Year</vt:lpstr>
      <vt:lpstr>New Year Traditions</vt:lpstr>
      <vt:lpstr>New Year Traditions</vt:lpstr>
      <vt:lpstr>New Year Traditions</vt:lpstr>
      <vt:lpstr>New Year Reflections</vt:lpstr>
      <vt:lpstr>New Year Reflections</vt:lpstr>
      <vt:lpstr>New Year Reflections</vt:lpstr>
      <vt:lpstr>New Year Reflections</vt:lpstr>
      <vt:lpstr>New Year Resolutions</vt:lpstr>
      <vt:lpstr>New Year Resolutions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70</cp:revision>
  <dcterms:created xsi:type="dcterms:W3CDTF">2024-08-15T13:31:51Z</dcterms:created>
  <dcterms:modified xsi:type="dcterms:W3CDTF">2025-04-14T10:39:03Z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