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0"/>
  </p:notesMasterIdLst>
  <p:sldIdLst>
    <p:sldId id="293" r:id="rId5"/>
    <p:sldId id="278" r:id="rId6"/>
    <p:sldId id="257" r:id="rId7"/>
    <p:sldId id="258" r:id="rId8"/>
    <p:sldId id="276" r:id="rId9"/>
    <p:sldId id="259" r:id="rId10"/>
    <p:sldId id="285" r:id="rId11"/>
    <p:sldId id="286" r:id="rId12"/>
    <p:sldId id="287" r:id="rId13"/>
    <p:sldId id="288" r:id="rId14"/>
    <p:sldId id="289" r:id="rId15"/>
    <p:sldId id="279" r:id="rId16"/>
    <p:sldId id="290" r:id="rId17"/>
    <p:sldId id="291" r:id="rId18"/>
    <p:sldId id="2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6pCRlqrQ2MCm6nDeb86vIg==" hashData="nPH2BGbUDReGR4GrlI9i8GG6jELzWQFfetNuw0gJfUarzsPIbBhrATDJeckdDbvGHvrDYJ0GZvyFevP8P0umu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28927982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3181990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46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935299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111861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1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34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37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631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50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32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467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00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44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144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7749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4835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98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14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0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zr3riJJZbI0?si=oJqlJCktByQH9QzS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This is also known as deep sleep.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when the body works on physical recovery and repair. This is when muscle, bones and immune system get stronger.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No dreams occur during this phase but it is crucial for feeling rested when waking up the next day.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Non-REM Sleep</a:t>
            </a:r>
            <a:endParaRPr sz="2426"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992" y="1432493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212" y="3032693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992" y="474951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1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Types of sleep</a:t>
            </a:r>
            <a:endParaRPr sz="2426" spc="27" dirty="0"/>
          </a:p>
        </p:txBody>
      </p:sp>
      <p:pic>
        <p:nvPicPr>
          <p:cNvPr id="3" name="zr3riJJZbI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97979" y="1178439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Is the below statement a myth or fact?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“I can catch up on sleep during the weekend”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Myth – although a lie in might feel like it helps, it does not make up for lost sleep. Missing sleep during the week negatively impacts mood, focus and how the body grows.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Sleep myths or facts?</a:t>
            </a:r>
            <a:endParaRPr sz="2426"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52913"/>
            <a:ext cx="3706689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2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Is the below statement a myth or fact?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“Staying up late to study helps me do better”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Myth – sleep helps the brain store information and remember it the next day. Try to study earlier in the day, get a good nights sleep to help do even better in exams/tests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Sleep myths or facts?</a:t>
            </a:r>
            <a:endParaRPr sz="2426"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52913"/>
            <a:ext cx="3706689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9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Is the below statement a myth or fact?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“If I sleep too much, I’ll be lazy”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Myth – Getting enough sleep doesn’t make a person lazy – it gives energy that is required to be active during the day.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Sleep myths or facts?</a:t>
            </a:r>
            <a:endParaRPr sz="2426"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52913"/>
            <a:ext cx="3706689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4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In your Personal Development lessons you will be learning much more about this topic.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chemeClr val="bg2">
                    <a:lumMod val="10000"/>
                  </a:schemeClr>
                </a:solidFill>
              </a:rPr>
              <a:t>Before your lesson this week, think about if you have slept well at night. When you sleep well what did you do before bed? 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More about sleep</a:t>
            </a:r>
            <a:endParaRPr sz="2426"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52913"/>
            <a:ext cx="3706689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4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u="sng" dirty="0" smtClean="0"/>
              <a:t>Thought of the Day</a:t>
            </a:r>
          </a:p>
          <a:p>
            <a:pPr algn="ctr">
              <a:lnSpc>
                <a:spcPct val="100000"/>
              </a:lnSpc>
            </a:pPr>
            <a:endParaRPr lang="en-GB" b="1" u="sng" dirty="0" smtClean="0"/>
          </a:p>
          <a:p>
            <a:pPr algn="ctr">
              <a:lnSpc>
                <a:spcPct val="100000"/>
              </a:lnSpc>
            </a:pPr>
            <a:r>
              <a:rPr lang="en-GB" dirty="0" smtClean="0"/>
              <a:t>“Sleep is the foundation of all good health”</a:t>
            </a:r>
          </a:p>
          <a:p>
            <a:pPr algn="ctr">
              <a:lnSpc>
                <a:spcPct val="100000"/>
              </a:lnSpc>
            </a:pPr>
            <a:r>
              <a:rPr lang="en-US" sz="3600" dirty="0" smtClean="0"/>
              <a:t>Dr. Mehmet Oz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12437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45304"/>
            <a:ext cx="12184905" cy="156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Making new friends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Road Safety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What is resilience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Healthy food choices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Importance of sleep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Importance of physical activity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Importance of Sleep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sleep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Types of sleep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Sleep is…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“a natural state that gives the body and brain time to relax”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sleep?</a:t>
            </a:r>
            <a:endParaRPr sz="2426"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992" y="1432493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212" y="3032693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992" y="474951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1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Using your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, discuss with the person next to you: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“How much sleep should you be getting every night?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Remember we are sharing our ideas to the class and following all the advice on the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much sleep does a person need?</a:t>
            </a:r>
            <a:endParaRPr sz="2426" spc="27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977" y="1261997"/>
            <a:ext cx="3688400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Young people need about </a:t>
            </a:r>
            <a:r>
              <a:rPr lang="en-US" sz="3638" b="1" dirty="0" smtClean="0"/>
              <a:t>9-10 hours</a:t>
            </a:r>
            <a:r>
              <a:rPr lang="en-US" sz="3638" dirty="0" smtClean="0"/>
              <a:t> of sleep every night.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Hands up if you got the required amount of sleep last night?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much sleep do you need?</a:t>
            </a:r>
            <a:endParaRPr sz="2426"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992" y="1432493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212" y="3032693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992" y="474951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There are different types of sleep that people cycle through when asleep.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These are: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REM (rapid eye movement) sleep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Non-REM sleep (deep sleep)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Types of Sleep</a:t>
            </a:r>
            <a:endParaRPr sz="2426"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992" y="1432493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212" y="3032693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992" y="474951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During this type of sleep, people have dreams. During this time, the brain is as active as when a person is awake</a:t>
            </a: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r>
              <a:rPr lang="en-US" sz="3638" dirty="0" smtClean="0"/>
              <a:t>This sleep is important for learning and storing memories. It is like the brain is filing everything that it has learnt that day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During this sleep, the eyes move rapidly under the eyelids and the brain processes emotions and experiences to help the person prepare for the next day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REM Sleep</a:t>
            </a:r>
            <a:endParaRPr sz="2426"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992" y="1432493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212" y="3032693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992" y="474951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582</Words>
  <Application>Microsoft Office PowerPoint</Application>
  <PresentationFormat>Widescreen</PresentationFormat>
  <Paragraphs>76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Lato</vt:lpstr>
      <vt:lpstr>Segoe UI</vt:lpstr>
      <vt:lpstr>Verdana</vt:lpstr>
      <vt:lpstr>3_Office Theme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What is sleep?</vt:lpstr>
      <vt:lpstr>How much sleep does a person need?</vt:lpstr>
      <vt:lpstr>How much sleep do you need?</vt:lpstr>
      <vt:lpstr>Types of Sleep</vt:lpstr>
      <vt:lpstr>REM Sleep</vt:lpstr>
      <vt:lpstr>Non-REM Sleep</vt:lpstr>
      <vt:lpstr>Types of sleep</vt:lpstr>
      <vt:lpstr>Sleep myths or facts?</vt:lpstr>
      <vt:lpstr>Sleep myths or facts?</vt:lpstr>
      <vt:lpstr>Sleep myths or facts?</vt:lpstr>
      <vt:lpstr>More about sleep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23</cp:revision>
  <dcterms:created xsi:type="dcterms:W3CDTF">2024-08-15T13:31:51Z</dcterms:created>
  <dcterms:modified xsi:type="dcterms:W3CDTF">2024-10-11T14:30:04Z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