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30" r:id="rId5"/>
  </p:sldMasterIdLst>
  <p:notesMasterIdLst>
    <p:notesMasterId r:id="rId24"/>
  </p:notesMasterIdLst>
  <p:sldIdLst>
    <p:sldId id="352" r:id="rId6"/>
    <p:sldId id="293" r:id="rId7"/>
    <p:sldId id="278" r:id="rId8"/>
    <p:sldId id="258" r:id="rId9"/>
    <p:sldId id="316" r:id="rId10"/>
    <p:sldId id="317" r:id="rId11"/>
    <p:sldId id="318" r:id="rId12"/>
    <p:sldId id="353" r:id="rId13"/>
    <p:sldId id="339" r:id="rId14"/>
    <p:sldId id="340" r:id="rId15"/>
    <p:sldId id="341" r:id="rId16"/>
    <p:sldId id="354" r:id="rId17"/>
    <p:sldId id="355" r:id="rId18"/>
    <p:sldId id="356" r:id="rId19"/>
    <p:sldId id="357" r:id="rId20"/>
    <p:sldId id="359" r:id="rId21"/>
    <p:sldId id="360" r:id="rId22"/>
    <p:sldId id="3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wgF4sQgL45kmkSyX3O+1g==" hashData="WALhgJTG9VKxpdmXzZgD0eDHoIVRQDlF6N/Q/UptyvaZigh2ZHT2nMahzsoXpTGbxuWKXNLR0L7c/eXBtS5eS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5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09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7252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256095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324593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4025086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904678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4985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24742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245906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75711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05691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270542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8107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9"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1586455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05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do you think the UK Government does</a:t>
            </a:r>
            <a:r>
              <a:rPr lang="en-US" sz="4000" dirty="0" smtClean="0"/>
              <a: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the UK Government do?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630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The UK Government is responsible for making decisions that affect everyone in the UK.</a:t>
            </a:r>
          </a:p>
          <a:p>
            <a:pPr marL="0" indent="0">
              <a:buNone/>
            </a:pPr>
            <a:endParaRPr lang="en-US" sz="4000" dirty="0"/>
          </a:p>
          <a:p>
            <a:pPr marL="0" indent="0">
              <a:buNone/>
            </a:pPr>
            <a:r>
              <a:rPr lang="en-US" sz="4000" dirty="0" smtClean="0"/>
              <a:t>It creates and enforces law, manages public services (schools, hospitals) and ensures the safety and welfare of it’s citizens.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the UK Government do?</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The UK Government is structured in the following way:</a:t>
            </a:r>
          </a:p>
          <a:p>
            <a:pPr marL="0" indent="0">
              <a:buNone/>
            </a:pPr>
            <a:endParaRPr lang="en-US" sz="4000" dirty="0"/>
          </a:p>
          <a:p>
            <a:pPr marL="0" indent="0">
              <a:buNone/>
            </a:pPr>
            <a:r>
              <a:rPr lang="en-US" sz="4000" b="1" dirty="0" smtClean="0"/>
              <a:t>1.</a:t>
            </a:r>
            <a:r>
              <a:rPr lang="en-US" sz="4000" dirty="0" smtClean="0"/>
              <a:t> At the top of Government is the </a:t>
            </a:r>
            <a:r>
              <a:rPr lang="en-US" sz="4000" b="1" dirty="0" smtClean="0"/>
              <a:t>Monarch</a:t>
            </a:r>
            <a:r>
              <a:rPr lang="en-US" sz="4000" dirty="0" smtClean="0"/>
              <a:t>. This is King Charles. However they cannot make or pass laws but they do have to give the ‘final approval’. The last time a law was not approved was 1708!</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173359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The UK Government is structured in the following way:</a:t>
            </a:r>
          </a:p>
          <a:p>
            <a:pPr marL="0" indent="0">
              <a:buNone/>
            </a:pPr>
            <a:endParaRPr lang="en-US" sz="4000" dirty="0"/>
          </a:p>
          <a:p>
            <a:pPr marL="0" indent="0">
              <a:buNone/>
            </a:pPr>
            <a:r>
              <a:rPr lang="en-US" sz="4000" b="1" dirty="0" smtClean="0"/>
              <a:t>2. Prime Minister</a:t>
            </a:r>
            <a:r>
              <a:rPr lang="en-US" sz="4000" dirty="0" smtClean="0"/>
              <a:t> – This is the leader of the UK Government. This is currently Sir Keir </a:t>
            </a:r>
            <a:r>
              <a:rPr lang="en-US" sz="4000" dirty="0" err="1" smtClean="0"/>
              <a:t>Starmer</a:t>
            </a:r>
            <a:r>
              <a:rPr lang="en-US" sz="4000" dirty="0" smtClean="0"/>
              <a:t>. They have overall responsibility for the policy and decisions of the government.</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373326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4000" dirty="0" smtClean="0"/>
              <a:t>The UK Government is structured in the following way:</a:t>
            </a:r>
          </a:p>
          <a:p>
            <a:pPr marL="0" indent="0">
              <a:buNone/>
            </a:pPr>
            <a:endParaRPr lang="en-US" sz="4000" dirty="0"/>
          </a:p>
          <a:p>
            <a:pPr marL="0" indent="0">
              <a:buNone/>
            </a:pPr>
            <a:r>
              <a:rPr lang="en-US" sz="4000" b="1" dirty="0" smtClean="0"/>
              <a:t>3. Cabinet Ministers (also called Secretaries of State)</a:t>
            </a:r>
            <a:r>
              <a:rPr lang="en-US" sz="4000" dirty="0" smtClean="0"/>
              <a:t> – These are appointed by the Prime Minister to help run the Government. This means they oversee the running of different departments. They meet each week to discuss key issues. This is called the ‘Cabinet Meeting’ There are currently 22 cabinet ministers</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406978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10000"/>
          </a:bodyPr>
          <a:lstStyle/>
          <a:p>
            <a:pPr marL="0" indent="0">
              <a:buNone/>
            </a:pPr>
            <a:r>
              <a:rPr lang="en-US" sz="4000" dirty="0" smtClean="0"/>
              <a:t>The UK Government is structured in the following way:</a:t>
            </a:r>
          </a:p>
          <a:p>
            <a:pPr marL="0" indent="0">
              <a:buNone/>
            </a:pPr>
            <a:endParaRPr lang="en-US" sz="4000" dirty="0"/>
          </a:p>
          <a:p>
            <a:pPr marL="0" indent="0">
              <a:buNone/>
            </a:pPr>
            <a:r>
              <a:rPr lang="en-US" sz="4000" b="1" dirty="0" smtClean="0"/>
              <a:t>4. Ministers</a:t>
            </a:r>
            <a:r>
              <a:rPr lang="en-US" sz="4000" dirty="0" smtClean="0"/>
              <a:t> – Each government department ran by a cabinet minister/secretary of state is supported by ministers. They will have specific jobs within their department. There are currently 120 government ministers. </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331531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do you think it is important there is a structure to Government and not just ran by one person?”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0107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“Why do you think it is important there is a structure to Government and not just ran by one person?”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Structure of the UK Government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633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In your Personal Development lesson this week you will be exploring some of the government departments to see how it impacts the lives of people in the UK.</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39461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 good government is one that makes the life better and fairer for all its people”</a:t>
            </a:r>
          </a:p>
          <a:p>
            <a:pPr algn="ctr">
              <a:lnSpc>
                <a:spcPct val="100000"/>
              </a:lnSpc>
            </a:pPr>
            <a:r>
              <a:rPr lang="en-US" sz="3600" dirty="0" smtClean="0"/>
              <a:t>Clement Attlee (Former UK Prime Minister)</a:t>
            </a:r>
            <a:endParaRPr lang="en-GB" sz="3600" dirty="0" smtClean="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Political Parties in the UK</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General Election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MP do?</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Who is in the UK Government?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Who is in the UK Government</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Structure of the UK Government</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It is important to know who is in the government and what they do. This allows people to voice their approval or disapproval about what each government department is doing.</a:t>
            </a:r>
          </a:p>
          <a:p>
            <a:pPr marL="0" indent="0">
              <a:buNone/>
            </a:pPr>
            <a:endParaRPr lang="en-US" sz="3638" dirty="0"/>
          </a:p>
          <a:p>
            <a:pPr marL="0" indent="0">
              <a:buNone/>
            </a:pPr>
            <a:r>
              <a:rPr lang="en-US" sz="3638" dirty="0" smtClean="0"/>
              <a:t>You will be more knowledgeable about the government so when you are old enough to vote you can make a more informed decision on who to vote for.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means “rule by the people”. All people within government have been elected by people living in the UK. </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17 </a:t>
            </a:r>
            <a:r>
              <a:rPr lang="en-US" sz="3200" dirty="0" smtClean="0">
                <a:solidFill>
                  <a:srgbClr val="323232"/>
                </a:solidFill>
                <a:latin typeface="Calibri" panose="020F0502020204030204"/>
              </a:rPr>
              <a:t>states that Governments should ensure that children have a right to information. An example of this is learning about the positions of power in the UK government and understanding how they make decisions that impact your life and lives of everyone in the UK</a:t>
            </a:r>
            <a:endParaRPr lang="en-US" sz="3200" b="1" dirty="0">
              <a:solidFill>
                <a:srgbClr val="323232"/>
              </a:solidFill>
              <a:latin typeface="Calibri" panose="020F0502020204030204"/>
            </a:endParaRPr>
          </a:p>
        </p:txBody>
      </p:sp>
      <p:pic>
        <p:nvPicPr>
          <p:cNvPr id="3" name="Picture 2"/>
          <p:cNvPicPr>
            <a:picLocks noChangeAspect="1"/>
          </p:cNvPicPr>
          <p:nvPr/>
        </p:nvPicPr>
        <p:blipFill rotWithShape="1">
          <a:blip r:embed="rId4"/>
          <a:srcRect l="2287"/>
          <a:stretch/>
        </p:blipFill>
        <p:spPr>
          <a:xfrm>
            <a:off x="8892073" y="3671195"/>
            <a:ext cx="2057318" cy="2751781"/>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defTabSz="554492"/>
            <a:r>
              <a:rPr lang="en-US" sz="3200" kern="0" dirty="0" smtClean="0">
                <a:solidFill>
                  <a:srgbClr val="323232"/>
                </a:solidFill>
                <a:latin typeface="Calibri" panose="020F0502020204030204"/>
              </a:rPr>
              <a:t>The decisions made by ministers in the UK Government have to ensure that none of the protected characteristics are discriminated against so everyone in the UK is treated fairly and equally</a:t>
            </a:r>
            <a:endParaRPr lang="en-US" sz="3200" kern="0" dirty="0">
              <a:solidFill>
                <a:srgbClr val="323232"/>
              </a:solidFill>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298877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the UK Government does?”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the UK Government do?</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358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958</Words>
  <Application>Microsoft Office PowerPoint</Application>
  <PresentationFormat>Widescreen</PresentationFormat>
  <Paragraphs>95</Paragraphs>
  <Slides>18</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5_Office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Why are we learning about this?</vt:lpstr>
      <vt:lpstr>What does the UK Government do?</vt:lpstr>
      <vt:lpstr>What does the UK Government do?</vt:lpstr>
      <vt:lpstr>What does the UK Government do?</vt:lpstr>
      <vt:lpstr>Structure of the UK Government</vt:lpstr>
      <vt:lpstr>Structure of the UK Government</vt:lpstr>
      <vt:lpstr>Structure of the UK Government</vt:lpstr>
      <vt:lpstr>Structure of the UK Government</vt:lpstr>
      <vt:lpstr>Structure of the UK Government</vt:lpstr>
      <vt:lpstr>Structure of the UK Government</vt:lpstr>
      <vt:lpstr>Structure of the UK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50</cp:revision>
  <dcterms:created xsi:type="dcterms:W3CDTF">2024-08-15T13:31:51Z</dcterms:created>
  <dcterms:modified xsi:type="dcterms:W3CDTF">2025-04-14T10:36:31Z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