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  <p:sldMasterId id="2147483743" r:id="rId4"/>
  </p:sldMasterIdLst>
  <p:notesMasterIdLst>
    <p:notesMasterId r:id="rId21"/>
  </p:notesMasterIdLst>
  <p:sldIdLst>
    <p:sldId id="372" r:id="rId5"/>
    <p:sldId id="293" r:id="rId6"/>
    <p:sldId id="379" r:id="rId7"/>
    <p:sldId id="278" r:id="rId8"/>
    <p:sldId id="374" r:id="rId9"/>
    <p:sldId id="341" r:id="rId10"/>
    <p:sldId id="316" r:id="rId11"/>
    <p:sldId id="317" r:id="rId12"/>
    <p:sldId id="318" r:id="rId13"/>
    <p:sldId id="369" r:id="rId14"/>
    <p:sldId id="370" r:id="rId15"/>
    <p:sldId id="361" r:id="rId16"/>
    <p:sldId id="375" r:id="rId17"/>
    <p:sldId id="376" r:id="rId18"/>
    <p:sldId id="377" r:id="rId19"/>
    <p:sldId id="37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ZedPV4rYN5EIlhec/zfM/Q==" hashData="PZ97sOFu9lx64wEptEp0Ip0wlND/Hyl3BfSPRXTlRczKYZ8ETS0Oqc5vZK32yr5hpOpboM1uieRORpS4ObTYmQ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B1D147-4513-4AB8-B851-3CDD42F819E6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5363B-810C-4065-AEF7-90C1F8936B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482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Please give time for the students to produce answers for themselves before showing answers.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3D6A70-63EA-426D-B8D5-D5B61176F00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9222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https://www.youtube.com/watch?v=aOOsfkM-nGQ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5363B-810C-4065-AEF7-90C1F8936BA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2080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5" indent="0" algn="ctr">
              <a:buNone/>
              <a:defRPr sz="2000"/>
            </a:lvl2pPr>
            <a:lvl3pPr marL="914369" indent="0" algn="ctr">
              <a:buNone/>
              <a:defRPr sz="1801"/>
            </a:lvl3pPr>
            <a:lvl4pPr marL="1371553" indent="0" algn="ctr">
              <a:buNone/>
              <a:defRPr sz="1600"/>
            </a:lvl4pPr>
            <a:lvl5pPr marL="1828738" indent="0" algn="ctr">
              <a:buNone/>
              <a:defRPr sz="1600"/>
            </a:lvl5pPr>
            <a:lvl6pPr marL="2285923" indent="0" algn="ctr">
              <a:buNone/>
              <a:defRPr sz="1600"/>
            </a:lvl6pPr>
            <a:lvl7pPr marL="2743107" indent="0" algn="ctr">
              <a:buNone/>
              <a:defRPr sz="1600"/>
            </a:lvl7pPr>
            <a:lvl8pPr marL="3200292" indent="0" algn="ctr">
              <a:buNone/>
              <a:defRPr sz="1600"/>
            </a:lvl8pPr>
            <a:lvl9pPr marL="3657476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570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768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484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9" y="722979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9BD23B10-5F6E-4C31-BD4A-EB0C393B227D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FC676166-4FC4-466E-B78C-00BED8E29C44}" type="slidenum">
              <a:rPr lang="en-GB" smtClean="0">
                <a:solidFill>
                  <a:prstClr val="black">
                    <a:tint val="7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3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90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6332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9" indent="0" algn="ctr">
              <a:buNone/>
              <a:defRPr sz="2000"/>
            </a:lvl2pPr>
            <a:lvl3pPr marL="914358" indent="0" algn="ctr">
              <a:buNone/>
              <a:defRPr sz="1800"/>
            </a:lvl3pPr>
            <a:lvl4pPr marL="1371536" indent="0" algn="ctr">
              <a:buNone/>
              <a:defRPr sz="1600"/>
            </a:lvl4pPr>
            <a:lvl5pPr marL="1828715" indent="0" algn="ctr">
              <a:buNone/>
              <a:defRPr sz="1600"/>
            </a:lvl5pPr>
            <a:lvl6pPr marL="2285894" indent="0" algn="ctr">
              <a:buNone/>
              <a:defRPr sz="1600"/>
            </a:lvl6pPr>
            <a:lvl7pPr marL="2743073" indent="0" algn="ctr">
              <a:buNone/>
              <a:defRPr sz="1600"/>
            </a:lvl7pPr>
            <a:lvl8pPr marL="3200252" indent="0" algn="ctr">
              <a:buNone/>
              <a:defRPr sz="1600"/>
            </a:lvl8pPr>
            <a:lvl9pPr marL="365743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8147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3249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1377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8322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8108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3411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605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3920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9999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9" indent="0">
              <a:buNone/>
              <a:defRPr sz="2800"/>
            </a:lvl2pPr>
            <a:lvl3pPr marL="914358" indent="0">
              <a:buNone/>
              <a:defRPr sz="2400"/>
            </a:lvl3pPr>
            <a:lvl4pPr marL="1371536" indent="0">
              <a:buNone/>
              <a:defRPr sz="2000"/>
            </a:lvl4pPr>
            <a:lvl5pPr marL="1828715" indent="0">
              <a:buNone/>
              <a:defRPr sz="2000"/>
            </a:lvl5pPr>
            <a:lvl6pPr marL="2285894" indent="0">
              <a:buNone/>
              <a:defRPr sz="2000"/>
            </a:lvl6pPr>
            <a:lvl7pPr marL="2743073" indent="0">
              <a:buNone/>
              <a:defRPr sz="2000"/>
            </a:lvl7pPr>
            <a:lvl8pPr marL="3200252" indent="0">
              <a:buNone/>
              <a:defRPr sz="2000"/>
            </a:lvl8pPr>
            <a:lvl9pPr marL="365743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4442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2658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6110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ought for the day">
    <p:bg>
      <p:bgPr>
        <a:solidFill>
          <a:srgbClr val="142A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7" y="722977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5FD7A6-CF27-D0FC-CD3E-D9ABE71A69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24000" y="885365"/>
            <a:ext cx="9144000" cy="5087270"/>
          </a:xfrm>
        </p:spPr>
        <p:txBody>
          <a:bodyPr>
            <a:normAutofit/>
          </a:bodyPr>
          <a:lstStyle>
            <a:lvl1pPr marL="0" indent="0">
              <a:buNone/>
              <a:defRPr sz="5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61F2BF-9724-2BA9-43FC-90F9E1C2EE4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95966" y="219073"/>
            <a:ext cx="4480560" cy="5651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Thought for the Day</a:t>
            </a:r>
          </a:p>
        </p:txBody>
      </p:sp>
    </p:spTree>
    <p:extLst>
      <p:ext uri="{BB962C8B-B14F-4D97-AF65-F5344CB8AC3E}">
        <p14:creationId xmlns:p14="http://schemas.microsoft.com/office/powerpoint/2010/main" val="28927982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mNot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7" y="722977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5FD7A6-CF27-D0FC-CD3E-D9ABE71A69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24000" y="885365"/>
            <a:ext cx="9144000" cy="5087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766D18-996A-0B47-AEC7-4F6DBEFDFC51}"/>
              </a:ext>
            </a:extLst>
          </p:cNvPr>
          <p:cNvSpPr txBox="1"/>
          <p:nvPr userDrawn="1"/>
        </p:nvSpPr>
        <p:spPr>
          <a:xfrm>
            <a:off x="254000" y="170287"/>
            <a:ext cx="21337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Tutor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Notices</a:t>
            </a:r>
          </a:p>
        </p:txBody>
      </p:sp>
    </p:spTree>
    <p:extLst>
      <p:ext uri="{BB962C8B-B14F-4D97-AF65-F5344CB8AC3E}">
        <p14:creationId xmlns:p14="http://schemas.microsoft.com/office/powerpoint/2010/main" val="31819909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troduction Slide">
    <p:bg>
      <p:bgPr>
        <a:gradFill>
          <a:gsLst>
            <a:gs pos="0">
              <a:srgbClr val="142A33"/>
            </a:gs>
            <a:gs pos="100000">
              <a:srgbClr val="A1A1A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2F2D0FF-C91E-0662-D95B-3739CDBA7F3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6" b="8336"/>
          <a:stretch/>
        </p:blipFill>
        <p:spPr>
          <a:xfrm>
            <a:off x="-4568" y="107209"/>
            <a:ext cx="12192000" cy="67830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757D89-E675-74AB-2442-713E256C99D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B46DF7-E730-3808-DFE6-E8A7219A2DF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88F665-49CD-59A9-11DE-BB09A5CAF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7" name="Picture 6" descr="Background pattern">
            <a:extLst>
              <a:ext uri="{FF2B5EF4-FFF2-40B4-BE49-F238E27FC236}">
                <a16:creationId xmlns:a16="http://schemas.microsoft.com/office/drawing/2014/main" id="{C3958AE2-3799-2F27-3269-EF0C5C46C07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857" y="1412426"/>
            <a:ext cx="5445575" cy="5445574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7507A6-6F0B-A5D0-C545-B8EFB514F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69F593-5F6F-8FC6-1767-422676EB4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54C6E0-A10F-DABD-9464-B83AD044704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2"/>
            <a:ext cx="12192000" cy="10720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E431FA24-8845-15E2-44E2-D772E2718F4C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051" y="212897"/>
            <a:ext cx="2804391" cy="42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7462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eklyTo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A491EEC0-558D-6ACB-E084-6414A1220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633" y="956734"/>
            <a:ext cx="5901266" cy="590126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6B650-8229-F355-0AA7-1AC2F4042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690A8E-F23E-1D68-56F8-CC814F564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D4EB72-E43E-DCD9-F87A-3F10F1933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9044E1-3B00-7662-C79A-987CD8B7FE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"/>
            <a:ext cx="12192000" cy="107207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EA06688-325F-1275-B49F-9CC255BE871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264833" y="1780113"/>
            <a:ext cx="3530600" cy="1146175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40D572E-EEA5-59D9-7FEE-D99B6630BBE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140701" y="1780113"/>
            <a:ext cx="3530600" cy="1146175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59BCCC-30E3-CD78-56FF-9C5B73860882}"/>
              </a:ext>
            </a:extLst>
          </p:cNvPr>
          <p:cNvSpPr txBox="1"/>
          <p:nvPr userDrawn="1"/>
        </p:nvSpPr>
        <p:spPr>
          <a:xfrm>
            <a:off x="492369" y="558800"/>
            <a:ext cx="55591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This Week’s Tutor Times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9442F8-8DCB-B140-8834-61B3C20C4A2C}"/>
              </a:ext>
            </a:extLst>
          </p:cNvPr>
          <p:cNvSpPr txBox="1"/>
          <p:nvPr userDrawn="1"/>
        </p:nvSpPr>
        <p:spPr>
          <a:xfrm>
            <a:off x="537633" y="1648367"/>
            <a:ext cx="172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A4DA85-D443-5D84-33A3-A3C9B944791A}"/>
              </a:ext>
            </a:extLst>
          </p:cNvPr>
          <p:cNvSpPr txBox="1"/>
          <p:nvPr userDrawn="1"/>
        </p:nvSpPr>
        <p:spPr>
          <a:xfrm>
            <a:off x="6417694" y="1635519"/>
            <a:ext cx="172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19352994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daysTo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A491EEC0-558D-6ACB-E084-6414A1220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633" y="956734"/>
            <a:ext cx="5901266" cy="590126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6B650-8229-F355-0AA7-1AC2F4042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690A8E-F23E-1D68-56F8-CC814F564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D4EB72-E43E-DCD9-F87A-3F10F1933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9044E1-3B00-7662-C79A-987CD8B7FE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"/>
            <a:ext cx="12192000" cy="107207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EA06688-325F-1275-B49F-9CC255BE871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264833" y="1780113"/>
            <a:ext cx="3530600" cy="1146175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40D572E-EEA5-59D9-7FEE-D99B6630BBE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140701" y="1780113"/>
            <a:ext cx="3530600" cy="1146175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59BCCC-30E3-CD78-56FF-9C5B73860882}"/>
              </a:ext>
            </a:extLst>
          </p:cNvPr>
          <p:cNvSpPr txBox="1"/>
          <p:nvPr userDrawn="1"/>
        </p:nvSpPr>
        <p:spPr>
          <a:xfrm>
            <a:off x="492369" y="558800"/>
            <a:ext cx="43692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Today’s Tutor Time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9442F8-8DCB-B140-8834-61B3C20C4A2C}"/>
              </a:ext>
            </a:extLst>
          </p:cNvPr>
          <p:cNvSpPr txBox="1"/>
          <p:nvPr userDrawn="1"/>
        </p:nvSpPr>
        <p:spPr>
          <a:xfrm>
            <a:off x="537633" y="1648367"/>
            <a:ext cx="172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A4DA85-D443-5D84-33A3-A3C9B944791A}"/>
              </a:ext>
            </a:extLst>
          </p:cNvPr>
          <p:cNvSpPr txBox="1"/>
          <p:nvPr userDrawn="1"/>
        </p:nvSpPr>
        <p:spPr>
          <a:xfrm>
            <a:off x="6417694" y="1635519"/>
            <a:ext cx="172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21118619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142A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A9A9D-3D5F-6DCB-A52B-94B75E981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608667"/>
            <a:ext cx="4673599" cy="1570144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9C642E-FEA0-80DD-9825-BFD38B70FF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3429000"/>
            <a:ext cx="4673599" cy="2660653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996C5-AABC-404E-42AB-27336008F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773A23-4A9E-D57E-86F2-050896E9D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1B47D6-C0F9-432A-0CF2-D50936D65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5" r="18115"/>
          <a:stretch/>
        </p:blipFill>
        <p:spPr>
          <a:xfrm>
            <a:off x="5734050" y="96656"/>
            <a:ext cx="6457950" cy="676134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87374E-1070-24D8-20B7-83AC738B5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82237DE-5398-36FA-98F7-57CCB592B9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184" y="290288"/>
            <a:ext cx="2804391" cy="42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810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69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5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0480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7" y="722977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5FD7A6-CF27-D0FC-CD3E-D9ABE71A69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24000" y="885365"/>
            <a:ext cx="9144000" cy="5087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61F2BF-9724-2BA9-43FC-90F9E1C2EE4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2900" y="234950"/>
            <a:ext cx="5289550" cy="565150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03" y="261865"/>
            <a:ext cx="3964881" cy="47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2345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7" y="722977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61F2BF-9724-2BA9-43FC-90F9E1C2EE4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2900" y="234950"/>
            <a:ext cx="5289550" cy="402048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1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1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8" y="722977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03" y="261865"/>
            <a:ext cx="3964881" cy="47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1372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Tri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7" y="722977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61F2BF-9724-2BA9-43FC-90F9E1C2EE4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2900" y="234950"/>
            <a:ext cx="5289550" cy="565150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0250340C-2EF6-5D1E-7E68-772BB8A3FE8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42900" y="887591"/>
            <a:ext cx="3553069" cy="5087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9F126F01-5742-70B5-17B2-8ABE4CDA2B45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319466" y="885365"/>
            <a:ext cx="3553069" cy="5087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5EF9BD21-DC60-80CB-1732-0D764CDE350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296031" y="885365"/>
            <a:ext cx="3553069" cy="5087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70631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503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4322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4679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0400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3644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4144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9716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6114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57749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24835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4989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81448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64" indent="0" algn="ctr">
              <a:buNone/>
              <a:defRPr sz="2000"/>
            </a:lvl2pPr>
            <a:lvl3pPr marL="914326" indent="0" algn="ctr">
              <a:buNone/>
              <a:defRPr sz="1801"/>
            </a:lvl3pPr>
            <a:lvl4pPr marL="1371489" indent="0" algn="ctr">
              <a:buNone/>
              <a:defRPr sz="1600"/>
            </a:lvl4pPr>
            <a:lvl5pPr marL="1828653" indent="0" algn="ctr">
              <a:buNone/>
              <a:defRPr sz="1600"/>
            </a:lvl5pPr>
            <a:lvl6pPr marL="2285817" indent="0" algn="ctr">
              <a:buNone/>
              <a:defRPr sz="1600"/>
            </a:lvl6pPr>
            <a:lvl7pPr marL="2742979" indent="0" algn="ctr">
              <a:buNone/>
              <a:defRPr sz="1600"/>
            </a:lvl7pPr>
            <a:lvl8pPr marL="3200144" indent="0" algn="ctr">
              <a:buNone/>
              <a:defRPr sz="1600"/>
            </a:lvl8pPr>
            <a:lvl9pPr marL="3657306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15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15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15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15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15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8643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15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15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15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15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15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7110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26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4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15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15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15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15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15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1789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15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15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15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15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15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4678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4" indent="0">
              <a:buNone/>
              <a:defRPr sz="2000" b="1"/>
            </a:lvl2pPr>
            <a:lvl3pPr marL="914326" indent="0">
              <a:buNone/>
              <a:defRPr sz="1801" b="1"/>
            </a:lvl3pPr>
            <a:lvl4pPr marL="1371489" indent="0">
              <a:buNone/>
              <a:defRPr sz="1600" b="1"/>
            </a:lvl4pPr>
            <a:lvl5pPr marL="1828653" indent="0">
              <a:buNone/>
              <a:defRPr sz="1600" b="1"/>
            </a:lvl5pPr>
            <a:lvl6pPr marL="2285817" indent="0">
              <a:buNone/>
              <a:defRPr sz="1600" b="1"/>
            </a:lvl6pPr>
            <a:lvl7pPr marL="2742979" indent="0">
              <a:buNone/>
              <a:defRPr sz="1600" b="1"/>
            </a:lvl7pPr>
            <a:lvl8pPr marL="3200144" indent="0">
              <a:buNone/>
              <a:defRPr sz="1600" b="1"/>
            </a:lvl8pPr>
            <a:lvl9pPr marL="365730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7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4" indent="0">
              <a:buNone/>
              <a:defRPr sz="2000" b="1"/>
            </a:lvl2pPr>
            <a:lvl3pPr marL="914326" indent="0">
              <a:buNone/>
              <a:defRPr sz="1801" b="1"/>
            </a:lvl3pPr>
            <a:lvl4pPr marL="1371489" indent="0">
              <a:buNone/>
              <a:defRPr sz="1600" b="1"/>
            </a:lvl4pPr>
            <a:lvl5pPr marL="1828653" indent="0">
              <a:buNone/>
              <a:defRPr sz="1600" b="1"/>
            </a:lvl5pPr>
            <a:lvl6pPr marL="2285817" indent="0">
              <a:buNone/>
              <a:defRPr sz="1600" b="1"/>
            </a:lvl6pPr>
            <a:lvl7pPr marL="2742979" indent="0">
              <a:buNone/>
              <a:defRPr sz="1600" b="1"/>
            </a:lvl7pPr>
            <a:lvl8pPr marL="3200144" indent="0">
              <a:buNone/>
              <a:defRPr sz="1600" b="1"/>
            </a:lvl8pPr>
            <a:lvl9pPr marL="365730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7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15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15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15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15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15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1683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15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15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15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15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15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262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7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7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90519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15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15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15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15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15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33871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64" indent="0">
              <a:buNone/>
              <a:defRPr sz="1401"/>
            </a:lvl2pPr>
            <a:lvl3pPr marL="914326" indent="0">
              <a:buNone/>
              <a:defRPr sz="1200"/>
            </a:lvl3pPr>
            <a:lvl4pPr marL="1371489" indent="0">
              <a:buNone/>
              <a:defRPr sz="1001"/>
            </a:lvl4pPr>
            <a:lvl5pPr marL="1828653" indent="0">
              <a:buNone/>
              <a:defRPr sz="1001"/>
            </a:lvl5pPr>
            <a:lvl6pPr marL="2285817" indent="0">
              <a:buNone/>
              <a:defRPr sz="1001"/>
            </a:lvl6pPr>
            <a:lvl7pPr marL="2742979" indent="0">
              <a:buNone/>
              <a:defRPr sz="1001"/>
            </a:lvl7pPr>
            <a:lvl8pPr marL="3200144" indent="0">
              <a:buNone/>
              <a:defRPr sz="1001"/>
            </a:lvl8pPr>
            <a:lvl9pPr marL="365730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15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15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15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15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15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96222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64" indent="0">
              <a:buNone/>
              <a:defRPr sz="2800"/>
            </a:lvl2pPr>
            <a:lvl3pPr marL="914326" indent="0">
              <a:buNone/>
              <a:defRPr sz="2400"/>
            </a:lvl3pPr>
            <a:lvl4pPr marL="1371489" indent="0">
              <a:buNone/>
              <a:defRPr sz="2000"/>
            </a:lvl4pPr>
            <a:lvl5pPr marL="1828653" indent="0">
              <a:buNone/>
              <a:defRPr sz="2000"/>
            </a:lvl5pPr>
            <a:lvl6pPr marL="2285817" indent="0">
              <a:buNone/>
              <a:defRPr sz="2000"/>
            </a:lvl6pPr>
            <a:lvl7pPr marL="2742979" indent="0">
              <a:buNone/>
              <a:defRPr sz="2000"/>
            </a:lvl7pPr>
            <a:lvl8pPr marL="3200144" indent="0">
              <a:buNone/>
              <a:defRPr sz="2000"/>
            </a:lvl8pPr>
            <a:lvl9pPr marL="3657306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64" indent="0">
              <a:buNone/>
              <a:defRPr sz="1401"/>
            </a:lvl2pPr>
            <a:lvl3pPr marL="914326" indent="0">
              <a:buNone/>
              <a:defRPr sz="1200"/>
            </a:lvl3pPr>
            <a:lvl4pPr marL="1371489" indent="0">
              <a:buNone/>
              <a:defRPr sz="1001"/>
            </a:lvl4pPr>
            <a:lvl5pPr marL="1828653" indent="0">
              <a:buNone/>
              <a:defRPr sz="1001"/>
            </a:lvl5pPr>
            <a:lvl6pPr marL="2285817" indent="0">
              <a:buNone/>
              <a:defRPr sz="1001"/>
            </a:lvl6pPr>
            <a:lvl7pPr marL="2742979" indent="0">
              <a:buNone/>
              <a:defRPr sz="1001"/>
            </a:lvl7pPr>
            <a:lvl8pPr marL="3200144" indent="0">
              <a:buNone/>
              <a:defRPr sz="1001"/>
            </a:lvl8pPr>
            <a:lvl9pPr marL="365730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15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15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15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15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15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69991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15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15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15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15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15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12540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15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15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15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15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15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720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792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677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358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5" indent="0">
              <a:buNone/>
              <a:defRPr sz="2800"/>
            </a:lvl2pPr>
            <a:lvl3pPr marL="914369" indent="0">
              <a:buNone/>
              <a:defRPr sz="2400"/>
            </a:lvl3pPr>
            <a:lvl4pPr marL="1371553" indent="0">
              <a:buNone/>
              <a:defRPr sz="2000"/>
            </a:lvl4pPr>
            <a:lvl5pPr marL="1828738" indent="0">
              <a:buNone/>
              <a:defRPr sz="2000"/>
            </a:lvl5pPr>
            <a:lvl6pPr marL="2285923" indent="0">
              <a:buNone/>
              <a:defRPr sz="2000"/>
            </a:lvl6pPr>
            <a:lvl7pPr marL="2743107" indent="0">
              <a:buNone/>
              <a:defRPr sz="2000"/>
            </a:lvl7pPr>
            <a:lvl8pPr marL="3200292" indent="0">
              <a:buNone/>
              <a:defRPr sz="2000"/>
            </a:lvl8pPr>
            <a:lvl9pPr marL="3657476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155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image" Target="../media/image5.png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653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42" r:id="rId12"/>
  </p:sldLayoutIdLst>
  <p:txStyles>
    <p:titleStyle>
      <a:lvl1pPr algn="l" defTabSz="91436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3" indent="-228593" algn="l" defTabSz="914369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7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2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46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31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1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0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8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9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5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69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8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2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7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92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76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D0A0B7-B72F-0645-9E36-A4A9FEF7E16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25" y="-3357"/>
            <a:ext cx="12191953" cy="10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981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358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</p:titleStyle>
    <p:bodyStyle>
      <a:lvl1pPr marL="228589" indent="-228589" algn="l" defTabSz="91435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85768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1142947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600126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2057305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483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62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41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0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9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8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6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5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94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73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52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D7B8CB-808B-8208-67A5-0A2C69723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124B4E-1E40-BB29-4E36-F06414282B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9DE93-3FBD-D0EF-D560-88CA075466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B9594B-B85A-CCC3-8C8E-B67B3A4307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1FA1D8-95F1-3645-1F21-04416ADFD7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C11468-B171-6D12-A62A-F44F4407B739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0" y="2"/>
            <a:ext cx="12192000" cy="107207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3120752E-E0EC-FE82-78F5-78E1B5B566A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051" y="212897"/>
            <a:ext cx="2804391" cy="4290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03" y="261865"/>
            <a:ext cx="3964881" cy="47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804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5" r:id="rId19"/>
    <p:sldLayoutId id="2147483716" r:id="rId20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15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15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15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15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15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744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l" defTabSz="91432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2" indent="-228582" algn="l" defTabSz="914326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45" indent="-228582" algn="l" defTabSz="9143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indent="-228582" algn="l" defTabSz="9143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72" indent="-228582" algn="l" defTabSz="9143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236" indent="-228582" algn="l" defTabSz="9143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398" indent="-228582" algn="l" defTabSz="9143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562" indent="-228582" algn="l" defTabSz="9143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726" indent="-228582" algn="l" defTabSz="9143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5889" indent="-228582" algn="l" defTabSz="9143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2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64" algn="l" defTabSz="91432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26" algn="l" defTabSz="91432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9" algn="l" defTabSz="91432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653" algn="l" defTabSz="91432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17" algn="l" defTabSz="91432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2979" algn="l" defTabSz="91432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144" algn="l" defTabSz="91432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306" algn="l" defTabSz="91432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video" Target="https://www.youtube.com/embed/aOOsfkM-nGQ?si=B04MSMUa80H1wViz" TargetMode="External"/><Relationship Id="rId6" Type="http://schemas.openxmlformats.org/officeDocument/2006/relationships/image" Target="../media/image24.png"/><Relationship Id="rId5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86EFE-4154-FD82-C862-6582C0A4E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25002" y="240569"/>
            <a:ext cx="7769673" cy="238676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Remember to complete all homework tasks on SAM Learning </a:t>
            </a:r>
            <a:endParaRPr lang="en-GB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17376" y="2332807"/>
            <a:ext cx="6855595" cy="1655182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We still use Classcharts for announcements, surveys and revision material </a:t>
            </a:r>
          </a:p>
          <a:p>
            <a:endParaRPr lang="en-GB" sz="1800" dirty="0"/>
          </a:p>
          <a:p>
            <a:r>
              <a:rPr lang="en-GB" sz="1800" dirty="0"/>
              <a:t>Homework Club every morning in West Canteen from 8am </a:t>
            </a:r>
          </a:p>
          <a:p>
            <a:endParaRPr lang="en-GB" sz="1800" dirty="0"/>
          </a:p>
          <a:p>
            <a:r>
              <a:rPr lang="en-GB" sz="1800" dirty="0"/>
              <a:t>Library is open before school and at break times</a:t>
            </a:r>
          </a:p>
          <a:p>
            <a:endParaRPr lang="en-GB" sz="1800" dirty="0"/>
          </a:p>
          <a:p>
            <a:r>
              <a:rPr lang="en-GB" sz="1800" dirty="0"/>
              <a:t>Students on the following slides have not completed ALL tasks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782" t="1680" r="4835"/>
          <a:stretch/>
        </p:blipFill>
        <p:spPr>
          <a:xfrm>
            <a:off x="8294675" y="542438"/>
            <a:ext cx="2212626" cy="13545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6769" t="41600" r="41731" b="55600"/>
          <a:stretch/>
        </p:blipFill>
        <p:spPr>
          <a:xfrm>
            <a:off x="1642745" y="5344318"/>
            <a:ext cx="10267364" cy="5133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82519" y="2572239"/>
            <a:ext cx="2924782" cy="876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98" b="1" dirty="0"/>
              <a:t>Make sure you are completing the SET TASKS! These are the tasks your teachers have set.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7072974" y="3729141"/>
            <a:ext cx="1467019" cy="148421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172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You have 1 minute to think about the following question: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“Is peer pressure when a pupil is told to do something by a teacher?”</a:t>
            </a: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GB" sz="2426" spc="27" dirty="0" smtClean="0"/>
              <a:t>What is peer pressure?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716" y="1207888"/>
            <a:ext cx="3862727" cy="545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69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5965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000" dirty="0" smtClean="0"/>
              <a:t>Using your </a:t>
            </a:r>
            <a:r>
              <a:rPr lang="en-US" sz="4000" dirty="0" err="1" smtClean="0"/>
              <a:t>oracy</a:t>
            </a:r>
            <a:r>
              <a:rPr lang="en-US" sz="4000" dirty="0" smtClean="0"/>
              <a:t> </a:t>
            </a:r>
            <a:r>
              <a:rPr lang="en-US" sz="4000" dirty="0" err="1" smtClean="0"/>
              <a:t>helpsheet</a:t>
            </a:r>
            <a:r>
              <a:rPr lang="en-US" sz="4000" dirty="0" smtClean="0"/>
              <a:t>, with the person next to you, discuss your response to the question: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“Is peer pressure when a pupil is told to do something by a teacher</a:t>
            </a:r>
            <a:r>
              <a:rPr lang="en-US" sz="4000" dirty="0" smtClean="0"/>
              <a:t>?”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Remember to use the sentence starters to add, build or challenge what your partner has said.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Be ready to share your discussion with the class</a:t>
            </a: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What is peer pressure?</a:t>
            </a:r>
            <a:endParaRPr sz="2426" spc="27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716" y="1207888"/>
            <a:ext cx="3862727" cy="545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0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What is peer pressure?</a:t>
            </a:r>
            <a:endParaRPr sz="2426" spc="27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89694" y="1069911"/>
            <a:ext cx="11084458" cy="48516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4000" dirty="0" smtClean="0"/>
              <a:t>This is an example of peer pressure</a:t>
            </a:r>
            <a:endParaRPr lang="en-US" sz="3638" dirty="0" smtClean="0"/>
          </a:p>
        </p:txBody>
      </p:sp>
      <p:pic>
        <p:nvPicPr>
          <p:cNvPr id="2" name="aOOsfkM-nGQ"/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1197979" y="1555071"/>
            <a:ext cx="9317621" cy="524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49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You have 1 minute to think about the following question: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“Why do you think Nadia turned round to face the ‘wrong’ way in the lift?”</a:t>
            </a: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GB" sz="2426" spc="27" dirty="0" smtClean="0"/>
              <a:t>What is peer pressure?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716" y="1207888"/>
            <a:ext cx="3862727" cy="545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800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5965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000" dirty="0" smtClean="0"/>
              <a:t>Using your </a:t>
            </a:r>
            <a:r>
              <a:rPr lang="en-US" sz="4000" dirty="0" err="1" smtClean="0"/>
              <a:t>oracy</a:t>
            </a:r>
            <a:r>
              <a:rPr lang="en-US" sz="4000" dirty="0" smtClean="0"/>
              <a:t> </a:t>
            </a:r>
            <a:r>
              <a:rPr lang="en-US" sz="4000" dirty="0" err="1" smtClean="0"/>
              <a:t>helpsheet</a:t>
            </a:r>
            <a:r>
              <a:rPr lang="en-US" sz="4000" dirty="0" smtClean="0"/>
              <a:t>, with the person next to you, discuss your response to the question: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“Why do you think Nadia turned round to face the ‘wrong’ way in the lift?”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Remember to use the sentence starters to add, build or challenge what your partner has said.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Be ready to share your discussion with the class</a:t>
            </a: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What is peer pressure?</a:t>
            </a:r>
            <a:endParaRPr sz="2426" spc="27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716" y="1207888"/>
            <a:ext cx="3862727" cy="545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84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You have 1 minute to think about the following question: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“What do you think you would do if you were in Nadia’s position?”</a:t>
            </a: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GB" sz="2426" spc="27" dirty="0" smtClean="0"/>
              <a:t>What is peer pressure?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716" y="1207888"/>
            <a:ext cx="3862727" cy="545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08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5965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000" dirty="0" smtClean="0"/>
              <a:t>Using your </a:t>
            </a:r>
            <a:r>
              <a:rPr lang="en-US" sz="4000" dirty="0" err="1" smtClean="0"/>
              <a:t>oracy</a:t>
            </a:r>
            <a:r>
              <a:rPr lang="en-US" sz="4000" dirty="0" smtClean="0"/>
              <a:t> </a:t>
            </a:r>
            <a:r>
              <a:rPr lang="en-US" sz="4000" dirty="0" err="1" smtClean="0"/>
              <a:t>helpsheet</a:t>
            </a:r>
            <a:r>
              <a:rPr lang="en-US" sz="4000" dirty="0" smtClean="0"/>
              <a:t>, with the person next to you, discuss your response to the question: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“What do you think you would do if you were in Nadia’s position?”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Remember to use the sentence starters to add, build or challenge what your partner has said.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Be ready to share your discussion with the class</a:t>
            </a: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What is peer pressure?</a:t>
            </a:r>
            <a:endParaRPr sz="2426" spc="27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716" y="1207888"/>
            <a:ext cx="3862727" cy="545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15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60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ritain's Got Tal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252"/>
            <a:ext cx="12192000" cy="689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99509" y="504061"/>
            <a:ext cx="597685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Elephant" panose="02020904090505020303" pitchFamily="18" charset="0"/>
              </a:rPr>
              <a:t>Hodgehill’s Got</a:t>
            </a:r>
          </a:p>
          <a:p>
            <a:pPr algn="ctr"/>
            <a:r>
              <a:rPr lang="en-US" sz="720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Elephant" panose="02020904090505020303" pitchFamily="18" charset="0"/>
              </a:rPr>
              <a:t>Talent!</a:t>
            </a:r>
            <a:endParaRPr lang="en-GB" sz="7200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latin typeface="Elephant" panose="02020904090505020303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93324" y="47133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918854" y="4237843"/>
            <a:ext cx="8354291" cy="156966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This Wednesday, Year 7 will be watching ‘</a:t>
            </a:r>
            <a:r>
              <a:rPr lang="en-US" sz="2400" dirty="0" err="1" smtClean="0">
                <a:solidFill>
                  <a:schemeClr val="bg1"/>
                </a:solidFill>
                <a:latin typeface="Bahnschrift" panose="020B0502040204020203" pitchFamily="34" charset="0"/>
              </a:rPr>
              <a:t>Hodgehill’s</a:t>
            </a:r>
            <a:r>
              <a:rPr lang="en-US" sz="2400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 </a:t>
            </a:r>
            <a:r>
              <a:rPr lang="en-US" sz="2400" smtClean="0">
                <a:solidFill>
                  <a:schemeClr val="bg1"/>
                </a:solidFill>
                <a:latin typeface="Bahnschrift" panose="020B0502040204020203" pitchFamily="34" charset="0"/>
              </a:rPr>
              <a:t>Got Talent’ </a:t>
            </a:r>
            <a:r>
              <a:rPr lang="en-US" sz="2400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instead of your lesson during period 4. Please make sure to muster instead of going to your lesson and enjoy the show!</a:t>
            </a:r>
            <a:endParaRPr lang="en-GB" sz="2400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25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5173C55-CE5D-D7C3-166E-EB96ECDFDDD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b="1" u="sng" dirty="0" smtClean="0"/>
              <a:t>Thought of the Day</a:t>
            </a:r>
            <a:endParaRPr lang="en-GB" b="1" u="sng" dirty="0" smtClean="0"/>
          </a:p>
          <a:p>
            <a:pPr algn="ctr">
              <a:lnSpc>
                <a:spcPct val="100000"/>
              </a:lnSpc>
            </a:pPr>
            <a:r>
              <a:rPr lang="en-GB" dirty="0" smtClean="0"/>
              <a:t>“Be a leader, not a follower”</a:t>
            </a:r>
          </a:p>
        </p:txBody>
      </p:sp>
    </p:spTree>
    <p:extLst>
      <p:ext uri="{BB962C8B-B14F-4D97-AF65-F5344CB8AC3E}">
        <p14:creationId xmlns:p14="http://schemas.microsoft.com/office/powerpoint/2010/main" val="124372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989" y="1062085"/>
            <a:ext cx="5647137" cy="564713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9730" y="69076"/>
            <a:ext cx="65142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77233">
              <a:defRPr/>
            </a:pPr>
            <a:r>
              <a:rPr lang="en-GB" sz="4000" u="sng" dirty="0">
                <a:solidFill>
                  <a:prstClr val="black"/>
                </a:solidFill>
                <a:latin typeface="Comic Sans MS" panose="030F0702030302020204" pitchFamily="66" charset="0"/>
              </a:rPr>
              <a:t>Secure your Relationships: Learning Journey</a:t>
            </a:r>
          </a:p>
        </p:txBody>
      </p: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07E73F21-BD7F-E769-B703-F6FC05FC3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567" y="375952"/>
            <a:ext cx="3949085" cy="604209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581677" y="1587019"/>
            <a:ext cx="1445948" cy="1007970"/>
          </a:xfrm>
          <a:prstGeom prst="roundRect">
            <a:avLst/>
          </a:prstGeom>
          <a:solidFill>
            <a:srgbClr val="00B050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33">
              <a:defRPr/>
            </a:pPr>
            <a:r>
              <a:rPr lang="en-US" sz="1400" dirty="0">
                <a:solidFill>
                  <a:prstClr val="black"/>
                </a:solidFill>
                <a:latin typeface="Comic Sans MS" panose="030F0702030302020204" pitchFamily="66" charset="0"/>
              </a:rPr>
              <a:t>What makes a good friend?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2526026" y="1618283"/>
            <a:ext cx="1445948" cy="1007970"/>
          </a:xfrm>
          <a:prstGeom prst="roundRect">
            <a:avLst/>
          </a:prstGeom>
          <a:solidFill>
            <a:schemeClr val="accent4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33">
              <a:defRPr/>
            </a:pPr>
            <a:r>
              <a:rPr lang="en-US" sz="1400" dirty="0">
                <a:solidFill>
                  <a:prstClr val="black"/>
                </a:solidFill>
                <a:latin typeface="Comic Sans MS" panose="030F0702030302020204" pitchFamily="66" charset="0"/>
              </a:rPr>
              <a:t>What is peer pressure?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4470375" y="1592986"/>
            <a:ext cx="1445948" cy="1007970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33">
              <a:defRPr/>
            </a:pPr>
            <a:r>
              <a:rPr lang="en-US" sz="1400" dirty="0">
                <a:solidFill>
                  <a:prstClr val="black"/>
                </a:solidFill>
                <a:latin typeface="Comic Sans MS" panose="030F0702030302020204" pitchFamily="66" charset="0"/>
              </a:rPr>
              <a:t>What is the difference between bullying and banter?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6414724" y="1587018"/>
            <a:ext cx="1445948" cy="1007970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33">
              <a:defRPr/>
            </a:pPr>
            <a:r>
              <a:rPr lang="en-US" sz="1400" dirty="0">
                <a:solidFill>
                  <a:prstClr val="black"/>
                </a:solidFill>
                <a:latin typeface="Comic Sans MS" panose="030F0702030302020204" pitchFamily="66" charset="0"/>
              </a:rPr>
              <a:t>Are online friendship safe?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8422592" y="1606368"/>
            <a:ext cx="1514726" cy="1007970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33">
              <a:defRPr/>
            </a:pPr>
            <a:r>
              <a:rPr lang="en-US" sz="1400" dirty="0">
                <a:solidFill>
                  <a:prstClr val="black"/>
                </a:solidFill>
                <a:latin typeface="Comic Sans MS" panose="030F0702030302020204" pitchFamily="66" charset="0"/>
              </a:rPr>
              <a:t>What is cyberbullying?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10499237" y="1605351"/>
            <a:ext cx="1445948" cy="1007970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33">
              <a:defRPr/>
            </a:pPr>
            <a:r>
              <a:rPr lang="en-US" sz="1400" dirty="0">
                <a:solidFill>
                  <a:prstClr val="black"/>
                </a:solidFill>
                <a:latin typeface="Comic Sans MS" panose="030F0702030302020204" pitchFamily="66" charset="0"/>
              </a:rPr>
              <a:t>What are </a:t>
            </a: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stereotypes</a:t>
            </a:r>
            <a:r>
              <a:rPr lang="en-US" sz="1400" dirty="0">
                <a:solidFill>
                  <a:prstClr val="black"/>
                </a:solidFill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175906" y="3123362"/>
            <a:ext cx="6774434" cy="3585860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55445" tIns="27723" rIns="55445" bIns="27723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54473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1940" b="1" dirty="0">
                <a:solidFill>
                  <a:prstClr val="black"/>
                </a:solidFill>
                <a:latin typeface="Comic Sans MS"/>
              </a:rPr>
              <a:t>Today we will look at:</a:t>
            </a:r>
          </a:p>
          <a:p>
            <a:pPr marL="0" indent="0" defTabSz="554473">
              <a:lnSpc>
                <a:spcPct val="110000"/>
              </a:lnSpc>
              <a:spcBef>
                <a:spcPts val="607"/>
              </a:spcBef>
              <a:buNone/>
              <a:defRPr/>
            </a:pPr>
            <a:endParaRPr lang="en-US" sz="1940" b="1" dirty="0">
              <a:solidFill>
                <a:prstClr val="black"/>
              </a:solidFill>
              <a:latin typeface="Comic Sans MS"/>
            </a:endParaRPr>
          </a:p>
          <a:p>
            <a:pPr marL="0" indent="0" defTabSz="554473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1940" b="1" dirty="0">
                <a:solidFill>
                  <a:prstClr val="black"/>
                </a:solidFill>
                <a:latin typeface="Comic Sans MS"/>
              </a:rPr>
              <a:t>What </a:t>
            </a:r>
            <a:r>
              <a:rPr lang="en-US" sz="1940" b="1" dirty="0" smtClean="0">
                <a:solidFill>
                  <a:prstClr val="black"/>
                </a:solidFill>
                <a:latin typeface="Comic Sans MS"/>
              </a:rPr>
              <a:t>is peer pressure?</a:t>
            </a:r>
            <a:endParaRPr lang="en-US" sz="1940" b="1" dirty="0">
              <a:solidFill>
                <a:prstClr val="black"/>
              </a:solidFill>
              <a:latin typeface="Comic Sans MS"/>
            </a:endParaRPr>
          </a:p>
          <a:p>
            <a:pPr marL="0" indent="0" defTabSz="554473">
              <a:lnSpc>
                <a:spcPct val="110000"/>
              </a:lnSpc>
              <a:spcBef>
                <a:spcPts val="607"/>
              </a:spcBef>
              <a:buNone/>
              <a:defRPr/>
            </a:pPr>
            <a:endParaRPr lang="en-US" sz="1940" b="1" dirty="0">
              <a:solidFill>
                <a:prstClr val="black"/>
              </a:solidFill>
              <a:latin typeface="Comic Sans MS"/>
            </a:endParaRPr>
          </a:p>
          <a:p>
            <a:pPr marL="0" indent="0" defTabSz="554473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1940" b="1" dirty="0">
                <a:solidFill>
                  <a:prstClr val="black"/>
                </a:solidFill>
                <a:latin typeface="Comic Sans MS"/>
              </a:rPr>
              <a:t>This includes:</a:t>
            </a:r>
          </a:p>
          <a:p>
            <a:pPr marL="138616" indent="-138616" defTabSz="554473">
              <a:lnSpc>
                <a:spcPct val="110000"/>
              </a:lnSpc>
              <a:spcBef>
                <a:spcPts val="607"/>
              </a:spcBef>
              <a:buFontTx/>
              <a:buChar char="-"/>
              <a:defRPr/>
            </a:pPr>
            <a:r>
              <a:rPr lang="en-US" sz="1940" b="1" dirty="0" smtClean="0">
                <a:solidFill>
                  <a:prstClr val="black"/>
                </a:solidFill>
                <a:latin typeface="Comic Sans MS"/>
              </a:rPr>
              <a:t>What is peer pressure?</a:t>
            </a:r>
          </a:p>
          <a:p>
            <a:pPr marL="138616" indent="-138616" defTabSz="554473">
              <a:lnSpc>
                <a:spcPct val="110000"/>
              </a:lnSpc>
              <a:spcBef>
                <a:spcPts val="607"/>
              </a:spcBef>
              <a:buFontTx/>
              <a:buChar char="-"/>
              <a:defRPr/>
            </a:pPr>
            <a:r>
              <a:rPr lang="en-US" sz="1940" b="1" dirty="0" smtClean="0">
                <a:solidFill>
                  <a:prstClr val="black"/>
                </a:solidFill>
                <a:latin typeface="Comic Sans MS"/>
              </a:rPr>
              <a:t>Example of peer pressure happening</a:t>
            </a:r>
            <a:endParaRPr lang="en-US" sz="1940" b="1" dirty="0">
              <a:solidFill>
                <a:prstClr val="black"/>
              </a:solidFill>
              <a:latin typeface="Comic Sans MS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7274893" y="3095776"/>
            <a:ext cx="4674338" cy="3585860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55445" tIns="27723" rIns="55445" bIns="27723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54473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2183" b="1" dirty="0">
                <a:solidFill>
                  <a:prstClr val="black"/>
                </a:solidFill>
                <a:latin typeface="Comic Sans MS"/>
              </a:rPr>
              <a:t>Please remember that during the lesson we should not be asking any pupil or teacher personal questions.</a:t>
            </a:r>
          </a:p>
          <a:p>
            <a:pPr marL="0" indent="0" defTabSz="554473">
              <a:lnSpc>
                <a:spcPct val="110000"/>
              </a:lnSpc>
              <a:spcBef>
                <a:spcPts val="607"/>
              </a:spcBef>
              <a:buNone/>
              <a:defRPr/>
            </a:pPr>
            <a:endParaRPr lang="en-US" sz="2183" b="1" dirty="0">
              <a:solidFill>
                <a:prstClr val="black"/>
              </a:solidFill>
              <a:latin typeface="Comic Sans MS"/>
            </a:endParaRPr>
          </a:p>
          <a:p>
            <a:pPr marL="0" indent="0" defTabSz="554473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2183" b="1" dirty="0">
                <a:solidFill>
                  <a:prstClr val="black"/>
                </a:solidFill>
                <a:latin typeface="Comic Sans MS"/>
              </a:rPr>
              <a:t>Your teacher can ask you questions but this will be to check your knowledge in the lesson.</a:t>
            </a:r>
          </a:p>
        </p:txBody>
      </p:sp>
    </p:spTree>
    <p:extLst>
      <p:ext uri="{BB962C8B-B14F-4D97-AF65-F5344CB8AC3E}">
        <p14:creationId xmlns:p14="http://schemas.microsoft.com/office/powerpoint/2010/main" val="330513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Peer pressure is…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“being influenced by other people (peers) to act in a certain way”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What is peer pressure?</a:t>
            </a:r>
            <a:endParaRPr sz="2426" spc="27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4121" y="1420585"/>
            <a:ext cx="2857500" cy="1600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54901" y="2892516"/>
            <a:ext cx="2466975" cy="18478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0963" y="4580186"/>
            <a:ext cx="25527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869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054" y="2573835"/>
            <a:ext cx="1133633" cy="1143160"/>
          </a:xfrm>
          <a:prstGeom prst="rect">
            <a:avLst/>
          </a:prstGeom>
        </p:spPr>
      </p:pic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This links to the Golden Thread of </a:t>
            </a:r>
            <a:r>
              <a:rPr lang="en-US" sz="3638" b="1" dirty="0" smtClean="0"/>
              <a:t>“Secure your Relationships“</a:t>
            </a:r>
          </a:p>
          <a:p>
            <a:pPr marL="0" indent="0">
              <a:buNone/>
            </a:pPr>
            <a:endParaRPr lang="en-US" sz="3638" b="1" dirty="0"/>
          </a:p>
          <a:p>
            <a:pPr marL="0" indent="0">
              <a:buNone/>
            </a:pPr>
            <a:r>
              <a:rPr lang="en-US" sz="3638" dirty="0" smtClean="0"/>
              <a:t>Being part of a group is an important part of being a young person. However it is important to retain your individuality and not act the way expected of the group.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Learning about peer pressure helps to secure relationships with other people while maintaining your own values.</a:t>
            </a: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Why are we learning about this?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262" y="3628486"/>
            <a:ext cx="4428394" cy="6801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6920" y="3044808"/>
            <a:ext cx="704948" cy="15432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194" y="2749492"/>
            <a:ext cx="3277057" cy="59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98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40524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Why are we learning about this?</a:t>
            </a:r>
            <a:endParaRPr sz="2426" spc="27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49213" t="20601" r="36219" b="59099"/>
          <a:stretch/>
        </p:blipFill>
        <p:spPr>
          <a:xfrm>
            <a:off x="7689948" y="2271251"/>
            <a:ext cx="4083018" cy="3200204"/>
          </a:xfrm>
          <a:prstGeom prst="rect">
            <a:avLst/>
          </a:prstGeom>
        </p:spPr>
      </p:pic>
      <p:sp>
        <p:nvSpPr>
          <p:cNvPr id="13" name="Freeform 12">
            <a:extLst>
              <a:ext uri="{FF2B5EF4-FFF2-40B4-BE49-F238E27FC236}">
                <a16:creationId xmlns:a16="http://schemas.microsoft.com/office/drawing/2014/main" id="{100B3622-258B-DE1F-F1C6-17158B493C2C}"/>
              </a:ext>
            </a:extLst>
          </p:cNvPr>
          <p:cNvSpPr/>
          <p:nvPr/>
        </p:nvSpPr>
        <p:spPr>
          <a:xfrm>
            <a:off x="354551" y="1465007"/>
            <a:ext cx="7335397" cy="5213402"/>
          </a:xfrm>
          <a:custGeom>
            <a:avLst/>
            <a:gdLst>
              <a:gd name="connsiteX0" fmla="*/ 107409 w 10026261"/>
              <a:gd name="connsiteY0" fmla="*/ 751881 h 4451752"/>
              <a:gd name="connsiteX1" fmla="*/ 995941 w 10026261"/>
              <a:gd name="connsiteY1" fmla="*/ 24881 h 4451752"/>
              <a:gd name="connsiteX2" fmla="*/ 5011041 w 10026261"/>
              <a:gd name="connsiteY2" fmla="*/ 55374 h 4451752"/>
              <a:gd name="connsiteX3" fmla="*/ 8263615 w 10026261"/>
              <a:gd name="connsiteY3" fmla="*/ 29201 h 4451752"/>
              <a:gd name="connsiteX4" fmla="*/ 9111500 w 10026261"/>
              <a:gd name="connsiteY4" fmla="*/ 251672 h 4451752"/>
              <a:gd name="connsiteX5" fmla="*/ 9858147 w 10026261"/>
              <a:gd name="connsiteY5" fmla="*/ 1167854 h 4451752"/>
              <a:gd name="connsiteX6" fmla="*/ 10022643 w 10026261"/>
              <a:gd name="connsiteY6" fmla="*/ 3288247 h 4451752"/>
              <a:gd name="connsiteX7" fmla="*/ 9389810 w 10026261"/>
              <a:gd name="connsiteY7" fmla="*/ 4243689 h 4451752"/>
              <a:gd name="connsiteX8" fmla="*/ 5631045 w 10026261"/>
              <a:gd name="connsiteY8" fmla="*/ 4367184 h 4451752"/>
              <a:gd name="connsiteX9" fmla="*/ 1125506 w 10026261"/>
              <a:gd name="connsiteY9" fmla="*/ 4400727 h 4451752"/>
              <a:gd name="connsiteX10" fmla="*/ 62442 w 10026261"/>
              <a:gd name="connsiteY10" fmla="*/ 3157255 h 4451752"/>
              <a:gd name="connsiteX11" fmla="*/ 49740 w 10026261"/>
              <a:gd name="connsiteY11" fmla="*/ 1010689 h 4451752"/>
              <a:gd name="connsiteX12" fmla="*/ 107409 w 10026261"/>
              <a:gd name="connsiteY12" fmla="*/ 751881 h 4451752"/>
              <a:gd name="connsiteX0" fmla="*/ 107409 w 10022772"/>
              <a:gd name="connsiteY0" fmla="*/ 751881 h 4419426"/>
              <a:gd name="connsiteX1" fmla="*/ 995941 w 10022772"/>
              <a:gd name="connsiteY1" fmla="*/ 24881 h 4419426"/>
              <a:gd name="connsiteX2" fmla="*/ 5011041 w 10022772"/>
              <a:gd name="connsiteY2" fmla="*/ 55374 h 4419426"/>
              <a:gd name="connsiteX3" fmla="*/ 8263615 w 10022772"/>
              <a:gd name="connsiteY3" fmla="*/ 29201 h 4419426"/>
              <a:gd name="connsiteX4" fmla="*/ 9111500 w 10022772"/>
              <a:gd name="connsiteY4" fmla="*/ 251672 h 4419426"/>
              <a:gd name="connsiteX5" fmla="*/ 9858147 w 10022772"/>
              <a:gd name="connsiteY5" fmla="*/ 1167854 h 4419426"/>
              <a:gd name="connsiteX6" fmla="*/ 10014861 w 10022772"/>
              <a:gd name="connsiteY6" fmla="*/ 3354395 h 4419426"/>
              <a:gd name="connsiteX7" fmla="*/ 9389810 w 10022772"/>
              <a:gd name="connsiteY7" fmla="*/ 4243689 h 4419426"/>
              <a:gd name="connsiteX8" fmla="*/ 5631045 w 10022772"/>
              <a:gd name="connsiteY8" fmla="*/ 4367184 h 4419426"/>
              <a:gd name="connsiteX9" fmla="*/ 1125506 w 10022772"/>
              <a:gd name="connsiteY9" fmla="*/ 4400727 h 4419426"/>
              <a:gd name="connsiteX10" fmla="*/ 62442 w 10022772"/>
              <a:gd name="connsiteY10" fmla="*/ 3157255 h 4419426"/>
              <a:gd name="connsiteX11" fmla="*/ 49740 w 10022772"/>
              <a:gd name="connsiteY11" fmla="*/ 1010689 h 4419426"/>
              <a:gd name="connsiteX12" fmla="*/ 107409 w 10022772"/>
              <a:gd name="connsiteY12" fmla="*/ 751881 h 4419426"/>
              <a:gd name="connsiteX0" fmla="*/ 107409 w 10019239"/>
              <a:gd name="connsiteY0" fmla="*/ 751881 h 4419426"/>
              <a:gd name="connsiteX1" fmla="*/ 995941 w 10019239"/>
              <a:gd name="connsiteY1" fmla="*/ 24881 h 4419426"/>
              <a:gd name="connsiteX2" fmla="*/ 5011041 w 10019239"/>
              <a:gd name="connsiteY2" fmla="*/ 55374 h 4419426"/>
              <a:gd name="connsiteX3" fmla="*/ 8263615 w 10019239"/>
              <a:gd name="connsiteY3" fmla="*/ 29201 h 4419426"/>
              <a:gd name="connsiteX4" fmla="*/ 9111500 w 10019239"/>
              <a:gd name="connsiteY4" fmla="*/ 251672 h 4419426"/>
              <a:gd name="connsiteX5" fmla="*/ 9858147 w 10019239"/>
              <a:gd name="connsiteY5" fmla="*/ 1167854 h 4419426"/>
              <a:gd name="connsiteX6" fmla="*/ 10010970 w 10019239"/>
              <a:gd name="connsiteY6" fmla="*/ 3373850 h 4419426"/>
              <a:gd name="connsiteX7" fmla="*/ 9389810 w 10019239"/>
              <a:gd name="connsiteY7" fmla="*/ 4243689 h 4419426"/>
              <a:gd name="connsiteX8" fmla="*/ 5631045 w 10019239"/>
              <a:gd name="connsiteY8" fmla="*/ 4367184 h 4419426"/>
              <a:gd name="connsiteX9" fmla="*/ 1125506 w 10019239"/>
              <a:gd name="connsiteY9" fmla="*/ 4400727 h 4419426"/>
              <a:gd name="connsiteX10" fmla="*/ 62442 w 10019239"/>
              <a:gd name="connsiteY10" fmla="*/ 3157255 h 4419426"/>
              <a:gd name="connsiteX11" fmla="*/ 49740 w 10019239"/>
              <a:gd name="connsiteY11" fmla="*/ 1010689 h 4419426"/>
              <a:gd name="connsiteX12" fmla="*/ 107409 w 10019239"/>
              <a:gd name="connsiteY12" fmla="*/ 751881 h 4419426"/>
              <a:gd name="connsiteX0" fmla="*/ 107409 w 10014837"/>
              <a:gd name="connsiteY0" fmla="*/ 751881 h 4419426"/>
              <a:gd name="connsiteX1" fmla="*/ 995941 w 10014837"/>
              <a:gd name="connsiteY1" fmla="*/ 24881 h 4419426"/>
              <a:gd name="connsiteX2" fmla="*/ 5011041 w 10014837"/>
              <a:gd name="connsiteY2" fmla="*/ 55374 h 4419426"/>
              <a:gd name="connsiteX3" fmla="*/ 8263615 w 10014837"/>
              <a:gd name="connsiteY3" fmla="*/ 29201 h 4419426"/>
              <a:gd name="connsiteX4" fmla="*/ 9111500 w 10014837"/>
              <a:gd name="connsiteY4" fmla="*/ 251672 h 4419426"/>
              <a:gd name="connsiteX5" fmla="*/ 9858147 w 10014837"/>
              <a:gd name="connsiteY5" fmla="*/ 1167854 h 4419426"/>
              <a:gd name="connsiteX6" fmla="*/ 10010970 w 10014837"/>
              <a:gd name="connsiteY6" fmla="*/ 3373850 h 4419426"/>
              <a:gd name="connsiteX7" fmla="*/ 9389810 w 10014837"/>
              <a:gd name="connsiteY7" fmla="*/ 4243689 h 4419426"/>
              <a:gd name="connsiteX8" fmla="*/ 5631045 w 10014837"/>
              <a:gd name="connsiteY8" fmla="*/ 4367184 h 4419426"/>
              <a:gd name="connsiteX9" fmla="*/ 1125506 w 10014837"/>
              <a:gd name="connsiteY9" fmla="*/ 4400727 h 4419426"/>
              <a:gd name="connsiteX10" fmla="*/ 62442 w 10014837"/>
              <a:gd name="connsiteY10" fmla="*/ 3157255 h 4419426"/>
              <a:gd name="connsiteX11" fmla="*/ 49740 w 10014837"/>
              <a:gd name="connsiteY11" fmla="*/ 1010689 h 4419426"/>
              <a:gd name="connsiteX12" fmla="*/ 107409 w 10014837"/>
              <a:gd name="connsiteY12" fmla="*/ 751881 h 4419426"/>
              <a:gd name="connsiteX0" fmla="*/ 107409 w 10014837"/>
              <a:gd name="connsiteY0" fmla="*/ 751881 h 4438300"/>
              <a:gd name="connsiteX1" fmla="*/ 995941 w 10014837"/>
              <a:gd name="connsiteY1" fmla="*/ 24881 h 4438300"/>
              <a:gd name="connsiteX2" fmla="*/ 5011041 w 10014837"/>
              <a:gd name="connsiteY2" fmla="*/ 55374 h 4438300"/>
              <a:gd name="connsiteX3" fmla="*/ 8263615 w 10014837"/>
              <a:gd name="connsiteY3" fmla="*/ 29201 h 4438300"/>
              <a:gd name="connsiteX4" fmla="*/ 9111500 w 10014837"/>
              <a:gd name="connsiteY4" fmla="*/ 251672 h 4438300"/>
              <a:gd name="connsiteX5" fmla="*/ 9858147 w 10014837"/>
              <a:gd name="connsiteY5" fmla="*/ 1167854 h 4438300"/>
              <a:gd name="connsiteX6" fmla="*/ 10010970 w 10014837"/>
              <a:gd name="connsiteY6" fmla="*/ 3373850 h 4438300"/>
              <a:gd name="connsiteX7" fmla="*/ 8833896 w 10014837"/>
              <a:gd name="connsiteY7" fmla="*/ 3853724 h 4438300"/>
              <a:gd name="connsiteX8" fmla="*/ 5631045 w 10014837"/>
              <a:gd name="connsiteY8" fmla="*/ 4367184 h 4438300"/>
              <a:gd name="connsiteX9" fmla="*/ 1125506 w 10014837"/>
              <a:gd name="connsiteY9" fmla="*/ 4400727 h 4438300"/>
              <a:gd name="connsiteX10" fmla="*/ 62442 w 10014837"/>
              <a:gd name="connsiteY10" fmla="*/ 3157255 h 4438300"/>
              <a:gd name="connsiteX11" fmla="*/ 49740 w 10014837"/>
              <a:gd name="connsiteY11" fmla="*/ 1010689 h 4438300"/>
              <a:gd name="connsiteX12" fmla="*/ 107409 w 10014837"/>
              <a:gd name="connsiteY12" fmla="*/ 751881 h 4438300"/>
              <a:gd name="connsiteX0" fmla="*/ 107409 w 9914524"/>
              <a:gd name="connsiteY0" fmla="*/ 751881 h 4438300"/>
              <a:gd name="connsiteX1" fmla="*/ 995941 w 9914524"/>
              <a:gd name="connsiteY1" fmla="*/ 24881 h 4438300"/>
              <a:gd name="connsiteX2" fmla="*/ 5011041 w 9914524"/>
              <a:gd name="connsiteY2" fmla="*/ 55374 h 4438300"/>
              <a:gd name="connsiteX3" fmla="*/ 8263615 w 9914524"/>
              <a:gd name="connsiteY3" fmla="*/ 29201 h 4438300"/>
              <a:gd name="connsiteX4" fmla="*/ 9111500 w 9914524"/>
              <a:gd name="connsiteY4" fmla="*/ 251672 h 4438300"/>
              <a:gd name="connsiteX5" fmla="*/ 9858147 w 9914524"/>
              <a:gd name="connsiteY5" fmla="*/ 1167854 h 4438300"/>
              <a:gd name="connsiteX6" fmla="*/ 9852137 w 9914524"/>
              <a:gd name="connsiteY6" fmla="*/ 2567027 h 4438300"/>
              <a:gd name="connsiteX7" fmla="*/ 8833896 w 9914524"/>
              <a:gd name="connsiteY7" fmla="*/ 3853724 h 4438300"/>
              <a:gd name="connsiteX8" fmla="*/ 5631045 w 9914524"/>
              <a:gd name="connsiteY8" fmla="*/ 4367184 h 4438300"/>
              <a:gd name="connsiteX9" fmla="*/ 1125506 w 9914524"/>
              <a:gd name="connsiteY9" fmla="*/ 4400727 h 4438300"/>
              <a:gd name="connsiteX10" fmla="*/ 62442 w 9914524"/>
              <a:gd name="connsiteY10" fmla="*/ 3157255 h 4438300"/>
              <a:gd name="connsiteX11" fmla="*/ 49740 w 9914524"/>
              <a:gd name="connsiteY11" fmla="*/ 1010689 h 4438300"/>
              <a:gd name="connsiteX12" fmla="*/ 107409 w 9914524"/>
              <a:gd name="connsiteY12" fmla="*/ 751881 h 4438300"/>
              <a:gd name="connsiteX0" fmla="*/ 107409 w 9914524"/>
              <a:gd name="connsiteY0" fmla="*/ 751881 h 4385857"/>
              <a:gd name="connsiteX1" fmla="*/ 995941 w 9914524"/>
              <a:gd name="connsiteY1" fmla="*/ 24881 h 4385857"/>
              <a:gd name="connsiteX2" fmla="*/ 5011041 w 9914524"/>
              <a:gd name="connsiteY2" fmla="*/ 55374 h 4385857"/>
              <a:gd name="connsiteX3" fmla="*/ 8263615 w 9914524"/>
              <a:gd name="connsiteY3" fmla="*/ 29201 h 4385857"/>
              <a:gd name="connsiteX4" fmla="*/ 9111500 w 9914524"/>
              <a:gd name="connsiteY4" fmla="*/ 251672 h 4385857"/>
              <a:gd name="connsiteX5" fmla="*/ 9858147 w 9914524"/>
              <a:gd name="connsiteY5" fmla="*/ 1167854 h 4385857"/>
              <a:gd name="connsiteX6" fmla="*/ 9852137 w 9914524"/>
              <a:gd name="connsiteY6" fmla="*/ 2567027 h 4385857"/>
              <a:gd name="connsiteX7" fmla="*/ 8833896 w 9914524"/>
              <a:gd name="connsiteY7" fmla="*/ 3853724 h 4385857"/>
              <a:gd name="connsiteX8" fmla="*/ 5631045 w 9914524"/>
              <a:gd name="connsiteY8" fmla="*/ 4367184 h 4385857"/>
              <a:gd name="connsiteX9" fmla="*/ 1077855 w 9914524"/>
              <a:gd name="connsiteY9" fmla="*/ 4252809 h 4385857"/>
              <a:gd name="connsiteX10" fmla="*/ 62442 w 9914524"/>
              <a:gd name="connsiteY10" fmla="*/ 3157255 h 4385857"/>
              <a:gd name="connsiteX11" fmla="*/ 49740 w 9914524"/>
              <a:gd name="connsiteY11" fmla="*/ 1010689 h 4385857"/>
              <a:gd name="connsiteX12" fmla="*/ 107409 w 9914524"/>
              <a:gd name="connsiteY12" fmla="*/ 751881 h 4385857"/>
              <a:gd name="connsiteX0" fmla="*/ 107409 w 9914524"/>
              <a:gd name="connsiteY0" fmla="*/ 751881 h 4426575"/>
              <a:gd name="connsiteX1" fmla="*/ 995941 w 9914524"/>
              <a:gd name="connsiteY1" fmla="*/ 24881 h 4426575"/>
              <a:gd name="connsiteX2" fmla="*/ 5011041 w 9914524"/>
              <a:gd name="connsiteY2" fmla="*/ 55374 h 4426575"/>
              <a:gd name="connsiteX3" fmla="*/ 8263615 w 9914524"/>
              <a:gd name="connsiteY3" fmla="*/ 29201 h 4426575"/>
              <a:gd name="connsiteX4" fmla="*/ 9111500 w 9914524"/>
              <a:gd name="connsiteY4" fmla="*/ 251672 h 4426575"/>
              <a:gd name="connsiteX5" fmla="*/ 9858147 w 9914524"/>
              <a:gd name="connsiteY5" fmla="*/ 1167854 h 4426575"/>
              <a:gd name="connsiteX6" fmla="*/ 9852137 w 9914524"/>
              <a:gd name="connsiteY6" fmla="*/ 2567027 h 4426575"/>
              <a:gd name="connsiteX7" fmla="*/ 8833896 w 9914524"/>
              <a:gd name="connsiteY7" fmla="*/ 3853724 h 4426575"/>
              <a:gd name="connsiteX8" fmla="*/ 5631045 w 9914524"/>
              <a:gd name="connsiteY8" fmla="*/ 4367184 h 4426575"/>
              <a:gd name="connsiteX9" fmla="*/ 1077855 w 9914524"/>
              <a:gd name="connsiteY9" fmla="*/ 4252809 h 4426575"/>
              <a:gd name="connsiteX10" fmla="*/ 62442 w 9914524"/>
              <a:gd name="connsiteY10" fmla="*/ 2915208 h 4426575"/>
              <a:gd name="connsiteX11" fmla="*/ 49740 w 9914524"/>
              <a:gd name="connsiteY11" fmla="*/ 1010689 h 4426575"/>
              <a:gd name="connsiteX12" fmla="*/ 107409 w 9914524"/>
              <a:gd name="connsiteY12" fmla="*/ 751881 h 4426575"/>
              <a:gd name="connsiteX0" fmla="*/ 122717 w 9929832"/>
              <a:gd name="connsiteY0" fmla="*/ 751881 h 4426575"/>
              <a:gd name="connsiteX1" fmla="*/ 1011249 w 9929832"/>
              <a:gd name="connsiteY1" fmla="*/ 24881 h 4426575"/>
              <a:gd name="connsiteX2" fmla="*/ 5026349 w 9929832"/>
              <a:gd name="connsiteY2" fmla="*/ 55374 h 4426575"/>
              <a:gd name="connsiteX3" fmla="*/ 8278923 w 9929832"/>
              <a:gd name="connsiteY3" fmla="*/ 29201 h 4426575"/>
              <a:gd name="connsiteX4" fmla="*/ 9126808 w 9929832"/>
              <a:gd name="connsiteY4" fmla="*/ 251672 h 4426575"/>
              <a:gd name="connsiteX5" fmla="*/ 9873455 w 9929832"/>
              <a:gd name="connsiteY5" fmla="*/ 1167854 h 4426575"/>
              <a:gd name="connsiteX6" fmla="*/ 9867445 w 9929832"/>
              <a:gd name="connsiteY6" fmla="*/ 2567027 h 4426575"/>
              <a:gd name="connsiteX7" fmla="*/ 8849204 w 9929832"/>
              <a:gd name="connsiteY7" fmla="*/ 3853724 h 4426575"/>
              <a:gd name="connsiteX8" fmla="*/ 5646353 w 9929832"/>
              <a:gd name="connsiteY8" fmla="*/ 4367184 h 4426575"/>
              <a:gd name="connsiteX9" fmla="*/ 1093163 w 9929832"/>
              <a:gd name="connsiteY9" fmla="*/ 4252809 h 4426575"/>
              <a:gd name="connsiteX10" fmla="*/ 77750 w 9929832"/>
              <a:gd name="connsiteY10" fmla="*/ 2915208 h 4426575"/>
              <a:gd name="connsiteX11" fmla="*/ 65048 w 9929832"/>
              <a:gd name="connsiteY11" fmla="*/ 1010689 h 4426575"/>
              <a:gd name="connsiteX12" fmla="*/ 122717 w 9929832"/>
              <a:gd name="connsiteY12" fmla="*/ 751881 h 4426575"/>
              <a:gd name="connsiteX0" fmla="*/ 122717 w 9929832"/>
              <a:gd name="connsiteY0" fmla="*/ 751881 h 4426575"/>
              <a:gd name="connsiteX1" fmla="*/ 1011249 w 9929832"/>
              <a:gd name="connsiteY1" fmla="*/ 24881 h 4426575"/>
              <a:gd name="connsiteX2" fmla="*/ 5026349 w 9929832"/>
              <a:gd name="connsiteY2" fmla="*/ 55374 h 4426575"/>
              <a:gd name="connsiteX3" fmla="*/ 8278923 w 9929832"/>
              <a:gd name="connsiteY3" fmla="*/ 29201 h 4426575"/>
              <a:gd name="connsiteX4" fmla="*/ 9126808 w 9929832"/>
              <a:gd name="connsiteY4" fmla="*/ 251672 h 4426575"/>
              <a:gd name="connsiteX5" fmla="*/ 9873455 w 9929832"/>
              <a:gd name="connsiteY5" fmla="*/ 1167854 h 4426575"/>
              <a:gd name="connsiteX6" fmla="*/ 9867445 w 9929832"/>
              <a:gd name="connsiteY6" fmla="*/ 2567027 h 4426575"/>
              <a:gd name="connsiteX7" fmla="*/ 8849204 w 9929832"/>
              <a:gd name="connsiteY7" fmla="*/ 3853724 h 4426575"/>
              <a:gd name="connsiteX8" fmla="*/ 5646353 w 9929832"/>
              <a:gd name="connsiteY8" fmla="*/ 4367184 h 4426575"/>
              <a:gd name="connsiteX9" fmla="*/ 1093163 w 9929832"/>
              <a:gd name="connsiteY9" fmla="*/ 4252809 h 4426575"/>
              <a:gd name="connsiteX10" fmla="*/ 77750 w 9929832"/>
              <a:gd name="connsiteY10" fmla="*/ 2915208 h 4426575"/>
              <a:gd name="connsiteX11" fmla="*/ 65048 w 9929832"/>
              <a:gd name="connsiteY11" fmla="*/ 1010689 h 4426575"/>
              <a:gd name="connsiteX12" fmla="*/ 122717 w 9929832"/>
              <a:gd name="connsiteY12" fmla="*/ 751881 h 4426575"/>
              <a:gd name="connsiteX0" fmla="*/ 66834 w 9873949"/>
              <a:gd name="connsiteY0" fmla="*/ 751881 h 4426575"/>
              <a:gd name="connsiteX1" fmla="*/ 955366 w 9873949"/>
              <a:gd name="connsiteY1" fmla="*/ 24881 h 4426575"/>
              <a:gd name="connsiteX2" fmla="*/ 4970466 w 9873949"/>
              <a:gd name="connsiteY2" fmla="*/ 55374 h 4426575"/>
              <a:gd name="connsiteX3" fmla="*/ 8223040 w 9873949"/>
              <a:gd name="connsiteY3" fmla="*/ 29201 h 4426575"/>
              <a:gd name="connsiteX4" fmla="*/ 9070925 w 9873949"/>
              <a:gd name="connsiteY4" fmla="*/ 251672 h 4426575"/>
              <a:gd name="connsiteX5" fmla="*/ 9817572 w 9873949"/>
              <a:gd name="connsiteY5" fmla="*/ 1167854 h 4426575"/>
              <a:gd name="connsiteX6" fmla="*/ 9811562 w 9873949"/>
              <a:gd name="connsiteY6" fmla="*/ 2567027 h 4426575"/>
              <a:gd name="connsiteX7" fmla="*/ 8793321 w 9873949"/>
              <a:gd name="connsiteY7" fmla="*/ 3853724 h 4426575"/>
              <a:gd name="connsiteX8" fmla="*/ 5590470 w 9873949"/>
              <a:gd name="connsiteY8" fmla="*/ 4367184 h 4426575"/>
              <a:gd name="connsiteX9" fmla="*/ 1037280 w 9873949"/>
              <a:gd name="connsiteY9" fmla="*/ 4252809 h 4426575"/>
              <a:gd name="connsiteX10" fmla="*/ 21867 w 9873949"/>
              <a:gd name="connsiteY10" fmla="*/ 2915208 h 4426575"/>
              <a:gd name="connsiteX11" fmla="*/ 9165 w 9873949"/>
              <a:gd name="connsiteY11" fmla="*/ 1010689 h 4426575"/>
              <a:gd name="connsiteX12" fmla="*/ 66834 w 9873949"/>
              <a:gd name="connsiteY12" fmla="*/ 751881 h 4426575"/>
              <a:gd name="connsiteX0" fmla="*/ 66832 w 9873947"/>
              <a:gd name="connsiteY0" fmla="*/ 751881 h 4371175"/>
              <a:gd name="connsiteX1" fmla="*/ 955364 w 9873947"/>
              <a:gd name="connsiteY1" fmla="*/ 24881 h 4371175"/>
              <a:gd name="connsiteX2" fmla="*/ 4970464 w 9873947"/>
              <a:gd name="connsiteY2" fmla="*/ 55374 h 4371175"/>
              <a:gd name="connsiteX3" fmla="*/ 8223038 w 9873947"/>
              <a:gd name="connsiteY3" fmla="*/ 29201 h 4371175"/>
              <a:gd name="connsiteX4" fmla="*/ 9070923 w 9873947"/>
              <a:gd name="connsiteY4" fmla="*/ 251672 h 4371175"/>
              <a:gd name="connsiteX5" fmla="*/ 9817570 w 9873947"/>
              <a:gd name="connsiteY5" fmla="*/ 1167854 h 4371175"/>
              <a:gd name="connsiteX6" fmla="*/ 9811560 w 9873947"/>
              <a:gd name="connsiteY6" fmla="*/ 2567027 h 4371175"/>
              <a:gd name="connsiteX7" fmla="*/ 8793319 w 9873947"/>
              <a:gd name="connsiteY7" fmla="*/ 3853724 h 4371175"/>
              <a:gd name="connsiteX8" fmla="*/ 5568542 w 9873947"/>
              <a:gd name="connsiteY8" fmla="*/ 4259607 h 4371175"/>
              <a:gd name="connsiteX9" fmla="*/ 1037278 w 9873947"/>
              <a:gd name="connsiteY9" fmla="*/ 4252809 h 4371175"/>
              <a:gd name="connsiteX10" fmla="*/ 21865 w 9873947"/>
              <a:gd name="connsiteY10" fmla="*/ 2915208 h 4371175"/>
              <a:gd name="connsiteX11" fmla="*/ 9163 w 9873947"/>
              <a:gd name="connsiteY11" fmla="*/ 1010689 h 4371175"/>
              <a:gd name="connsiteX12" fmla="*/ 66832 w 9873947"/>
              <a:gd name="connsiteY12" fmla="*/ 751881 h 4371175"/>
              <a:gd name="connsiteX0" fmla="*/ 66832 w 9873947"/>
              <a:gd name="connsiteY0" fmla="*/ 751881 h 4305677"/>
              <a:gd name="connsiteX1" fmla="*/ 955364 w 9873947"/>
              <a:gd name="connsiteY1" fmla="*/ 24881 h 4305677"/>
              <a:gd name="connsiteX2" fmla="*/ 4970464 w 9873947"/>
              <a:gd name="connsiteY2" fmla="*/ 55374 h 4305677"/>
              <a:gd name="connsiteX3" fmla="*/ 8223038 w 9873947"/>
              <a:gd name="connsiteY3" fmla="*/ 29201 h 4305677"/>
              <a:gd name="connsiteX4" fmla="*/ 9070923 w 9873947"/>
              <a:gd name="connsiteY4" fmla="*/ 251672 h 4305677"/>
              <a:gd name="connsiteX5" fmla="*/ 9817570 w 9873947"/>
              <a:gd name="connsiteY5" fmla="*/ 1167854 h 4305677"/>
              <a:gd name="connsiteX6" fmla="*/ 9811560 w 9873947"/>
              <a:gd name="connsiteY6" fmla="*/ 2567027 h 4305677"/>
              <a:gd name="connsiteX7" fmla="*/ 8793319 w 9873947"/>
              <a:gd name="connsiteY7" fmla="*/ 3853724 h 4305677"/>
              <a:gd name="connsiteX8" fmla="*/ 5568542 w 9873947"/>
              <a:gd name="connsiteY8" fmla="*/ 4259607 h 4305677"/>
              <a:gd name="connsiteX9" fmla="*/ 971498 w 9873947"/>
              <a:gd name="connsiteY9" fmla="*/ 4145233 h 4305677"/>
              <a:gd name="connsiteX10" fmla="*/ 21865 w 9873947"/>
              <a:gd name="connsiteY10" fmla="*/ 2915208 h 4305677"/>
              <a:gd name="connsiteX11" fmla="*/ 9163 w 9873947"/>
              <a:gd name="connsiteY11" fmla="*/ 1010689 h 4305677"/>
              <a:gd name="connsiteX12" fmla="*/ 66832 w 9873947"/>
              <a:gd name="connsiteY12" fmla="*/ 751881 h 4305677"/>
              <a:gd name="connsiteX0" fmla="*/ 66832 w 9873947"/>
              <a:gd name="connsiteY0" fmla="*/ 753657 h 4307453"/>
              <a:gd name="connsiteX1" fmla="*/ 955364 w 9873947"/>
              <a:gd name="connsiteY1" fmla="*/ 26657 h 4307453"/>
              <a:gd name="connsiteX2" fmla="*/ 4902480 w 9873947"/>
              <a:gd name="connsiteY2" fmla="*/ 0 h 4307453"/>
              <a:gd name="connsiteX3" fmla="*/ 8223038 w 9873947"/>
              <a:gd name="connsiteY3" fmla="*/ 30977 h 4307453"/>
              <a:gd name="connsiteX4" fmla="*/ 9070923 w 9873947"/>
              <a:gd name="connsiteY4" fmla="*/ 253448 h 4307453"/>
              <a:gd name="connsiteX5" fmla="*/ 9817570 w 9873947"/>
              <a:gd name="connsiteY5" fmla="*/ 1169630 h 4307453"/>
              <a:gd name="connsiteX6" fmla="*/ 9811560 w 9873947"/>
              <a:gd name="connsiteY6" fmla="*/ 2568803 h 4307453"/>
              <a:gd name="connsiteX7" fmla="*/ 8793319 w 9873947"/>
              <a:gd name="connsiteY7" fmla="*/ 3855500 h 4307453"/>
              <a:gd name="connsiteX8" fmla="*/ 5568542 w 9873947"/>
              <a:gd name="connsiteY8" fmla="*/ 4261383 h 4307453"/>
              <a:gd name="connsiteX9" fmla="*/ 971498 w 9873947"/>
              <a:gd name="connsiteY9" fmla="*/ 4147009 h 4307453"/>
              <a:gd name="connsiteX10" fmla="*/ 21865 w 9873947"/>
              <a:gd name="connsiteY10" fmla="*/ 2916984 h 4307453"/>
              <a:gd name="connsiteX11" fmla="*/ 9163 w 9873947"/>
              <a:gd name="connsiteY11" fmla="*/ 1012465 h 4307453"/>
              <a:gd name="connsiteX12" fmla="*/ 66832 w 9873947"/>
              <a:gd name="connsiteY12" fmla="*/ 753657 h 4307453"/>
              <a:gd name="connsiteX0" fmla="*/ 66832 w 9861364"/>
              <a:gd name="connsiteY0" fmla="*/ 753657 h 4307453"/>
              <a:gd name="connsiteX1" fmla="*/ 955364 w 9861364"/>
              <a:gd name="connsiteY1" fmla="*/ 26657 h 4307453"/>
              <a:gd name="connsiteX2" fmla="*/ 4902480 w 9861364"/>
              <a:gd name="connsiteY2" fmla="*/ 0 h 4307453"/>
              <a:gd name="connsiteX3" fmla="*/ 8223038 w 9861364"/>
              <a:gd name="connsiteY3" fmla="*/ 30977 h 4307453"/>
              <a:gd name="connsiteX4" fmla="*/ 9240884 w 9861364"/>
              <a:gd name="connsiteY4" fmla="*/ 276308 h 4307453"/>
              <a:gd name="connsiteX5" fmla="*/ 9817570 w 9861364"/>
              <a:gd name="connsiteY5" fmla="*/ 1169630 h 4307453"/>
              <a:gd name="connsiteX6" fmla="*/ 9811560 w 9861364"/>
              <a:gd name="connsiteY6" fmla="*/ 2568803 h 4307453"/>
              <a:gd name="connsiteX7" fmla="*/ 8793319 w 9861364"/>
              <a:gd name="connsiteY7" fmla="*/ 3855500 h 4307453"/>
              <a:gd name="connsiteX8" fmla="*/ 5568542 w 9861364"/>
              <a:gd name="connsiteY8" fmla="*/ 4261383 h 4307453"/>
              <a:gd name="connsiteX9" fmla="*/ 971498 w 9861364"/>
              <a:gd name="connsiteY9" fmla="*/ 4147009 h 4307453"/>
              <a:gd name="connsiteX10" fmla="*/ 21865 w 9861364"/>
              <a:gd name="connsiteY10" fmla="*/ 2916984 h 4307453"/>
              <a:gd name="connsiteX11" fmla="*/ 9163 w 9861364"/>
              <a:gd name="connsiteY11" fmla="*/ 1012465 h 4307453"/>
              <a:gd name="connsiteX12" fmla="*/ 66832 w 9861364"/>
              <a:gd name="connsiteY12" fmla="*/ 753657 h 4307453"/>
              <a:gd name="connsiteX0" fmla="*/ 66832 w 9861364"/>
              <a:gd name="connsiteY0" fmla="*/ 753657 h 4261383"/>
              <a:gd name="connsiteX1" fmla="*/ 955364 w 9861364"/>
              <a:gd name="connsiteY1" fmla="*/ 26657 h 4261383"/>
              <a:gd name="connsiteX2" fmla="*/ 4902480 w 9861364"/>
              <a:gd name="connsiteY2" fmla="*/ 0 h 4261383"/>
              <a:gd name="connsiteX3" fmla="*/ 8223038 w 9861364"/>
              <a:gd name="connsiteY3" fmla="*/ 30977 h 4261383"/>
              <a:gd name="connsiteX4" fmla="*/ 9240884 w 9861364"/>
              <a:gd name="connsiteY4" fmla="*/ 276308 h 4261383"/>
              <a:gd name="connsiteX5" fmla="*/ 9817570 w 9861364"/>
              <a:gd name="connsiteY5" fmla="*/ 1169630 h 4261383"/>
              <a:gd name="connsiteX6" fmla="*/ 9811560 w 9861364"/>
              <a:gd name="connsiteY6" fmla="*/ 2568803 h 4261383"/>
              <a:gd name="connsiteX7" fmla="*/ 8804650 w 9861364"/>
              <a:gd name="connsiteY7" fmla="*/ 3912650 h 4261383"/>
              <a:gd name="connsiteX8" fmla="*/ 5568542 w 9861364"/>
              <a:gd name="connsiteY8" fmla="*/ 4261383 h 4261383"/>
              <a:gd name="connsiteX9" fmla="*/ 971498 w 9861364"/>
              <a:gd name="connsiteY9" fmla="*/ 4147009 h 4261383"/>
              <a:gd name="connsiteX10" fmla="*/ 21865 w 9861364"/>
              <a:gd name="connsiteY10" fmla="*/ 2916984 h 4261383"/>
              <a:gd name="connsiteX11" fmla="*/ 9163 w 9861364"/>
              <a:gd name="connsiteY11" fmla="*/ 1012465 h 4261383"/>
              <a:gd name="connsiteX12" fmla="*/ 66832 w 9861364"/>
              <a:gd name="connsiteY12" fmla="*/ 753657 h 4261383"/>
              <a:gd name="connsiteX0" fmla="*/ 66832 w 9861364"/>
              <a:gd name="connsiteY0" fmla="*/ 753657 h 4261383"/>
              <a:gd name="connsiteX1" fmla="*/ 955364 w 9861364"/>
              <a:gd name="connsiteY1" fmla="*/ 26657 h 4261383"/>
              <a:gd name="connsiteX2" fmla="*/ 4902480 w 9861364"/>
              <a:gd name="connsiteY2" fmla="*/ 0 h 4261383"/>
              <a:gd name="connsiteX3" fmla="*/ 8223038 w 9861364"/>
              <a:gd name="connsiteY3" fmla="*/ 30977 h 4261383"/>
              <a:gd name="connsiteX4" fmla="*/ 9240884 w 9861364"/>
              <a:gd name="connsiteY4" fmla="*/ 276308 h 4261383"/>
              <a:gd name="connsiteX5" fmla="*/ 9817570 w 9861364"/>
              <a:gd name="connsiteY5" fmla="*/ 1169630 h 4261383"/>
              <a:gd name="connsiteX6" fmla="*/ 9811560 w 9861364"/>
              <a:gd name="connsiteY6" fmla="*/ 2568803 h 4261383"/>
              <a:gd name="connsiteX7" fmla="*/ 8804650 w 9861364"/>
              <a:gd name="connsiteY7" fmla="*/ 3912650 h 4261383"/>
              <a:gd name="connsiteX8" fmla="*/ 5568542 w 9861364"/>
              <a:gd name="connsiteY8" fmla="*/ 4261383 h 4261383"/>
              <a:gd name="connsiteX9" fmla="*/ 971498 w 9861364"/>
              <a:gd name="connsiteY9" fmla="*/ 4147009 h 4261383"/>
              <a:gd name="connsiteX10" fmla="*/ 21865 w 9861364"/>
              <a:gd name="connsiteY10" fmla="*/ 2916984 h 4261383"/>
              <a:gd name="connsiteX11" fmla="*/ 9163 w 9861364"/>
              <a:gd name="connsiteY11" fmla="*/ 1012465 h 4261383"/>
              <a:gd name="connsiteX12" fmla="*/ 66832 w 9861364"/>
              <a:gd name="connsiteY12" fmla="*/ 753657 h 4261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861364" h="4261383">
                <a:moveTo>
                  <a:pt x="66832" y="753657"/>
                </a:moveTo>
                <a:cubicBezTo>
                  <a:pt x="166292" y="329299"/>
                  <a:pt x="533137" y="30088"/>
                  <a:pt x="955364" y="26657"/>
                </a:cubicBezTo>
                <a:lnTo>
                  <a:pt x="4902480" y="0"/>
                </a:lnTo>
                <a:lnTo>
                  <a:pt x="8223038" y="30977"/>
                </a:lnTo>
                <a:cubicBezTo>
                  <a:pt x="8946105" y="77028"/>
                  <a:pt x="8924595" y="106183"/>
                  <a:pt x="9240884" y="276308"/>
                </a:cubicBezTo>
                <a:cubicBezTo>
                  <a:pt x="9557174" y="446432"/>
                  <a:pt x="9722457" y="787548"/>
                  <a:pt x="9817570" y="1169630"/>
                </a:cubicBezTo>
                <a:cubicBezTo>
                  <a:pt x="9912683" y="1551713"/>
                  <a:pt x="9825292" y="1886765"/>
                  <a:pt x="9811560" y="2568803"/>
                </a:cubicBezTo>
                <a:cubicBezTo>
                  <a:pt x="9789458" y="3175610"/>
                  <a:pt x="9511820" y="3630553"/>
                  <a:pt x="8804650" y="3912650"/>
                </a:cubicBezTo>
                <a:cubicBezTo>
                  <a:pt x="8097480" y="4194747"/>
                  <a:pt x="6874067" y="4222323"/>
                  <a:pt x="5568542" y="4261383"/>
                </a:cubicBezTo>
                <a:cubicBezTo>
                  <a:pt x="4036194" y="4223258"/>
                  <a:pt x="1756016" y="4253714"/>
                  <a:pt x="971498" y="4147009"/>
                </a:cubicBezTo>
                <a:cubicBezTo>
                  <a:pt x="186980" y="4040304"/>
                  <a:pt x="108659" y="3457709"/>
                  <a:pt x="21865" y="2916984"/>
                </a:cubicBezTo>
                <a:cubicBezTo>
                  <a:pt x="-6868" y="2157840"/>
                  <a:pt x="-2989" y="1908964"/>
                  <a:pt x="9163" y="1012465"/>
                </a:cubicBezTo>
                <a:cubicBezTo>
                  <a:pt x="29741" y="917175"/>
                  <a:pt x="48668" y="831286"/>
                  <a:pt x="66832" y="753657"/>
                </a:cubicBezTo>
                <a:close/>
              </a:path>
            </a:pathLst>
          </a:custGeom>
          <a:solidFill>
            <a:srgbClr val="E85119">
              <a:alpha val="15000"/>
            </a:srgbClr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pPr lvl="0" defTabSz="914400"/>
            <a:r>
              <a:rPr lang="en-US" sz="4000" b="1" kern="0" dirty="0" smtClean="0">
                <a:solidFill>
                  <a:srgbClr val="323232"/>
                </a:solidFill>
                <a:latin typeface="Calibri" panose="020F0502020204030204"/>
              </a:rPr>
              <a:t>Individual Liberty</a:t>
            </a:r>
            <a:r>
              <a:rPr lang="en-US" sz="4000" kern="0" dirty="0" smtClean="0">
                <a:solidFill>
                  <a:srgbClr val="323232"/>
                </a:solidFill>
                <a:latin typeface="Calibri" panose="020F0502020204030204"/>
              </a:rPr>
              <a:t> is a British Value. This means everyone has the right to act and express oneself freely. No one should be forced or feel under pressure to act in a way that they are not comfortable with or that does not reflect their character</a:t>
            </a:r>
            <a:endParaRPr kumimoji="0" lang="en-US" sz="4000" i="0" u="none" strike="noStrike" kern="0" cap="none" spc="0" normalizeH="0" baseline="0" noProof="0" dirty="0" smtClean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7488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40524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Why are we learning about this?</a:t>
            </a:r>
            <a:endParaRPr sz="2426" spc="27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223EBB9-3A7F-C565-EAA7-0BB380AF50A5}"/>
              </a:ext>
            </a:extLst>
          </p:cNvPr>
          <p:cNvGrpSpPr/>
          <p:nvPr/>
        </p:nvGrpSpPr>
        <p:grpSpPr>
          <a:xfrm>
            <a:off x="8080438" y="1243282"/>
            <a:ext cx="3788217" cy="2367760"/>
            <a:chOff x="3539766" y="641202"/>
            <a:chExt cx="3708683" cy="1638445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02B643A7-1D8B-9E38-C376-8F04E25E7DC7}"/>
                </a:ext>
              </a:extLst>
            </p:cNvPr>
            <p:cNvSpPr/>
            <p:nvPr/>
          </p:nvSpPr>
          <p:spPr>
            <a:xfrm>
              <a:off x="3541409" y="641202"/>
              <a:ext cx="3608995" cy="1638445"/>
            </a:xfrm>
            <a:custGeom>
              <a:avLst/>
              <a:gdLst>
                <a:gd name="connsiteX0" fmla="*/ 9241 w 3608995"/>
                <a:gd name="connsiteY0" fmla="*/ 224360 h 1553607"/>
                <a:gd name="connsiteX1" fmla="*/ 67675 w 3608995"/>
                <a:gd name="connsiteY1" fmla="*/ 68332 h 1553607"/>
                <a:gd name="connsiteX2" fmla="*/ 260887 w 3608995"/>
                <a:gd name="connsiteY2" fmla="*/ 32628 h 1553607"/>
                <a:gd name="connsiteX3" fmla="*/ 2647769 w 3608995"/>
                <a:gd name="connsiteY3" fmla="*/ 1118 h 1553607"/>
                <a:gd name="connsiteX4" fmla="*/ 3133148 w 3608995"/>
                <a:gd name="connsiteY4" fmla="*/ 4040 h 1553607"/>
                <a:gd name="connsiteX5" fmla="*/ 3578513 w 3608995"/>
                <a:gd name="connsiteY5" fmla="*/ 174680 h 1553607"/>
                <a:gd name="connsiteX6" fmla="*/ 3594519 w 3608995"/>
                <a:gd name="connsiteY6" fmla="*/ 1223805 h 1553607"/>
                <a:gd name="connsiteX7" fmla="*/ 3583594 w 3608995"/>
                <a:gd name="connsiteY7" fmla="*/ 1303598 h 1553607"/>
                <a:gd name="connsiteX8" fmla="*/ 2952004 w 3608995"/>
                <a:gd name="connsiteY8" fmla="*/ 1508798 h 1553607"/>
                <a:gd name="connsiteX9" fmla="*/ 788821 w 3608995"/>
                <a:gd name="connsiteY9" fmla="*/ 1541198 h 1553607"/>
                <a:gd name="connsiteX10" fmla="*/ 149482 w 3608995"/>
                <a:gd name="connsiteY10" fmla="*/ 1530525 h 1553607"/>
                <a:gd name="connsiteX11" fmla="*/ 62594 w 3608995"/>
                <a:gd name="connsiteY11" fmla="*/ 1470172 h 1553607"/>
                <a:gd name="connsiteX12" fmla="*/ 13814 w 3608995"/>
                <a:gd name="connsiteY12" fmla="*/ 1319861 h 1553607"/>
                <a:gd name="connsiteX13" fmla="*/ 4668 w 3608995"/>
                <a:gd name="connsiteY13" fmla="*/ 1003485 h 1553607"/>
                <a:gd name="connsiteX14" fmla="*/ 2382 w 3608995"/>
                <a:gd name="connsiteY14" fmla="*/ 517231 h 1553607"/>
                <a:gd name="connsiteX15" fmla="*/ 9241 w 3608995"/>
                <a:gd name="connsiteY15" fmla="*/ 224360 h 1553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608995" h="1553607">
                  <a:moveTo>
                    <a:pt x="9241" y="224360"/>
                  </a:moveTo>
                  <a:cubicBezTo>
                    <a:pt x="8733" y="149395"/>
                    <a:pt x="32996" y="85104"/>
                    <a:pt x="67675" y="68332"/>
                  </a:cubicBezTo>
                  <a:cubicBezTo>
                    <a:pt x="108960" y="48384"/>
                    <a:pt x="172728" y="34026"/>
                    <a:pt x="260887" y="32628"/>
                  </a:cubicBezTo>
                  <a:cubicBezTo>
                    <a:pt x="840776" y="23353"/>
                    <a:pt x="2550083" y="3659"/>
                    <a:pt x="2647769" y="1118"/>
                  </a:cubicBezTo>
                  <a:cubicBezTo>
                    <a:pt x="2764382" y="-1932"/>
                    <a:pt x="2822180" y="2007"/>
                    <a:pt x="3133148" y="4040"/>
                  </a:cubicBezTo>
                  <a:cubicBezTo>
                    <a:pt x="3444116" y="6073"/>
                    <a:pt x="3549804" y="87899"/>
                    <a:pt x="3578513" y="174680"/>
                  </a:cubicBezTo>
                  <a:cubicBezTo>
                    <a:pt x="3634660" y="344558"/>
                    <a:pt x="3596424" y="1035123"/>
                    <a:pt x="3594519" y="1223805"/>
                  </a:cubicBezTo>
                  <a:cubicBezTo>
                    <a:pt x="3594265" y="1252139"/>
                    <a:pt x="3590962" y="1280219"/>
                    <a:pt x="3583594" y="1303598"/>
                  </a:cubicBezTo>
                  <a:cubicBezTo>
                    <a:pt x="3520079" y="1505494"/>
                    <a:pt x="3221052" y="1501682"/>
                    <a:pt x="2952004" y="1508798"/>
                  </a:cubicBezTo>
                  <a:cubicBezTo>
                    <a:pt x="2660217" y="1516548"/>
                    <a:pt x="1093183" y="1529889"/>
                    <a:pt x="788821" y="1541198"/>
                  </a:cubicBezTo>
                  <a:cubicBezTo>
                    <a:pt x="484458" y="1552506"/>
                    <a:pt x="229891" y="1566482"/>
                    <a:pt x="149482" y="1530525"/>
                  </a:cubicBezTo>
                  <a:cubicBezTo>
                    <a:pt x="133095" y="1523283"/>
                    <a:pt x="80124" y="1488341"/>
                    <a:pt x="62594" y="1470172"/>
                  </a:cubicBezTo>
                  <a:cubicBezTo>
                    <a:pt x="15974" y="1421635"/>
                    <a:pt x="6828" y="1373480"/>
                    <a:pt x="13814" y="1319861"/>
                  </a:cubicBezTo>
                  <a:cubicBezTo>
                    <a:pt x="14704" y="1312619"/>
                    <a:pt x="9622" y="1151254"/>
                    <a:pt x="4668" y="1003485"/>
                  </a:cubicBezTo>
                  <a:cubicBezTo>
                    <a:pt x="-667" y="841358"/>
                    <a:pt x="-1429" y="679104"/>
                    <a:pt x="2382" y="517231"/>
                  </a:cubicBezTo>
                  <a:lnTo>
                    <a:pt x="9241" y="224360"/>
                  </a:lnTo>
                  <a:close/>
                </a:path>
              </a:pathLst>
            </a:custGeom>
            <a:solidFill>
              <a:srgbClr val="3476B7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100">
                <a:solidFill>
                  <a:srgbClr val="323232"/>
                </a:solidFill>
                <a:latin typeface="Calibri" panose="020F0502020204030204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9414427-990A-BDC5-82F7-26390A095568}"/>
                </a:ext>
              </a:extLst>
            </p:cNvPr>
            <p:cNvSpPr txBox="1"/>
            <p:nvPr/>
          </p:nvSpPr>
          <p:spPr>
            <a:xfrm rot="21548433">
              <a:off x="3539766" y="765226"/>
              <a:ext cx="3708683" cy="6389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400" spc="200" dirty="0">
                  <a:solidFill>
                    <a:srgbClr val="FFFFFF"/>
                  </a:solidFill>
                  <a:latin typeface="LondrinaSolid-Black"/>
                  <a:sym typeface="LondrinaSolid-Black"/>
                  <a:rtl val="0"/>
                </a:rPr>
                <a:t>UN Rights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21C6E39-C95B-6EFD-F944-F6967525D7AA}"/>
                </a:ext>
              </a:extLst>
            </p:cNvPr>
            <p:cNvSpPr txBox="1"/>
            <p:nvPr/>
          </p:nvSpPr>
          <p:spPr>
            <a:xfrm rot="21548433">
              <a:off x="3645563" y="1513898"/>
              <a:ext cx="3294375" cy="6389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400" spc="200" dirty="0">
                  <a:solidFill>
                    <a:srgbClr val="FFFFFF"/>
                  </a:solidFill>
                  <a:latin typeface="LondrinaSolid-Black"/>
                  <a:sym typeface="LondrinaSolid-Black"/>
                  <a:rtl val="0"/>
                </a:rPr>
                <a:t>of a Child</a:t>
              </a:r>
            </a:p>
          </p:txBody>
        </p:sp>
      </p:grpSp>
      <p:sp>
        <p:nvSpPr>
          <p:cNvPr id="16" name="Freeform 15">
            <a:extLst>
              <a:ext uri="{FF2B5EF4-FFF2-40B4-BE49-F238E27FC236}">
                <a16:creationId xmlns:a16="http://schemas.microsoft.com/office/drawing/2014/main" id="{EB93A297-9606-DD29-9D48-26123FE4EA25}"/>
              </a:ext>
            </a:extLst>
          </p:cNvPr>
          <p:cNvSpPr/>
          <p:nvPr/>
        </p:nvSpPr>
        <p:spPr>
          <a:xfrm>
            <a:off x="275303" y="1394153"/>
            <a:ext cx="7481656" cy="5340944"/>
          </a:xfrm>
          <a:custGeom>
            <a:avLst/>
            <a:gdLst>
              <a:gd name="connsiteX0" fmla="*/ 115100 w 5690469"/>
              <a:gd name="connsiteY0" fmla="*/ 792594 h 4128458"/>
              <a:gd name="connsiteX1" fmla="*/ 1069853 w 5690469"/>
              <a:gd name="connsiteY1" fmla="*/ 134175 h 4128458"/>
              <a:gd name="connsiteX2" fmla="*/ 3796412 w 5690469"/>
              <a:gd name="connsiteY2" fmla="*/ 16646 h 4128458"/>
              <a:gd name="connsiteX3" fmla="*/ 4707467 w 5690469"/>
              <a:gd name="connsiteY3" fmla="*/ 218161 h 4128458"/>
              <a:gd name="connsiteX4" fmla="*/ 5509784 w 5690469"/>
              <a:gd name="connsiteY4" fmla="*/ 1047982 h 4128458"/>
              <a:gd name="connsiteX5" fmla="*/ 5686609 w 5690469"/>
              <a:gd name="connsiteY5" fmla="*/ 2968350 h 4128458"/>
              <a:gd name="connsiteX6" fmla="*/ 5006748 w 5690469"/>
              <a:gd name="connsiteY6" fmla="*/ 3833747 h 4128458"/>
              <a:gd name="connsiteX7" fmla="*/ 1209332 w 5690469"/>
              <a:gd name="connsiteY7" fmla="*/ 4097394 h 4128458"/>
              <a:gd name="connsiteX8" fmla="*/ 67083 w 5690469"/>
              <a:gd name="connsiteY8" fmla="*/ 2971272 h 4128458"/>
              <a:gd name="connsiteX9" fmla="*/ 53491 w 5690469"/>
              <a:gd name="connsiteY9" fmla="*/ 1027145 h 4128458"/>
              <a:gd name="connsiteX10" fmla="*/ 115100 w 5690469"/>
              <a:gd name="connsiteY10" fmla="*/ 792594 h 4128458"/>
              <a:gd name="connsiteX0" fmla="*/ 137099 w 5712468"/>
              <a:gd name="connsiteY0" fmla="*/ 792594 h 4128458"/>
              <a:gd name="connsiteX1" fmla="*/ 1091852 w 5712468"/>
              <a:gd name="connsiteY1" fmla="*/ 134175 h 4128458"/>
              <a:gd name="connsiteX2" fmla="*/ 3818411 w 5712468"/>
              <a:gd name="connsiteY2" fmla="*/ 16646 h 4128458"/>
              <a:gd name="connsiteX3" fmla="*/ 4729466 w 5712468"/>
              <a:gd name="connsiteY3" fmla="*/ 218161 h 4128458"/>
              <a:gd name="connsiteX4" fmla="*/ 5531783 w 5712468"/>
              <a:gd name="connsiteY4" fmla="*/ 1047982 h 4128458"/>
              <a:gd name="connsiteX5" fmla="*/ 5708608 w 5712468"/>
              <a:gd name="connsiteY5" fmla="*/ 2968350 h 4128458"/>
              <a:gd name="connsiteX6" fmla="*/ 5028747 w 5712468"/>
              <a:gd name="connsiteY6" fmla="*/ 3833747 h 4128458"/>
              <a:gd name="connsiteX7" fmla="*/ 1231331 w 5712468"/>
              <a:gd name="connsiteY7" fmla="*/ 4097394 h 4128458"/>
              <a:gd name="connsiteX8" fmla="*/ 89082 w 5712468"/>
              <a:gd name="connsiteY8" fmla="*/ 2971272 h 4128458"/>
              <a:gd name="connsiteX9" fmla="*/ 75490 w 5712468"/>
              <a:gd name="connsiteY9" fmla="*/ 1027145 h 4128458"/>
              <a:gd name="connsiteX10" fmla="*/ 137099 w 5712468"/>
              <a:gd name="connsiteY10" fmla="*/ 792594 h 4128458"/>
              <a:gd name="connsiteX0" fmla="*/ 137099 w 5712468"/>
              <a:gd name="connsiteY0" fmla="*/ 792594 h 4128458"/>
              <a:gd name="connsiteX1" fmla="*/ 1091852 w 5712468"/>
              <a:gd name="connsiteY1" fmla="*/ 134175 h 4128458"/>
              <a:gd name="connsiteX2" fmla="*/ 3818411 w 5712468"/>
              <a:gd name="connsiteY2" fmla="*/ 16646 h 4128458"/>
              <a:gd name="connsiteX3" fmla="*/ 4729466 w 5712468"/>
              <a:gd name="connsiteY3" fmla="*/ 218161 h 4128458"/>
              <a:gd name="connsiteX4" fmla="*/ 5531783 w 5712468"/>
              <a:gd name="connsiteY4" fmla="*/ 1047982 h 4128458"/>
              <a:gd name="connsiteX5" fmla="*/ 5708608 w 5712468"/>
              <a:gd name="connsiteY5" fmla="*/ 2968350 h 4128458"/>
              <a:gd name="connsiteX6" fmla="*/ 5028747 w 5712468"/>
              <a:gd name="connsiteY6" fmla="*/ 3833747 h 4128458"/>
              <a:gd name="connsiteX7" fmla="*/ 1231331 w 5712468"/>
              <a:gd name="connsiteY7" fmla="*/ 4097394 h 4128458"/>
              <a:gd name="connsiteX8" fmla="*/ 89082 w 5712468"/>
              <a:gd name="connsiteY8" fmla="*/ 2971272 h 4128458"/>
              <a:gd name="connsiteX9" fmla="*/ 75490 w 5712468"/>
              <a:gd name="connsiteY9" fmla="*/ 1027145 h 4128458"/>
              <a:gd name="connsiteX10" fmla="*/ 137099 w 5712468"/>
              <a:gd name="connsiteY10" fmla="*/ 792594 h 4128458"/>
              <a:gd name="connsiteX0" fmla="*/ 101994 w 5677363"/>
              <a:gd name="connsiteY0" fmla="*/ 792594 h 4128458"/>
              <a:gd name="connsiteX1" fmla="*/ 1056747 w 5677363"/>
              <a:gd name="connsiteY1" fmla="*/ 134175 h 4128458"/>
              <a:gd name="connsiteX2" fmla="*/ 3783306 w 5677363"/>
              <a:gd name="connsiteY2" fmla="*/ 16646 h 4128458"/>
              <a:gd name="connsiteX3" fmla="*/ 4694361 w 5677363"/>
              <a:gd name="connsiteY3" fmla="*/ 218161 h 4128458"/>
              <a:gd name="connsiteX4" fmla="*/ 5496678 w 5677363"/>
              <a:gd name="connsiteY4" fmla="*/ 1047982 h 4128458"/>
              <a:gd name="connsiteX5" fmla="*/ 5673503 w 5677363"/>
              <a:gd name="connsiteY5" fmla="*/ 2968350 h 4128458"/>
              <a:gd name="connsiteX6" fmla="*/ 4993642 w 5677363"/>
              <a:gd name="connsiteY6" fmla="*/ 3833747 h 4128458"/>
              <a:gd name="connsiteX7" fmla="*/ 1196226 w 5677363"/>
              <a:gd name="connsiteY7" fmla="*/ 4097394 h 4128458"/>
              <a:gd name="connsiteX8" fmla="*/ 53977 w 5677363"/>
              <a:gd name="connsiteY8" fmla="*/ 2971272 h 4128458"/>
              <a:gd name="connsiteX9" fmla="*/ 40385 w 5677363"/>
              <a:gd name="connsiteY9" fmla="*/ 1027145 h 4128458"/>
              <a:gd name="connsiteX10" fmla="*/ 101994 w 5677363"/>
              <a:gd name="connsiteY10" fmla="*/ 792594 h 4128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677363" h="4128458">
                <a:moveTo>
                  <a:pt x="101994" y="792594"/>
                </a:moveTo>
                <a:cubicBezTo>
                  <a:pt x="208953" y="408241"/>
                  <a:pt x="603125" y="137352"/>
                  <a:pt x="1056747" y="134175"/>
                </a:cubicBezTo>
                <a:cubicBezTo>
                  <a:pt x="2412151" y="124900"/>
                  <a:pt x="3252958" y="-54507"/>
                  <a:pt x="3783306" y="16646"/>
                </a:cubicBezTo>
                <a:cubicBezTo>
                  <a:pt x="4313654" y="87799"/>
                  <a:pt x="4354430" y="64039"/>
                  <a:pt x="4694361" y="218161"/>
                </a:cubicBezTo>
                <a:cubicBezTo>
                  <a:pt x="5034291" y="372284"/>
                  <a:pt x="5415126" y="633008"/>
                  <a:pt x="5496678" y="1047982"/>
                </a:cubicBezTo>
                <a:cubicBezTo>
                  <a:pt x="5578231" y="1462957"/>
                  <a:pt x="5700687" y="2340044"/>
                  <a:pt x="5673503" y="2968350"/>
                </a:cubicBezTo>
                <a:cubicBezTo>
                  <a:pt x="5649749" y="3517879"/>
                  <a:pt x="5429988" y="3669715"/>
                  <a:pt x="4993642" y="3833747"/>
                </a:cubicBezTo>
                <a:cubicBezTo>
                  <a:pt x="4055403" y="4186336"/>
                  <a:pt x="1971359" y="4144787"/>
                  <a:pt x="1196226" y="4097394"/>
                </a:cubicBezTo>
                <a:cubicBezTo>
                  <a:pt x="421092" y="4050002"/>
                  <a:pt x="108365" y="3410218"/>
                  <a:pt x="53977" y="2971272"/>
                </a:cubicBezTo>
                <a:cubicBezTo>
                  <a:pt x="769" y="2310651"/>
                  <a:pt x="-28573" y="1767791"/>
                  <a:pt x="40385" y="1027145"/>
                </a:cubicBezTo>
                <a:cubicBezTo>
                  <a:pt x="62107" y="940745"/>
                  <a:pt x="82432" y="862858"/>
                  <a:pt x="101994" y="792594"/>
                </a:cubicBezTo>
                <a:close/>
              </a:path>
            </a:pathLst>
          </a:custGeom>
          <a:solidFill>
            <a:srgbClr val="5ABBC9">
              <a:alpha val="30000"/>
            </a:srgbClr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sz="3200" b="1" dirty="0" smtClean="0">
                <a:solidFill>
                  <a:srgbClr val="323232"/>
                </a:solidFill>
                <a:latin typeface="Calibri" panose="020F0502020204030204"/>
              </a:rPr>
              <a:t>Article 15</a:t>
            </a:r>
            <a:r>
              <a:rPr lang="en-US" sz="3200" dirty="0" smtClean="0">
                <a:solidFill>
                  <a:srgbClr val="323232"/>
                </a:solidFill>
                <a:latin typeface="Calibri" panose="020F0502020204030204"/>
              </a:rPr>
              <a:t> states that children have the right to meet with friends and join groups. However this is only a right if it does not harm other people. This means that if peer pressure leads to negative consequences, this is not a right and it is impacting other children’s rights.</a:t>
            </a:r>
            <a:endParaRPr lang="en-US" sz="3200" b="1" dirty="0">
              <a:solidFill>
                <a:srgbClr val="323232"/>
              </a:solidFill>
              <a:latin typeface="Calibri" panose="020F050202020403020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8641" t="51459" r="80032" b="22740"/>
          <a:stretch/>
        </p:blipFill>
        <p:spPr>
          <a:xfrm>
            <a:off x="8654953" y="3611042"/>
            <a:ext cx="2458524" cy="314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8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PKAT">
      <a:dk1>
        <a:srgbClr val="2A2C65"/>
      </a:dk1>
      <a:lt1>
        <a:srgbClr val="FFFFFF"/>
      </a:lt1>
      <a:dk2>
        <a:srgbClr val="44546A"/>
      </a:dk2>
      <a:lt2>
        <a:srgbClr val="E7E6E6"/>
      </a:lt2>
      <a:accent1>
        <a:srgbClr val="00592A"/>
      </a:accent1>
      <a:accent2>
        <a:srgbClr val="E1791D"/>
      </a:accent2>
      <a:accent3>
        <a:srgbClr val="A31A6D"/>
      </a:accent3>
      <a:accent4>
        <a:srgbClr val="C0162C"/>
      </a:accent4>
      <a:accent5>
        <a:srgbClr val="E1791D"/>
      </a:accent5>
      <a:accent6>
        <a:srgbClr val="70AD47"/>
      </a:accent6>
      <a:hlink>
        <a:srgbClr val="2A2B65"/>
      </a:hlink>
      <a:folHlink>
        <a:srgbClr val="A31A6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- Pupils, Parents and Visitors" id="{E76A054A-A0A8-4045-97AD-971116C46DE3}" vid="{D137112F-9E5D-4757-9DD1-5ADB193BE195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utor Time.potx" id="{D0E4B2E4-0A56-44A3-B1D8-ACD0E35330A3}" vid="{69DCC5B8-093F-4BC5-A2EA-400F559CCFD9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766</Words>
  <Application>Microsoft Office PowerPoint</Application>
  <PresentationFormat>Widescreen</PresentationFormat>
  <Paragraphs>92</Paragraphs>
  <Slides>16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31" baseType="lpstr">
      <vt:lpstr>Aptos</vt:lpstr>
      <vt:lpstr>Arial</vt:lpstr>
      <vt:lpstr>Bahnschrift</vt:lpstr>
      <vt:lpstr>Calibri</vt:lpstr>
      <vt:lpstr>Calibri Light</vt:lpstr>
      <vt:lpstr>Comic Sans MS</vt:lpstr>
      <vt:lpstr>Elephant</vt:lpstr>
      <vt:lpstr>Lato</vt:lpstr>
      <vt:lpstr>LondrinaSolid-Black</vt:lpstr>
      <vt:lpstr>Segoe UI</vt:lpstr>
      <vt:lpstr>Verdana</vt:lpstr>
      <vt:lpstr>3_Office Theme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peer pressure?</vt:lpstr>
      <vt:lpstr>Why are we learning about this?</vt:lpstr>
      <vt:lpstr>Why are we learning about this?</vt:lpstr>
      <vt:lpstr>Why are we learning about this?</vt:lpstr>
      <vt:lpstr>What is peer pressure?</vt:lpstr>
      <vt:lpstr>What is peer pressure?</vt:lpstr>
      <vt:lpstr>What is peer pressure?</vt:lpstr>
      <vt:lpstr>What is peer pressure?</vt:lpstr>
      <vt:lpstr>What is peer pressure?</vt:lpstr>
      <vt:lpstr>What is peer pressure?</vt:lpstr>
      <vt:lpstr>What is peer pressure?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Stewart</dc:creator>
  <cp:lastModifiedBy>Ryan Stewart</cp:lastModifiedBy>
  <cp:revision>67</cp:revision>
  <dcterms:created xsi:type="dcterms:W3CDTF">2024-08-15T13:31:51Z</dcterms:created>
  <dcterms:modified xsi:type="dcterms:W3CDTF">2025-04-14T10:38:19Z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