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71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DvOrHjf7k5MTLQkF5LBaA==" hashData="O67Qr2QkB1Od31M/qiCQ/ZTGY02KccLAQcKe46VUiIjln4iEZw40XkhL3phb5l0xdt+Cl8Qde6VLLtYh4KQLC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https://www.youtube.com/watch?v=QYmr9pVtryo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ntn4SKgpjwY?si=eI74lOP0QnqDHfs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739570" y="645903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endParaRPr sz="1092" dirty="0"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610" y="251810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Notice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4" y="5810630"/>
            <a:ext cx="4318391" cy="104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4" y="993387"/>
            <a:ext cx="11808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Homework will start today for Year 7 Monday 16th September </a:t>
            </a:r>
          </a:p>
          <a:p>
            <a:endParaRPr lang="en-GB" dirty="0"/>
          </a:p>
          <a:p>
            <a:r>
              <a:rPr lang="en-GB" dirty="0" smtClean="0"/>
              <a:t>You will go on to SAM Learning  and click on </a:t>
            </a:r>
            <a:r>
              <a:rPr lang="en-GB" dirty="0" smtClean="0">
                <a:solidFill>
                  <a:srgbClr val="FF0000"/>
                </a:solidFill>
              </a:rPr>
              <a:t>Set Tasks</a:t>
            </a:r>
            <a:r>
              <a:rPr lang="en-GB" dirty="0" smtClean="0"/>
              <a:t> to see all your tasks. </a:t>
            </a:r>
          </a:p>
          <a:p>
            <a:endParaRPr lang="en-GB" dirty="0"/>
          </a:p>
          <a:p>
            <a:r>
              <a:rPr lang="en-GB" dirty="0" smtClean="0"/>
              <a:t>You will receive Homework on a weekly basis so you need to log in and complete work every week.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you need help or access to a computer/device there is: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Homework Club every morning in West Canteen from 8am onwards.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Library computers available every break time and afterschool</a:t>
            </a:r>
          </a:p>
          <a:p>
            <a:endParaRPr lang="en-GB" dirty="0"/>
          </a:p>
          <a:p>
            <a:r>
              <a:rPr lang="en-GB" dirty="0" smtClean="0"/>
              <a:t>You will receive log in information this week to put into your passports.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Any issues please come see Mrs Shaheen in W309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7963" t="14198" r="40185" b="26378"/>
          <a:stretch/>
        </p:blipFill>
        <p:spPr>
          <a:xfrm>
            <a:off x="7167219" y="2770175"/>
            <a:ext cx="2409044" cy="3685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485948" y="3431903"/>
            <a:ext cx="2269101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USER ID will be your Date of Birth followed by your initials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PASSWORD will be the same as your USERID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Centre ID : B36HH2</a:t>
            </a:r>
            <a:endParaRPr lang="en-GB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have 1 minute to discuss the following scenario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“cycling on the pavement”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listen to your partners score and reason. You can then respond with your own score and reason.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</a:t>
            </a:r>
            <a:r>
              <a:rPr lang="en-US" sz="4000" b="1" dirty="0" smtClean="0"/>
              <a:t>your partners</a:t>
            </a:r>
            <a:r>
              <a:rPr lang="en-US" sz="4000" dirty="0" smtClean="0"/>
              <a:t> score and reason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Scenario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9" y="1261997"/>
            <a:ext cx="3688109" cy="5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09314" y="1480348"/>
            <a:ext cx="2805356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What are the rules safe steps outlined in the video for staying safe while walking alongside a road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</a:t>
            </a:r>
            <a:endParaRPr sz="2426" spc="27" dirty="0"/>
          </a:p>
        </p:txBody>
      </p:sp>
      <p:pic>
        <p:nvPicPr>
          <p:cNvPr id="9" name="ntn4SKgpjw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6251" y="1336031"/>
            <a:ext cx="9023063" cy="5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will be learning more about road safety in your Personal Development lesson this week.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Before this lesson reflect on how safe you are walking to and from school.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Is there anyway you could be </a:t>
            </a:r>
            <a:r>
              <a:rPr lang="en-US" sz="4000" smtClean="0"/>
              <a:t>more safe?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- 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4" y="1430058"/>
            <a:ext cx="3016638" cy="168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49" y="302851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244" y="4691725"/>
            <a:ext cx="2851219" cy="1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84905" cy="1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 Safety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Healthy food choices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sleep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physical activity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Road Safety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Looking at different scenarios to decide if they are safe or not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This week are looking at road safety.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important topic as many of you will be walking to school on your own for the first time.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It is important to use the roads properly so you arrive at school and return from school safely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4" y="1430058"/>
            <a:ext cx="3016638" cy="168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49" y="302851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244" y="4691725"/>
            <a:ext cx="2851219" cy="1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We are going to look at different scenarios.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After each scenario you will discuss how risky each scenario is. You will do this by giving a score out of 10 (1 being the least risky, 10 being the highest level of risk).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should have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in front of you to help with your discussion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4" y="1430058"/>
            <a:ext cx="3016638" cy="168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49" y="302851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244" y="4691725"/>
            <a:ext cx="2851219" cy="18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have 1 minute to discuss the following scenario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“Crossing the road when a green man is not showing”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listen to your partners score and reason. You can then respond with your own score and reason.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</a:t>
            </a:r>
            <a:r>
              <a:rPr lang="en-US" sz="4000" b="1" dirty="0" smtClean="0"/>
              <a:t>your partners</a:t>
            </a:r>
            <a:r>
              <a:rPr lang="en-US" sz="4000" dirty="0" smtClean="0"/>
              <a:t> score and reason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Scenario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9" y="1261997"/>
            <a:ext cx="3688109" cy="5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have 1 minute to discuss the following scenario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“Listening to music when crossing the road”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listen to your partners score and reason. You can then respond with your own score and reason.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</a:t>
            </a:r>
            <a:r>
              <a:rPr lang="en-US" sz="4000" b="1" dirty="0" smtClean="0"/>
              <a:t>your partners</a:t>
            </a:r>
            <a:r>
              <a:rPr lang="en-US" sz="4000" dirty="0" smtClean="0"/>
              <a:t> score and reason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Scenario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9" y="1261997"/>
            <a:ext cx="3688109" cy="5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have 1 minute to discuss the following scenario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“Using a phone (texting, scrolling on social media) when crossing the road”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listen to your partners score and reason. You can then respond with your own score and reason.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</a:t>
            </a:r>
            <a:r>
              <a:rPr lang="en-US" sz="4000" b="1" dirty="0" smtClean="0"/>
              <a:t>your partners</a:t>
            </a:r>
            <a:r>
              <a:rPr lang="en-US" sz="4000" dirty="0" smtClean="0"/>
              <a:t> score and reason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Scenario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9" y="1261997"/>
            <a:ext cx="3688109" cy="5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You have 1 minute to discuss the following scenario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“not crossing the road at a designated crossing point”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listen to your partners score and reason. You can then respond with your own score and reason.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</a:t>
            </a:r>
            <a:r>
              <a:rPr lang="en-US" sz="4000" b="1" dirty="0" smtClean="0"/>
              <a:t>your partners</a:t>
            </a:r>
            <a:r>
              <a:rPr lang="en-US" sz="4000" dirty="0" smtClean="0"/>
              <a:t> score and reason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Road Safety Scenario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9" y="1261997"/>
            <a:ext cx="3688109" cy="52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674</Words>
  <Application>Microsoft Office PowerPoint</Application>
  <PresentationFormat>Widescreen</PresentationFormat>
  <Paragraphs>100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Lato</vt:lpstr>
      <vt:lpstr>3_Office Theme</vt:lpstr>
      <vt:lpstr>2_Office Theme</vt:lpstr>
      <vt:lpstr>Office Theme</vt:lpstr>
      <vt:lpstr>Tutor Notice</vt:lpstr>
      <vt:lpstr>PowerPoint Presentation</vt:lpstr>
      <vt:lpstr>PowerPoint Presentation</vt:lpstr>
      <vt:lpstr>Road Safety</vt:lpstr>
      <vt:lpstr>Road Safety</vt:lpstr>
      <vt:lpstr>Road Safety Scenario</vt:lpstr>
      <vt:lpstr>Road Safety Scenario</vt:lpstr>
      <vt:lpstr>Road Safety Scenario</vt:lpstr>
      <vt:lpstr>Road Safety Scenario</vt:lpstr>
      <vt:lpstr>Road Safety Scenario</vt:lpstr>
      <vt:lpstr>Road Safety</vt:lpstr>
      <vt:lpstr>Road Safety -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10</cp:revision>
  <dcterms:created xsi:type="dcterms:W3CDTF">2024-08-15T13:31:51Z</dcterms:created>
  <dcterms:modified xsi:type="dcterms:W3CDTF">2024-10-11T14:27:44Z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