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4" r:id="rId3"/>
  </p:sldMasterIdLst>
  <p:notesMasterIdLst>
    <p:notesMasterId r:id="rId10"/>
  </p:notesMasterIdLst>
  <p:sldIdLst>
    <p:sldId id="257" r:id="rId4"/>
    <p:sldId id="258" r:id="rId5"/>
    <p:sldId id="259" r:id="rId6"/>
    <p:sldId id="260" r:id="rId7"/>
    <p:sldId id="261" r:id="rId8"/>
    <p:sldId id="262"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5C3One6fRTETpThXCdJWrw==" hashData="k6z8yDH7B8p16CWHkUtp/SzXFwE9nycCqbCr7Glb6qjZjJVJLNtPD7dQpi0YNAqb6VPuzX8wQYh2P4X6+iZSdg=="/>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113" d="100"/>
          <a:sy n="113" d="100"/>
        </p:scale>
        <p:origin x="456"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presProps" Target="presProps.xml"/><Relationship Id="rId5" Type="http://schemas.openxmlformats.org/officeDocument/2006/relationships/slide" Target="slides/slide2.xml"/><Relationship Id="rId10"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CB1D147-4513-4AB8-B851-3CDD42F819E6}" type="datetimeFigureOut">
              <a:rPr lang="en-GB" smtClean="0"/>
              <a:t>11/10/2024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875363B-810C-4065-AEF7-90C1F8936BA4}" type="slidenum">
              <a:rPr lang="en-GB" smtClean="0"/>
              <a:t>‹#›</a:t>
            </a:fld>
            <a:endParaRPr lang="en-GB"/>
          </a:p>
        </p:txBody>
      </p:sp>
    </p:spTree>
    <p:extLst>
      <p:ext uri="{BB962C8B-B14F-4D97-AF65-F5344CB8AC3E}">
        <p14:creationId xmlns:p14="http://schemas.microsoft.com/office/powerpoint/2010/main" val="18804823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https://www.youtube.com/watch?v=OQ8imwnRSyc play from beginning</a:t>
            </a:r>
            <a:r>
              <a:rPr lang="en-GB" baseline="0" dirty="0" smtClean="0"/>
              <a:t> to 2:48</a:t>
            </a:r>
            <a:endParaRPr lang="en-GB" dirty="0"/>
          </a:p>
        </p:txBody>
      </p:sp>
      <p:sp>
        <p:nvSpPr>
          <p:cNvPr id="4" name="Slide Number Placeholder 3"/>
          <p:cNvSpPr>
            <a:spLocks noGrp="1"/>
          </p:cNvSpPr>
          <p:nvPr>
            <p:ph type="sldNum" sz="quarter" idx="10"/>
          </p:nvPr>
        </p:nvSpPr>
        <p:spPr/>
        <p:txBody>
          <a:bodyPr/>
          <a:lstStyle/>
          <a:p>
            <a:fld id="{5875363B-810C-4065-AEF7-90C1F8936BA4}" type="slidenum">
              <a:rPr lang="en-GB" smtClean="0"/>
              <a:t>5</a:t>
            </a:fld>
            <a:endParaRPr lang="en-GB"/>
          </a:p>
        </p:txBody>
      </p:sp>
    </p:spTree>
    <p:extLst>
      <p:ext uri="{BB962C8B-B14F-4D97-AF65-F5344CB8AC3E}">
        <p14:creationId xmlns:p14="http://schemas.microsoft.com/office/powerpoint/2010/main" val="32318126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1"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1" y="3602038"/>
            <a:ext cx="9144000" cy="1655762"/>
          </a:xfrm>
        </p:spPr>
        <p:txBody>
          <a:bodyPr/>
          <a:lstStyle>
            <a:lvl1pPr marL="0" indent="0" algn="ctr">
              <a:buNone/>
              <a:defRPr sz="2400"/>
            </a:lvl1pPr>
            <a:lvl2pPr marL="457185" indent="0" algn="ctr">
              <a:buNone/>
              <a:defRPr sz="2000"/>
            </a:lvl2pPr>
            <a:lvl3pPr marL="914369" indent="0" algn="ctr">
              <a:buNone/>
              <a:defRPr sz="1801"/>
            </a:lvl3pPr>
            <a:lvl4pPr marL="1371553" indent="0" algn="ctr">
              <a:buNone/>
              <a:defRPr sz="1600"/>
            </a:lvl4pPr>
            <a:lvl5pPr marL="1828738" indent="0" algn="ctr">
              <a:buNone/>
              <a:defRPr sz="1600"/>
            </a:lvl5pPr>
            <a:lvl6pPr marL="2285923" indent="0" algn="ctr">
              <a:buNone/>
              <a:defRPr sz="1600"/>
            </a:lvl6pPr>
            <a:lvl7pPr marL="2743107" indent="0" algn="ctr">
              <a:buNone/>
              <a:defRPr sz="1600"/>
            </a:lvl7pPr>
            <a:lvl8pPr marL="3200292" indent="0" algn="ctr">
              <a:buNone/>
              <a:defRPr sz="1600"/>
            </a:lvl8pPr>
            <a:lvl9pPr marL="3657476"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pPr defTabSz="914358">
              <a:defRPr/>
            </a:pPr>
            <a:fld id="{B7938270-B965-4555-B3AA-0F5AC3140255}" type="datetimeFigureOut">
              <a:rPr lang="en-GB" smtClean="0">
                <a:solidFill>
                  <a:prstClr val="black">
                    <a:tint val="75000"/>
                  </a:prstClr>
                </a:solidFill>
              </a:rPr>
              <a:pPr defTabSz="914358">
                <a:defRPr/>
              </a:pPr>
              <a:t>11/10/2024</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pPr defTabSz="914358">
              <a:defRPr/>
            </a:pPr>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pPr defTabSz="914358">
              <a:defRPr/>
            </a:pPr>
            <a:fld id="{3D9341B5-D370-47BD-904A-50E95B2A1933}" type="slidenum">
              <a:rPr lang="en-GB" smtClean="0">
                <a:solidFill>
                  <a:prstClr val="black">
                    <a:tint val="75000"/>
                  </a:prstClr>
                </a:solidFill>
              </a:rPr>
              <a:pPr defTabSz="914358">
                <a:defRPr/>
              </a:pPr>
              <a:t>‹#›</a:t>
            </a:fld>
            <a:endParaRPr lang="en-GB">
              <a:solidFill>
                <a:prstClr val="black">
                  <a:tint val="75000"/>
                </a:prstClr>
              </a:solidFill>
            </a:endParaRPr>
          </a:p>
        </p:txBody>
      </p:sp>
    </p:spTree>
    <p:extLst>
      <p:ext uri="{BB962C8B-B14F-4D97-AF65-F5344CB8AC3E}">
        <p14:creationId xmlns:p14="http://schemas.microsoft.com/office/powerpoint/2010/main" val="13135700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pPr defTabSz="914358">
              <a:defRPr/>
            </a:pPr>
            <a:fld id="{B7938270-B965-4555-B3AA-0F5AC3140255}" type="datetimeFigureOut">
              <a:rPr lang="en-GB" smtClean="0">
                <a:solidFill>
                  <a:prstClr val="black">
                    <a:tint val="75000"/>
                  </a:prstClr>
                </a:solidFill>
              </a:rPr>
              <a:pPr defTabSz="914358">
                <a:defRPr/>
              </a:pPr>
              <a:t>11/10/2024</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pPr defTabSz="914358">
              <a:defRPr/>
            </a:pPr>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pPr defTabSz="914358">
              <a:defRPr/>
            </a:pPr>
            <a:fld id="{3D9341B5-D370-47BD-904A-50E95B2A1933}" type="slidenum">
              <a:rPr lang="en-GB" smtClean="0">
                <a:solidFill>
                  <a:prstClr val="black">
                    <a:tint val="75000"/>
                  </a:prstClr>
                </a:solidFill>
              </a:rPr>
              <a:pPr defTabSz="914358">
                <a:defRPr/>
              </a:pPr>
              <a:t>‹#›</a:t>
            </a:fld>
            <a:endParaRPr lang="en-GB">
              <a:solidFill>
                <a:prstClr val="black">
                  <a:tint val="75000"/>
                </a:prstClr>
              </a:solidFill>
            </a:endParaRPr>
          </a:p>
        </p:txBody>
      </p:sp>
    </p:spTree>
    <p:extLst>
      <p:ext uri="{BB962C8B-B14F-4D97-AF65-F5344CB8AC3E}">
        <p14:creationId xmlns:p14="http://schemas.microsoft.com/office/powerpoint/2010/main" val="29407680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899"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199"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pPr defTabSz="914358">
              <a:defRPr/>
            </a:pPr>
            <a:fld id="{B7938270-B965-4555-B3AA-0F5AC3140255}" type="datetimeFigureOut">
              <a:rPr lang="en-GB" smtClean="0">
                <a:solidFill>
                  <a:prstClr val="black">
                    <a:tint val="75000"/>
                  </a:prstClr>
                </a:solidFill>
              </a:rPr>
              <a:pPr defTabSz="914358">
                <a:defRPr/>
              </a:pPr>
              <a:t>11/10/2024</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pPr defTabSz="914358">
              <a:defRPr/>
            </a:pPr>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pPr defTabSz="914358">
              <a:defRPr/>
            </a:pPr>
            <a:fld id="{3D9341B5-D370-47BD-904A-50E95B2A1933}" type="slidenum">
              <a:rPr lang="en-GB" smtClean="0">
                <a:solidFill>
                  <a:prstClr val="black">
                    <a:tint val="75000"/>
                  </a:prstClr>
                </a:solidFill>
              </a:rPr>
              <a:pPr defTabSz="914358">
                <a:defRPr/>
              </a:pPr>
              <a:t>‹#›</a:t>
            </a:fld>
            <a:endParaRPr lang="en-GB">
              <a:solidFill>
                <a:prstClr val="black">
                  <a:tint val="75000"/>
                </a:prstClr>
              </a:solidFill>
            </a:endParaRPr>
          </a:p>
        </p:txBody>
      </p:sp>
    </p:spTree>
    <p:extLst>
      <p:ext uri="{BB962C8B-B14F-4D97-AF65-F5344CB8AC3E}">
        <p14:creationId xmlns:p14="http://schemas.microsoft.com/office/powerpoint/2010/main" val="14764842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1"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1" y="3602038"/>
            <a:ext cx="9144000" cy="1655762"/>
          </a:xfrm>
        </p:spPr>
        <p:txBody>
          <a:bodyPr/>
          <a:lstStyle>
            <a:lvl1pPr marL="0" indent="0" algn="ctr">
              <a:buNone/>
              <a:defRPr sz="2400"/>
            </a:lvl1pPr>
            <a:lvl2pPr marL="457185" indent="0" algn="ctr">
              <a:buNone/>
              <a:defRPr sz="2000"/>
            </a:lvl2pPr>
            <a:lvl3pPr marL="914369" indent="0" algn="ctr">
              <a:buNone/>
              <a:defRPr sz="1801"/>
            </a:lvl3pPr>
            <a:lvl4pPr marL="1371553" indent="0" algn="ctr">
              <a:buNone/>
              <a:defRPr sz="1600"/>
            </a:lvl4pPr>
            <a:lvl5pPr marL="1828738" indent="0" algn="ctr">
              <a:buNone/>
              <a:defRPr sz="1600"/>
            </a:lvl5pPr>
            <a:lvl6pPr marL="2285923" indent="0" algn="ctr">
              <a:buNone/>
              <a:defRPr sz="1600"/>
            </a:lvl6pPr>
            <a:lvl7pPr marL="2743107" indent="0" algn="ctr">
              <a:buNone/>
              <a:defRPr sz="1600"/>
            </a:lvl7pPr>
            <a:lvl8pPr marL="3200292" indent="0" algn="ctr">
              <a:buNone/>
              <a:defRPr sz="1600"/>
            </a:lvl8pPr>
            <a:lvl9pPr marL="3657476"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pPr defTabSz="914358">
              <a:defRPr/>
            </a:pPr>
            <a:fld id="{B7938270-B965-4555-B3AA-0F5AC3140255}" type="datetimeFigureOut">
              <a:rPr lang="en-GB" smtClean="0">
                <a:solidFill>
                  <a:prstClr val="black">
                    <a:tint val="75000"/>
                  </a:prstClr>
                </a:solidFill>
              </a:rPr>
              <a:pPr defTabSz="914358">
                <a:defRPr/>
              </a:pPr>
              <a:t>11/10/2024</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pPr defTabSz="914358">
              <a:defRPr/>
            </a:pPr>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pPr defTabSz="914358">
              <a:defRPr/>
            </a:pPr>
            <a:fld id="{3D9341B5-D370-47BD-904A-50E95B2A1933}" type="slidenum">
              <a:rPr lang="en-GB" smtClean="0">
                <a:solidFill>
                  <a:prstClr val="black">
                    <a:tint val="75000"/>
                  </a:prstClr>
                </a:solidFill>
              </a:rPr>
              <a:pPr defTabSz="914358">
                <a:defRPr/>
              </a:pPr>
              <a:t>‹#›</a:t>
            </a:fld>
            <a:endParaRPr lang="en-GB">
              <a:solidFill>
                <a:prstClr val="black">
                  <a:tint val="75000"/>
                </a:prstClr>
              </a:solidFill>
            </a:endParaRPr>
          </a:p>
        </p:txBody>
      </p:sp>
    </p:spTree>
    <p:extLst>
      <p:ext uri="{BB962C8B-B14F-4D97-AF65-F5344CB8AC3E}">
        <p14:creationId xmlns:p14="http://schemas.microsoft.com/office/powerpoint/2010/main" val="7177447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pPr defTabSz="914358">
              <a:defRPr/>
            </a:pPr>
            <a:fld id="{B7938270-B965-4555-B3AA-0F5AC3140255}" type="datetimeFigureOut">
              <a:rPr lang="en-GB" smtClean="0">
                <a:solidFill>
                  <a:prstClr val="black">
                    <a:tint val="75000"/>
                  </a:prstClr>
                </a:solidFill>
              </a:rPr>
              <a:pPr defTabSz="914358">
                <a:defRPr/>
              </a:pPr>
              <a:t>11/10/2024</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pPr defTabSz="914358">
              <a:defRPr/>
            </a:pPr>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pPr defTabSz="914358">
              <a:defRPr/>
            </a:pPr>
            <a:fld id="{3D9341B5-D370-47BD-904A-50E95B2A1933}" type="slidenum">
              <a:rPr lang="en-GB" smtClean="0">
                <a:solidFill>
                  <a:prstClr val="black">
                    <a:tint val="75000"/>
                  </a:prstClr>
                </a:solidFill>
              </a:rPr>
              <a:pPr defTabSz="914358">
                <a:defRPr/>
              </a:pPr>
              <a:t>‹#›</a:t>
            </a:fld>
            <a:endParaRPr lang="en-GB">
              <a:solidFill>
                <a:prstClr val="black">
                  <a:tint val="75000"/>
                </a:prstClr>
              </a:solidFill>
            </a:endParaRPr>
          </a:p>
        </p:txBody>
      </p:sp>
    </p:spTree>
    <p:extLst>
      <p:ext uri="{BB962C8B-B14F-4D97-AF65-F5344CB8AC3E}">
        <p14:creationId xmlns:p14="http://schemas.microsoft.com/office/powerpoint/2010/main" val="25748781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2" y="1709739"/>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2" y="4589465"/>
            <a:ext cx="10515600" cy="1500187"/>
          </a:xfrm>
        </p:spPr>
        <p:txBody>
          <a:bodyPr/>
          <a:lstStyle>
            <a:lvl1pPr marL="0" indent="0">
              <a:buNone/>
              <a:defRPr sz="2400">
                <a:solidFill>
                  <a:schemeClr val="tx1">
                    <a:tint val="75000"/>
                  </a:schemeClr>
                </a:solidFill>
              </a:defRPr>
            </a:lvl1pPr>
            <a:lvl2pPr marL="457185" indent="0">
              <a:buNone/>
              <a:defRPr sz="2000">
                <a:solidFill>
                  <a:schemeClr val="tx1">
                    <a:tint val="75000"/>
                  </a:schemeClr>
                </a:solidFill>
              </a:defRPr>
            </a:lvl2pPr>
            <a:lvl3pPr marL="914369" indent="0">
              <a:buNone/>
              <a:defRPr sz="1801">
                <a:solidFill>
                  <a:schemeClr val="tx1">
                    <a:tint val="75000"/>
                  </a:schemeClr>
                </a:solidFill>
              </a:defRPr>
            </a:lvl3pPr>
            <a:lvl4pPr marL="1371553" indent="0">
              <a:buNone/>
              <a:defRPr sz="1600">
                <a:solidFill>
                  <a:schemeClr val="tx1">
                    <a:tint val="75000"/>
                  </a:schemeClr>
                </a:solidFill>
              </a:defRPr>
            </a:lvl4pPr>
            <a:lvl5pPr marL="1828738" indent="0">
              <a:buNone/>
              <a:defRPr sz="1600">
                <a:solidFill>
                  <a:schemeClr val="tx1">
                    <a:tint val="75000"/>
                  </a:schemeClr>
                </a:solidFill>
              </a:defRPr>
            </a:lvl5pPr>
            <a:lvl6pPr marL="2285923" indent="0">
              <a:buNone/>
              <a:defRPr sz="1600">
                <a:solidFill>
                  <a:schemeClr val="tx1">
                    <a:tint val="75000"/>
                  </a:schemeClr>
                </a:solidFill>
              </a:defRPr>
            </a:lvl6pPr>
            <a:lvl7pPr marL="2743107" indent="0">
              <a:buNone/>
              <a:defRPr sz="1600">
                <a:solidFill>
                  <a:schemeClr val="tx1">
                    <a:tint val="75000"/>
                  </a:schemeClr>
                </a:solidFill>
              </a:defRPr>
            </a:lvl7pPr>
            <a:lvl8pPr marL="3200292" indent="0">
              <a:buNone/>
              <a:defRPr sz="1600">
                <a:solidFill>
                  <a:schemeClr val="tx1">
                    <a:tint val="75000"/>
                  </a:schemeClr>
                </a:solidFill>
              </a:defRPr>
            </a:lvl8pPr>
            <a:lvl9pPr marL="3657476"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defTabSz="914358">
              <a:defRPr/>
            </a:pPr>
            <a:fld id="{B7938270-B965-4555-B3AA-0F5AC3140255}" type="datetimeFigureOut">
              <a:rPr lang="en-GB" smtClean="0">
                <a:solidFill>
                  <a:prstClr val="black">
                    <a:tint val="75000"/>
                  </a:prstClr>
                </a:solidFill>
              </a:rPr>
              <a:pPr defTabSz="914358">
                <a:defRPr/>
              </a:pPr>
              <a:t>11/10/2024</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pPr defTabSz="914358">
              <a:defRPr/>
            </a:pPr>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pPr defTabSz="914358">
              <a:defRPr/>
            </a:pPr>
            <a:fld id="{3D9341B5-D370-47BD-904A-50E95B2A1933}" type="slidenum">
              <a:rPr lang="en-GB" smtClean="0">
                <a:solidFill>
                  <a:prstClr val="black">
                    <a:tint val="75000"/>
                  </a:prstClr>
                </a:solidFill>
              </a:rPr>
              <a:pPr defTabSz="914358">
                <a:defRPr/>
              </a:pPr>
              <a:t>‹#›</a:t>
            </a:fld>
            <a:endParaRPr lang="en-GB">
              <a:solidFill>
                <a:prstClr val="black">
                  <a:tint val="75000"/>
                </a:prstClr>
              </a:solidFill>
            </a:endParaRPr>
          </a:p>
        </p:txBody>
      </p:sp>
    </p:spTree>
    <p:extLst>
      <p:ext uri="{BB962C8B-B14F-4D97-AF65-F5344CB8AC3E}">
        <p14:creationId xmlns:p14="http://schemas.microsoft.com/office/powerpoint/2010/main" val="47929288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1"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1"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pPr defTabSz="914358">
              <a:defRPr/>
            </a:pPr>
            <a:fld id="{B7938270-B965-4555-B3AA-0F5AC3140255}" type="datetimeFigureOut">
              <a:rPr lang="en-GB" smtClean="0">
                <a:solidFill>
                  <a:prstClr val="black">
                    <a:tint val="75000"/>
                  </a:prstClr>
                </a:solidFill>
              </a:rPr>
              <a:pPr defTabSz="914358">
                <a:defRPr/>
              </a:pPr>
              <a:t>11/10/2024</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pPr defTabSz="914358">
              <a:defRPr/>
            </a:pPr>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pPr defTabSz="914358">
              <a:defRPr/>
            </a:pPr>
            <a:fld id="{3D9341B5-D370-47BD-904A-50E95B2A1933}" type="slidenum">
              <a:rPr lang="en-GB" smtClean="0">
                <a:solidFill>
                  <a:prstClr val="black">
                    <a:tint val="75000"/>
                  </a:prstClr>
                </a:solidFill>
              </a:rPr>
              <a:pPr defTabSz="914358">
                <a:defRPr/>
              </a:pPr>
              <a:t>‹#›</a:t>
            </a:fld>
            <a:endParaRPr lang="en-GB">
              <a:solidFill>
                <a:prstClr val="black">
                  <a:tint val="75000"/>
                </a:prstClr>
              </a:solidFill>
            </a:endParaRPr>
          </a:p>
        </p:txBody>
      </p:sp>
    </p:spTree>
    <p:extLst>
      <p:ext uri="{BB962C8B-B14F-4D97-AF65-F5344CB8AC3E}">
        <p14:creationId xmlns:p14="http://schemas.microsoft.com/office/powerpoint/2010/main" val="366050007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9" y="365126"/>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90" y="1681163"/>
            <a:ext cx="5157787" cy="823912"/>
          </a:xfrm>
        </p:spPr>
        <p:txBody>
          <a:bodyPr anchor="b"/>
          <a:lstStyle>
            <a:lvl1pPr marL="0" indent="0">
              <a:buNone/>
              <a:defRPr sz="2400" b="1"/>
            </a:lvl1pPr>
            <a:lvl2pPr marL="457185" indent="0">
              <a:buNone/>
              <a:defRPr sz="2000" b="1"/>
            </a:lvl2pPr>
            <a:lvl3pPr marL="914369" indent="0">
              <a:buNone/>
              <a:defRPr sz="1801" b="1"/>
            </a:lvl3pPr>
            <a:lvl4pPr marL="1371553" indent="0">
              <a:buNone/>
              <a:defRPr sz="1600" b="1"/>
            </a:lvl4pPr>
            <a:lvl5pPr marL="1828738" indent="0">
              <a:buNone/>
              <a:defRPr sz="1600" b="1"/>
            </a:lvl5pPr>
            <a:lvl6pPr marL="2285923" indent="0">
              <a:buNone/>
              <a:defRPr sz="1600" b="1"/>
            </a:lvl6pPr>
            <a:lvl7pPr marL="2743107" indent="0">
              <a:buNone/>
              <a:defRPr sz="1600" b="1"/>
            </a:lvl7pPr>
            <a:lvl8pPr marL="3200292" indent="0">
              <a:buNone/>
              <a:defRPr sz="1600" b="1"/>
            </a:lvl8pPr>
            <a:lvl9pPr marL="3657476"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90" y="2505077"/>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2" y="1681163"/>
            <a:ext cx="5183188" cy="823912"/>
          </a:xfrm>
        </p:spPr>
        <p:txBody>
          <a:bodyPr anchor="b"/>
          <a:lstStyle>
            <a:lvl1pPr marL="0" indent="0">
              <a:buNone/>
              <a:defRPr sz="2400" b="1"/>
            </a:lvl1pPr>
            <a:lvl2pPr marL="457185" indent="0">
              <a:buNone/>
              <a:defRPr sz="2000" b="1"/>
            </a:lvl2pPr>
            <a:lvl3pPr marL="914369" indent="0">
              <a:buNone/>
              <a:defRPr sz="1801" b="1"/>
            </a:lvl3pPr>
            <a:lvl4pPr marL="1371553" indent="0">
              <a:buNone/>
              <a:defRPr sz="1600" b="1"/>
            </a:lvl4pPr>
            <a:lvl5pPr marL="1828738" indent="0">
              <a:buNone/>
              <a:defRPr sz="1600" b="1"/>
            </a:lvl5pPr>
            <a:lvl6pPr marL="2285923" indent="0">
              <a:buNone/>
              <a:defRPr sz="1600" b="1"/>
            </a:lvl6pPr>
            <a:lvl7pPr marL="2743107" indent="0">
              <a:buNone/>
              <a:defRPr sz="1600" b="1"/>
            </a:lvl7pPr>
            <a:lvl8pPr marL="3200292" indent="0">
              <a:buNone/>
              <a:defRPr sz="1600" b="1"/>
            </a:lvl8pPr>
            <a:lvl9pPr marL="3657476"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2" y="2505077"/>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pPr defTabSz="914358">
              <a:defRPr/>
            </a:pPr>
            <a:fld id="{B7938270-B965-4555-B3AA-0F5AC3140255}" type="datetimeFigureOut">
              <a:rPr lang="en-GB" smtClean="0">
                <a:solidFill>
                  <a:prstClr val="black">
                    <a:tint val="75000"/>
                  </a:prstClr>
                </a:solidFill>
              </a:rPr>
              <a:pPr defTabSz="914358">
                <a:defRPr/>
              </a:pPr>
              <a:t>11/10/2024</a:t>
            </a:fld>
            <a:endParaRPr lang="en-GB">
              <a:solidFill>
                <a:prstClr val="black">
                  <a:tint val="75000"/>
                </a:prstClr>
              </a:solidFill>
            </a:endParaRPr>
          </a:p>
        </p:txBody>
      </p:sp>
      <p:sp>
        <p:nvSpPr>
          <p:cNvPr id="8" name="Footer Placeholder 7"/>
          <p:cNvSpPr>
            <a:spLocks noGrp="1"/>
          </p:cNvSpPr>
          <p:nvPr>
            <p:ph type="ftr" sz="quarter" idx="11"/>
          </p:nvPr>
        </p:nvSpPr>
        <p:spPr/>
        <p:txBody>
          <a:bodyPr/>
          <a:lstStyle/>
          <a:p>
            <a:pPr defTabSz="914358">
              <a:defRPr/>
            </a:pPr>
            <a:endParaRPr lang="en-GB">
              <a:solidFill>
                <a:prstClr val="black">
                  <a:tint val="75000"/>
                </a:prstClr>
              </a:solidFill>
            </a:endParaRPr>
          </a:p>
        </p:txBody>
      </p:sp>
      <p:sp>
        <p:nvSpPr>
          <p:cNvPr id="9" name="Slide Number Placeholder 8"/>
          <p:cNvSpPr>
            <a:spLocks noGrp="1"/>
          </p:cNvSpPr>
          <p:nvPr>
            <p:ph type="sldNum" sz="quarter" idx="12"/>
          </p:nvPr>
        </p:nvSpPr>
        <p:spPr/>
        <p:txBody>
          <a:bodyPr/>
          <a:lstStyle/>
          <a:p>
            <a:pPr defTabSz="914358">
              <a:defRPr/>
            </a:pPr>
            <a:fld id="{3D9341B5-D370-47BD-904A-50E95B2A1933}" type="slidenum">
              <a:rPr lang="en-GB" smtClean="0">
                <a:solidFill>
                  <a:prstClr val="black">
                    <a:tint val="75000"/>
                  </a:prstClr>
                </a:solidFill>
              </a:rPr>
              <a:pPr defTabSz="914358">
                <a:defRPr/>
              </a:pPr>
              <a:t>‹#›</a:t>
            </a:fld>
            <a:endParaRPr lang="en-GB">
              <a:solidFill>
                <a:prstClr val="black">
                  <a:tint val="75000"/>
                </a:prstClr>
              </a:solidFill>
            </a:endParaRPr>
          </a:p>
        </p:txBody>
      </p:sp>
    </p:spTree>
    <p:extLst>
      <p:ext uri="{BB962C8B-B14F-4D97-AF65-F5344CB8AC3E}">
        <p14:creationId xmlns:p14="http://schemas.microsoft.com/office/powerpoint/2010/main" val="363075008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pPr defTabSz="914358">
              <a:defRPr/>
            </a:pPr>
            <a:fld id="{B7938270-B965-4555-B3AA-0F5AC3140255}" type="datetimeFigureOut">
              <a:rPr lang="en-GB" smtClean="0">
                <a:solidFill>
                  <a:prstClr val="black">
                    <a:tint val="75000"/>
                  </a:prstClr>
                </a:solidFill>
              </a:rPr>
              <a:pPr defTabSz="914358">
                <a:defRPr/>
              </a:pPr>
              <a:t>11/10/2024</a:t>
            </a:fld>
            <a:endParaRPr lang="en-GB">
              <a:solidFill>
                <a:prstClr val="black">
                  <a:tint val="75000"/>
                </a:prstClr>
              </a:solidFill>
            </a:endParaRPr>
          </a:p>
        </p:txBody>
      </p:sp>
      <p:sp>
        <p:nvSpPr>
          <p:cNvPr id="4" name="Footer Placeholder 3"/>
          <p:cNvSpPr>
            <a:spLocks noGrp="1"/>
          </p:cNvSpPr>
          <p:nvPr>
            <p:ph type="ftr" sz="quarter" idx="11"/>
          </p:nvPr>
        </p:nvSpPr>
        <p:spPr/>
        <p:txBody>
          <a:bodyPr/>
          <a:lstStyle/>
          <a:p>
            <a:pPr defTabSz="914358">
              <a:defRPr/>
            </a:pPr>
            <a:endParaRPr lang="en-GB">
              <a:solidFill>
                <a:prstClr val="black">
                  <a:tint val="75000"/>
                </a:prstClr>
              </a:solidFill>
            </a:endParaRPr>
          </a:p>
        </p:txBody>
      </p:sp>
      <p:sp>
        <p:nvSpPr>
          <p:cNvPr id="5" name="Slide Number Placeholder 4"/>
          <p:cNvSpPr>
            <a:spLocks noGrp="1"/>
          </p:cNvSpPr>
          <p:nvPr>
            <p:ph type="sldNum" sz="quarter" idx="12"/>
          </p:nvPr>
        </p:nvSpPr>
        <p:spPr/>
        <p:txBody>
          <a:bodyPr/>
          <a:lstStyle/>
          <a:p>
            <a:pPr defTabSz="914358">
              <a:defRPr/>
            </a:pPr>
            <a:fld id="{3D9341B5-D370-47BD-904A-50E95B2A1933}" type="slidenum">
              <a:rPr lang="en-GB" smtClean="0">
                <a:solidFill>
                  <a:prstClr val="black">
                    <a:tint val="75000"/>
                  </a:prstClr>
                </a:solidFill>
              </a:rPr>
              <a:pPr defTabSz="914358">
                <a:defRPr/>
              </a:pPr>
              <a:t>‹#›</a:t>
            </a:fld>
            <a:endParaRPr lang="en-GB">
              <a:solidFill>
                <a:prstClr val="black">
                  <a:tint val="75000"/>
                </a:prstClr>
              </a:solidFill>
            </a:endParaRPr>
          </a:p>
        </p:txBody>
      </p:sp>
    </p:spTree>
    <p:extLst>
      <p:ext uri="{BB962C8B-B14F-4D97-AF65-F5344CB8AC3E}">
        <p14:creationId xmlns:p14="http://schemas.microsoft.com/office/powerpoint/2010/main" val="353976170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defTabSz="914358">
              <a:defRPr/>
            </a:pPr>
            <a:fld id="{B7938270-B965-4555-B3AA-0F5AC3140255}" type="datetimeFigureOut">
              <a:rPr lang="en-GB" smtClean="0">
                <a:solidFill>
                  <a:prstClr val="black">
                    <a:tint val="75000"/>
                  </a:prstClr>
                </a:solidFill>
              </a:rPr>
              <a:pPr defTabSz="914358">
                <a:defRPr/>
              </a:pPr>
              <a:t>11/10/2024</a:t>
            </a:fld>
            <a:endParaRPr lang="en-GB">
              <a:solidFill>
                <a:prstClr val="black">
                  <a:tint val="75000"/>
                </a:prstClr>
              </a:solidFill>
            </a:endParaRPr>
          </a:p>
        </p:txBody>
      </p:sp>
      <p:sp>
        <p:nvSpPr>
          <p:cNvPr id="3" name="Footer Placeholder 2"/>
          <p:cNvSpPr>
            <a:spLocks noGrp="1"/>
          </p:cNvSpPr>
          <p:nvPr>
            <p:ph type="ftr" sz="quarter" idx="11"/>
          </p:nvPr>
        </p:nvSpPr>
        <p:spPr/>
        <p:txBody>
          <a:bodyPr/>
          <a:lstStyle/>
          <a:p>
            <a:pPr defTabSz="914358">
              <a:defRPr/>
            </a:pPr>
            <a:endParaRPr lang="en-GB">
              <a:solidFill>
                <a:prstClr val="black">
                  <a:tint val="75000"/>
                </a:prstClr>
              </a:solidFill>
            </a:endParaRPr>
          </a:p>
        </p:txBody>
      </p:sp>
      <p:sp>
        <p:nvSpPr>
          <p:cNvPr id="4" name="Slide Number Placeholder 3"/>
          <p:cNvSpPr>
            <a:spLocks noGrp="1"/>
          </p:cNvSpPr>
          <p:nvPr>
            <p:ph type="sldNum" sz="quarter" idx="12"/>
          </p:nvPr>
        </p:nvSpPr>
        <p:spPr/>
        <p:txBody>
          <a:bodyPr/>
          <a:lstStyle/>
          <a:p>
            <a:pPr defTabSz="914358">
              <a:defRPr/>
            </a:pPr>
            <a:fld id="{3D9341B5-D370-47BD-904A-50E95B2A1933}" type="slidenum">
              <a:rPr lang="en-GB" smtClean="0">
                <a:solidFill>
                  <a:prstClr val="black">
                    <a:tint val="75000"/>
                  </a:prstClr>
                </a:solidFill>
              </a:rPr>
              <a:pPr defTabSz="914358">
                <a:defRPr/>
              </a:pPr>
              <a:t>‹#›</a:t>
            </a:fld>
            <a:endParaRPr lang="en-GB">
              <a:solidFill>
                <a:prstClr val="black">
                  <a:tint val="75000"/>
                </a:prstClr>
              </a:solidFill>
            </a:endParaRPr>
          </a:p>
        </p:txBody>
      </p:sp>
    </p:spTree>
    <p:extLst>
      <p:ext uri="{BB962C8B-B14F-4D97-AF65-F5344CB8AC3E}">
        <p14:creationId xmlns:p14="http://schemas.microsoft.com/office/powerpoint/2010/main" val="414187411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90" y="457200"/>
            <a:ext cx="3932236"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6"/>
            <a:ext cx="6172201"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90" y="2057400"/>
            <a:ext cx="3932236" cy="3811588"/>
          </a:xfrm>
        </p:spPr>
        <p:txBody>
          <a:bodyPr/>
          <a:lstStyle>
            <a:lvl1pPr marL="0" indent="0">
              <a:buNone/>
              <a:defRPr sz="1600"/>
            </a:lvl1pPr>
            <a:lvl2pPr marL="457185" indent="0">
              <a:buNone/>
              <a:defRPr sz="1401"/>
            </a:lvl2pPr>
            <a:lvl3pPr marL="914369" indent="0">
              <a:buNone/>
              <a:defRPr sz="1200"/>
            </a:lvl3pPr>
            <a:lvl4pPr marL="1371553" indent="0">
              <a:buNone/>
              <a:defRPr sz="1001"/>
            </a:lvl4pPr>
            <a:lvl5pPr marL="1828738" indent="0">
              <a:buNone/>
              <a:defRPr sz="1001"/>
            </a:lvl5pPr>
            <a:lvl6pPr marL="2285923" indent="0">
              <a:buNone/>
              <a:defRPr sz="1001"/>
            </a:lvl6pPr>
            <a:lvl7pPr marL="2743107" indent="0">
              <a:buNone/>
              <a:defRPr sz="1001"/>
            </a:lvl7pPr>
            <a:lvl8pPr marL="3200292" indent="0">
              <a:buNone/>
              <a:defRPr sz="1001"/>
            </a:lvl8pPr>
            <a:lvl9pPr marL="3657476" indent="0">
              <a:buNone/>
              <a:defRPr sz="1001"/>
            </a:lvl9pPr>
          </a:lstStyle>
          <a:p>
            <a:pPr lvl="0"/>
            <a:r>
              <a:rPr lang="en-US" smtClean="0"/>
              <a:t>Edit Master text styles</a:t>
            </a:r>
          </a:p>
        </p:txBody>
      </p:sp>
      <p:sp>
        <p:nvSpPr>
          <p:cNvPr id="5" name="Date Placeholder 4"/>
          <p:cNvSpPr>
            <a:spLocks noGrp="1"/>
          </p:cNvSpPr>
          <p:nvPr>
            <p:ph type="dt" sz="half" idx="10"/>
          </p:nvPr>
        </p:nvSpPr>
        <p:spPr/>
        <p:txBody>
          <a:bodyPr/>
          <a:lstStyle/>
          <a:p>
            <a:pPr defTabSz="914358">
              <a:defRPr/>
            </a:pPr>
            <a:fld id="{B7938270-B965-4555-B3AA-0F5AC3140255}" type="datetimeFigureOut">
              <a:rPr lang="en-GB" smtClean="0">
                <a:solidFill>
                  <a:prstClr val="black">
                    <a:tint val="75000"/>
                  </a:prstClr>
                </a:solidFill>
              </a:rPr>
              <a:pPr defTabSz="914358">
                <a:defRPr/>
              </a:pPr>
              <a:t>11/10/2024</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pPr defTabSz="914358">
              <a:defRPr/>
            </a:pPr>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pPr defTabSz="914358">
              <a:defRPr/>
            </a:pPr>
            <a:fld id="{3D9341B5-D370-47BD-904A-50E95B2A1933}" type="slidenum">
              <a:rPr lang="en-GB" smtClean="0">
                <a:solidFill>
                  <a:prstClr val="black">
                    <a:tint val="75000"/>
                  </a:prstClr>
                </a:solidFill>
              </a:rPr>
              <a:pPr defTabSz="914358">
                <a:defRPr/>
              </a:pPr>
              <a:t>‹#›</a:t>
            </a:fld>
            <a:endParaRPr lang="en-GB">
              <a:solidFill>
                <a:prstClr val="black">
                  <a:tint val="75000"/>
                </a:prstClr>
              </a:solidFill>
            </a:endParaRPr>
          </a:p>
        </p:txBody>
      </p:sp>
    </p:spTree>
    <p:extLst>
      <p:ext uri="{BB962C8B-B14F-4D97-AF65-F5344CB8AC3E}">
        <p14:creationId xmlns:p14="http://schemas.microsoft.com/office/powerpoint/2010/main" val="9610560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pPr defTabSz="914358">
              <a:defRPr/>
            </a:pPr>
            <a:fld id="{B7938270-B965-4555-B3AA-0F5AC3140255}" type="datetimeFigureOut">
              <a:rPr lang="en-GB" smtClean="0">
                <a:solidFill>
                  <a:prstClr val="black">
                    <a:tint val="75000"/>
                  </a:prstClr>
                </a:solidFill>
              </a:rPr>
              <a:pPr defTabSz="914358">
                <a:defRPr/>
              </a:pPr>
              <a:t>11/10/2024</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pPr defTabSz="914358">
              <a:defRPr/>
            </a:pPr>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pPr defTabSz="914358">
              <a:defRPr/>
            </a:pPr>
            <a:fld id="{3D9341B5-D370-47BD-904A-50E95B2A1933}" type="slidenum">
              <a:rPr lang="en-GB" smtClean="0">
                <a:solidFill>
                  <a:prstClr val="black">
                    <a:tint val="75000"/>
                  </a:prstClr>
                </a:solidFill>
              </a:rPr>
              <a:pPr defTabSz="914358">
                <a:defRPr/>
              </a:pPr>
              <a:t>‹#›</a:t>
            </a:fld>
            <a:endParaRPr lang="en-GB">
              <a:solidFill>
                <a:prstClr val="black">
                  <a:tint val="75000"/>
                </a:prstClr>
              </a:solidFill>
            </a:endParaRPr>
          </a:p>
        </p:txBody>
      </p:sp>
    </p:spTree>
    <p:extLst>
      <p:ext uri="{BB962C8B-B14F-4D97-AF65-F5344CB8AC3E}">
        <p14:creationId xmlns:p14="http://schemas.microsoft.com/office/powerpoint/2010/main" val="119139207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90" y="457200"/>
            <a:ext cx="3932236"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6"/>
            <a:ext cx="6172201" cy="4873625"/>
          </a:xfrm>
        </p:spPr>
        <p:txBody>
          <a:bodyPr/>
          <a:lstStyle>
            <a:lvl1pPr marL="0" indent="0">
              <a:buNone/>
              <a:defRPr sz="3200"/>
            </a:lvl1pPr>
            <a:lvl2pPr marL="457185" indent="0">
              <a:buNone/>
              <a:defRPr sz="2800"/>
            </a:lvl2pPr>
            <a:lvl3pPr marL="914369" indent="0">
              <a:buNone/>
              <a:defRPr sz="2400"/>
            </a:lvl3pPr>
            <a:lvl4pPr marL="1371553" indent="0">
              <a:buNone/>
              <a:defRPr sz="2000"/>
            </a:lvl4pPr>
            <a:lvl5pPr marL="1828738" indent="0">
              <a:buNone/>
              <a:defRPr sz="2000"/>
            </a:lvl5pPr>
            <a:lvl6pPr marL="2285923" indent="0">
              <a:buNone/>
              <a:defRPr sz="2000"/>
            </a:lvl6pPr>
            <a:lvl7pPr marL="2743107" indent="0">
              <a:buNone/>
              <a:defRPr sz="2000"/>
            </a:lvl7pPr>
            <a:lvl8pPr marL="3200292" indent="0">
              <a:buNone/>
              <a:defRPr sz="2000"/>
            </a:lvl8pPr>
            <a:lvl9pPr marL="3657476" indent="0">
              <a:buNone/>
              <a:defRPr sz="2000"/>
            </a:lvl9pPr>
          </a:lstStyle>
          <a:p>
            <a:endParaRPr lang="en-GB"/>
          </a:p>
        </p:txBody>
      </p:sp>
      <p:sp>
        <p:nvSpPr>
          <p:cNvPr id="4" name="Text Placeholder 3"/>
          <p:cNvSpPr>
            <a:spLocks noGrp="1"/>
          </p:cNvSpPr>
          <p:nvPr>
            <p:ph type="body" sz="half" idx="2"/>
          </p:nvPr>
        </p:nvSpPr>
        <p:spPr>
          <a:xfrm>
            <a:off x="839790" y="2057400"/>
            <a:ext cx="3932236" cy="3811588"/>
          </a:xfrm>
        </p:spPr>
        <p:txBody>
          <a:bodyPr/>
          <a:lstStyle>
            <a:lvl1pPr marL="0" indent="0">
              <a:buNone/>
              <a:defRPr sz="1600"/>
            </a:lvl1pPr>
            <a:lvl2pPr marL="457185" indent="0">
              <a:buNone/>
              <a:defRPr sz="1401"/>
            </a:lvl2pPr>
            <a:lvl3pPr marL="914369" indent="0">
              <a:buNone/>
              <a:defRPr sz="1200"/>
            </a:lvl3pPr>
            <a:lvl4pPr marL="1371553" indent="0">
              <a:buNone/>
              <a:defRPr sz="1001"/>
            </a:lvl4pPr>
            <a:lvl5pPr marL="1828738" indent="0">
              <a:buNone/>
              <a:defRPr sz="1001"/>
            </a:lvl5pPr>
            <a:lvl6pPr marL="2285923" indent="0">
              <a:buNone/>
              <a:defRPr sz="1001"/>
            </a:lvl6pPr>
            <a:lvl7pPr marL="2743107" indent="0">
              <a:buNone/>
              <a:defRPr sz="1001"/>
            </a:lvl7pPr>
            <a:lvl8pPr marL="3200292" indent="0">
              <a:buNone/>
              <a:defRPr sz="1001"/>
            </a:lvl8pPr>
            <a:lvl9pPr marL="3657476" indent="0">
              <a:buNone/>
              <a:defRPr sz="1001"/>
            </a:lvl9pPr>
          </a:lstStyle>
          <a:p>
            <a:pPr lvl="0"/>
            <a:r>
              <a:rPr lang="en-US" smtClean="0"/>
              <a:t>Edit Master text styles</a:t>
            </a:r>
          </a:p>
        </p:txBody>
      </p:sp>
      <p:sp>
        <p:nvSpPr>
          <p:cNvPr id="5" name="Date Placeholder 4"/>
          <p:cNvSpPr>
            <a:spLocks noGrp="1"/>
          </p:cNvSpPr>
          <p:nvPr>
            <p:ph type="dt" sz="half" idx="10"/>
          </p:nvPr>
        </p:nvSpPr>
        <p:spPr/>
        <p:txBody>
          <a:bodyPr/>
          <a:lstStyle/>
          <a:p>
            <a:pPr defTabSz="914358">
              <a:defRPr/>
            </a:pPr>
            <a:fld id="{B7938270-B965-4555-B3AA-0F5AC3140255}" type="datetimeFigureOut">
              <a:rPr lang="en-GB" smtClean="0">
                <a:solidFill>
                  <a:prstClr val="black">
                    <a:tint val="75000"/>
                  </a:prstClr>
                </a:solidFill>
              </a:rPr>
              <a:pPr defTabSz="914358">
                <a:defRPr/>
              </a:pPr>
              <a:t>11/10/2024</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pPr defTabSz="914358">
              <a:defRPr/>
            </a:pPr>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pPr defTabSz="914358">
              <a:defRPr/>
            </a:pPr>
            <a:fld id="{3D9341B5-D370-47BD-904A-50E95B2A1933}" type="slidenum">
              <a:rPr lang="en-GB" smtClean="0">
                <a:solidFill>
                  <a:prstClr val="black">
                    <a:tint val="75000"/>
                  </a:prstClr>
                </a:solidFill>
              </a:rPr>
              <a:pPr defTabSz="914358">
                <a:defRPr/>
              </a:pPr>
              <a:t>‹#›</a:t>
            </a:fld>
            <a:endParaRPr lang="en-GB">
              <a:solidFill>
                <a:prstClr val="black">
                  <a:tint val="75000"/>
                </a:prstClr>
              </a:solidFill>
            </a:endParaRPr>
          </a:p>
        </p:txBody>
      </p:sp>
    </p:spTree>
    <p:extLst>
      <p:ext uri="{BB962C8B-B14F-4D97-AF65-F5344CB8AC3E}">
        <p14:creationId xmlns:p14="http://schemas.microsoft.com/office/powerpoint/2010/main" val="206111284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pPr defTabSz="914358">
              <a:defRPr/>
            </a:pPr>
            <a:fld id="{B7938270-B965-4555-B3AA-0F5AC3140255}" type="datetimeFigureOut">
              <a:rPr lang="en-GB" smtClean="0">
                <a:solidFill>
                  <a:prstClr val="black">
                    <a:tint val="75000"/>
                  </a:prstClr>
                </a:solidFill>
              </a:rPr>
              <a:pPr defTabSz="914358">
                <a:defRPr/>
              </a:pPr>
              <a:t>11/10/2024</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pPr defTabSz="914358">
              <a:defRPr/>
            </a:pPr>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pPr defTabSz="914358">
              <a:defRPr/>
            </a:pPr>
            <a:fld id="{3D9341B5-D370-47BD-904A-50E95B2A1933}" type="slidenum">
              <a:rPr lang="en-GB" smtClean="0">
                <a:solidFill>
                  <a:prstClr val="black">
                    <a:tint val="75000"/>
                  </a:prstClr>
                </a:solidFill>
              </a:rPr>
              <a:pPr defTabSz="914358">
                <a:defRPr/>
              </a:pPr>
              <a:t>‹#›</a:t>
            </a:fld>
            <a:endParaRPr lang="en-GB">
              <a:solidFill>
                <a:prstClr val="black">
                  <a:tint val="75000"/>
                </a:prstClr>
              </a:solidFill>
            </a:endParaRPr>
          </a:p>
        </p:txBody>
      </p:sp>
    </p:spTree>
    <p:extLst>
      <p:ext uri="{BB962C8B-B14F-4D97-AF65-F5344CB8AC3E}">
        <p14:creationId xmlns:p14="http://schemas.microsoft.com/office/powerpoint/2010/main" val="182688285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899"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199"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pPr defTabSz="914358">
              <a:defRPr/>
            </a:pPr>
            <a:fld id="{B7938270-B965-4555-B3AA-0F5AC3140255}" type="datetimeFigureOut">
              <a:rPr lang="en-GB" smtClean="0">
                <a:solidFill>
                  <a:prstClr val="black">
                    <a:tint val="75000"/>
                  </a:prstClr>
                </a:solidFill>
              </a:rPr>
              <a:pPr defTabSz="914358">
                <a:defRPr/>
              </a:pPr>
              <a:t>11/10/2024</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pPr defTabSz="914358">
              <a:defRPr/>
            </a:pPr>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pPr defTabSz="914358">
              <a:defRPr/>
            </a:pPr>
            <a:fld id="{3D9341B5-D370-47BD-904A-50E95B2A1933}" type="slidenum">
              <a:rPr lang="en-GB" smtClean="0">
                <a:solidFill>
                  <a:prstClr val="black">
                    <a:tint val="75000"/>
                  </a:prstClr>
                </a:solidFill>
              </a:rPr>
              <a:pPr defTabSz="914358">
                <a:defRPr/>
              </a:pPr>
              <a:t>‹#›</a:t>
            </a:fld>
            <a:endParaRPr lang="en-GB">
              <a:solidFill>
                <a:prstClr val="black">
                  <a:tint val="75000"/>
                </a:prstClr>
              </a:solidFill>
            </a:endParaRPr>
          </a:p>
        </p:txBody>
      </p:sp>
    </p:spTree>
    <p:extLst>
      <p:ext uri="{BB962C8B-B14F-4D97-AF65-F5344CB8AC3E}">
        <p14:creationId xmlns:p14="http://schemas.microsoft.com/office/powerpoint/2010/main" val="179050340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1" y="1122363"/>
            <a:ext cx="91440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1" y="3602038"/>
            <a:ext cx="9144000" cy="1655762"/>
          </a:xfrm>
        </p:spPr>
        <p:txBody>
          <a:bodyPr/>
          <a:lstStyle>
            <a:lvl1pPr marL="0" indent="0" algn="ctr">
              <a:buNone/>
              <a:defRPr sz="2400"/>
            </a:lvl1pPr>
            <a:lvl2pPr marL="457179" indent="0" algn="ctr">
              <a:buNone/>
              <a:defRPr sz="2000"/>
            </a:lvl2pPr>
            <a:lvl3pPr marL="914358" indent="0" algn="ctr">
              <a:buNone/>
              <a:defRPr sz="1800"/>
            </a:lvl3pPr>
            <a:lvl4pPr marL="1371536" indent="0" algn="ctr">
              <a:buNone/>
              <a:defRPr sz="1600"/>
            </a:lvl4pPr>
            <a:lvl5pPr marL="1828715" indent="0" algn="ctr">
              <a:buNone/>
              <a:defRPr sz="1600"/>
            </a:lvl5pPr>
            <a:lvl6pPr marL="2285894" indent="0" algn="ctr">
              <a:buNone/>
              <a:defRPr sz="1600"/>
            </a:lvl6pPr>
            <a:lvl7pPr marL="2743073" indent="0" algn="ctr">
              <a:buNone/>
              <a:defRPr sz="1600"/>
            </a:lvl7pPr>
            <a:lvl8pPr marL="3200252" indent="0" algn="ctr">
              <a:buNone/>
              <a:defRPr sz="1600"/>
            </a:lvl8pPr>
            <a:lvl9pPr marL="365743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pPr defTabSz="277246"/>
            <a:fld id="{1D8BD707-D9CF-40AE-B4C6-C98DA3205C09}" type="datetimeFigureOut">
              <a:rPr lang="en-US" smtClean="0">
                <a:solidFill>
                  <a:srgbClr val="2A2C65">
                    <a:tint val="75000"/>
                  </a:srgbClr>
                </a:solidFill>
              </a:rPr>
              <a:pPr defTabSz="277246"/>
              <a:t>10/11/2024</a:t>
            </a:fld>
            <a:endParaRPr lang="en-US">
              <a:solidFill>
                <a:srgbClr val="2A2C65">
                  <a:tint val="75000"/>
                </a:srgbClr>
              </a:solidFill>
            </a:endParaRPr>
          </a:p>
        </p:txBody>
      </p:sp>
      <p:sp>
        <p:nvSpPr>
          <p:cNvPr id="5" name="Footer Placeholder 4"/>
          <p:cNvSpPr>
            <a:spLocks noGrp="1"/>
          </p:cNvSpPr>
          <p:nvPr>
            <p:ph type="ftr" sz="quarter" idx="11"/>
          </p:nvPr>
        </p:nvSpPr>
        <p:spPr/>
        <p:txBody>
          <a:bodyPr/>
          <a:lstStyle/>
          <a:p>
            <a:pPr defTabSz="277246"/>
            <a:endParaRPr lang="en-GB">
              <a:solidFill>
                <a:srgbClr val="2A2C65">
                  <a:tint val="75000"/>
                </a:srgbClr>
              </a:solidFill>
            </a:endParaRPr>
          </a:p>
        </p:txBody>
      </p:sp>
      <p:sp>
        <p:nvSpPr>
          <p:cNvPr id="6" name="Slide Number Placeholder 5"/>
          <p:cNvSpPr>
            <a:spLocks noGrp="1"/>
          </p:cNvSpPr>
          <p:nvPr>
            <p:ph type="sldNum" sz="quarter" idx="12"/>
          </p:nvPr>
        </p:nvSpPr>
        <p:spPr/>
        <p:txBody>
          <a:bodyPr/>
          <a:lstStyle/>
          <a:p>
            <a:pPr defTabSz="277246"/>
            <a:fld id="{B6F15528-21DE-4FAA-801E-634DDDAF4B2B}" type="slidenum">
              <a:rPr lang="en-GB" smtClean="0">
                <a:solidFill>
                  <a:srgbClr val="2A2C65">
                    <a:tint val="75000"/>
                  </a:srgbClr>
                </a:solidFill>
              </a:rPr>
              <a:pPr defTabSz="277246"/>
              <a:t>‹#›</a:t>
            </a:fld>
            <a:endParaRPr lang="en-GB">
              <a:solidFill>
                <a:srgbClr val="2A2C65">
                  <a:tint val="75000"/>
                </a:srgbClr>
              </a:solidFill>
            </a:endParaRPr>
          </a:p>
        </p:txBody>
      </p:sp>
    </p:spTree>
    <p:extLst>
      <p:ext uri="{BB962C8B-B14F-4D97-AF65-F5344CB8AC3E}">
        <p14:creationId xmlns:p14="http://schemas.microsoft.com/office/powerpoint/2010/main" val="335881472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defTabSz="277246"/>
            <a:fld id="{1D8BD707-D9CF-40AE-B4C6-C98DA3205C09}" type="datetimeFigureOut">
              <a:rPr lang="en-US" smtClean="0">
                <a:solidFill>
                  <a:srgbClr val="2A2C65">
                    <a:tint val="75000"/>
                  </a:srgbClr>
                </a:solidFill>
              </a:rPr>
              <a:pPr defTabSz="277246"/>
              <a:t>10/11/2024</a:t>
            </a:fld>
            <a:endParaRPr lang="en-US">
              <a:solidFill>
                <a:srgbClr val="2A2C65">
                  <a:tint val="75000"/>
                </a:srgbClr>
              </a:solidFill>
            </a:endParaRPr>
          </a:p>
        </p:txBody>
      </p:sp>
      <p:sp>
        <p:nvSpPr>
          <p:cNvPr id="5" name="Footer Placeholder 4"/>
          <p:cNvSpPr>
            <a:spLocks noGrp="1"/>
          </p:cNvSpPr>
          <p:nvPr>
            <p:ph type="ftr" sz="quarter" idx="11"/>
          </p:nvPr>
        </p:nvSpPr>
        <p:spPr/>
        <p:txBody>
          <a:bodyPr/>
          <a:lstStyle/>
          <a:p>
            <a:pPr defTabSz="277246"/>
            <a:endParaRPr lang="en-GB">
              <a:solidFill>
                <a:srgbClr val="2A2C65">
                  <a:tint val="75000"/>
                </a:srgbClr>
              </a:solidFill>
            </a:endParaRPr>
          </a:p>
        </p:txBody>
      </p:sp>
      <p:sp>
        <p:nvSpPr>
          <p:cNvPr id="6" name="Slide Number Placeholder 5"/>
          <p:cNvSpPr>
            <a:spLocks noGrp="1"/>
          </p:cNvSpPr>
          <p:nvPr>
            <p:ph type="sldNum" sz="quarter" idx="12"/>
          </p:nvPr>
        </p:nvSpPr>
        <p:spPr/>
        <p:txBody>
          <a:bodyPr/>
          <a:lstStyle/>
          <a:p>
            <a:pPr defTabSz="277246"/>
            <a:fld id="{B6F15528-21DE-4FAA-801E-634DDDAF4B2B}" type="slidenum">
              <a:rPr lang="en-GB" smtClean="0">
                <a:solidFill>
                  <a:srgbClr val="2A2C65">
                    <a:tint val="75000"/>
                  </a:srgbClr>
                </a:solidFill>
              </a:rPr>
              <a:pPr defTabSz="277246"/>
              <a:t>‹#›</a:t>
            </a:fld>
            <a:endParaRPr lang="en-GB">
              <a:solidFill>
                <a:srgbClr val="2A2C65">
                  <a:tint val="75000"/>
                </a:srgbClr>
              </a:solidFill>
            </a:endParaRPr>
          </a:p>
        </p:txBody>
      </p:sp>
    </p:spTree>
    <p:extLst>
      <p:ext uri="{BB962C8B-B14F-4D97-AF65-F5344CB8AC3E}">
        <p14:creationId xmlns:p14="http://schemas.microsoft.com/office/powerpoint/2010/main" val="214332496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9"/>
            <a:ext cx="105156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831850" y="4589464"/>
            <a:ext cx="10515600" cy="1500187"/>
          </a:xfrm>
        </p:spPr>
        <p:txBody>
          <a:bodyPr/>
          <a:lstStyle>
            <a:lvl1pPr marL="0" indent="0">
              <a:buNone/>
              <a:defRPr sz="2400">
                <a:solidFill>
                  <a:schemeClr val="tx1">
                    <a:tint val="75000"/>
                  </a:schemeClr>
                </a:solidFill>
              </a:defRPr>
            </a:lvl1pPr>
            <a:lvl2pPr marL="457179" indent="0">
              <a:buNone/>
              <a:defRPr sz="2000">
                <a:solidFill>
                  <a:schemeClr val="tx1">
                    <a:tint val="75000"/>
                  </a:schemeClr>
                </a:solidFill>
              </a:defRPr>
            </a:lvl2pPr>
            <a:lvl3pPr marL="914358" indent="0">
              <a:buNone/>
              <a:defRPr sz="1800">
                <a:solidFill>
                  <a:schemeClr val="tx1">
                    <a:tint val="75000"/>
                  </a:schemeClr>
                </a:solidFill>
              </a:defRPr>
            </a:lvl3pPr>
            <a:lvl4pPr marL="1371536" indent="0">
              <a:buNone/>
              <a:defRPr sz="1600">
                <a:solidFill>
                  <a:schemeClr val="tx1">
                    <a:tint val="75000"/>
                  </a:schemeClr>
                </a:solidFill>
              </a:defRPr>
            </a:lvl4pPr>
            <a:lvl5pPr marL="1828715" indent="0">
              <a:buNone/>
              <a:defRPr sz="1600">
                <a:solidFill>
                  <a:schemeClr val="tx1">
                    <a:tint val="75000"/>
                  </a:schemeClr>
                </a:solidFill>
              </a:defRPr>
            </a:lvl5pPr>
            <a:lvl6pPr marL="2285894" indent="0">
              <a:buNone/>
              <a:defRPr sz="1600">
                <a:solidFill>
                  <a:schemeClr val="tx1">
                    <a:tint val="75000"/>
                  </a:schemeClr>
                </a:solidFill>
              </a:defRPr>
            </a:lvl6pPr>
            <a:lvl7pPr marL="2743073" indent="0">
              <a:buNone/>
              <a:defRPr sz="1600">
                <a:solidFill>
                  <a:schemeClr val="tx1">
                    <a:tint val="75000"/>
                  </a:schemeClr>
                </a:solidFill>
              </a:defRPr>
            </a:lvl7pPr>
            <a:lvl8pPr marL="3200252" indent="0">
              <a:buNone/>
              <a:defRPr sz="1600">
                <a:solidFill>
                  <a:schemeClr val="tx1">
                    <a:tint val="75000"/>
                  </a:schemeClr>
                </a:solidFill>
              </a:defRPr>
            </a:lvl8pPr>
            <a:lvl9pPr marL="365743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lvl1pPr>
              <a:defRPr>
                <a:latin typeface="Lato" panose="020F0502020204030203" pitchFamily="34" charset="0"/>
                <a:ea typeface="Lato" panose="020F0502020204030203" pitchFamily="34" charset="0"/>
                <a:cs typeface="Lato" panose="020F0502020204030203" pitchFamily="34" charset="0"/>
              </a:defRPr>
            </a:lvl1pPr>
          </a:lstStyle>
          <a:p>
            <a:pPr defTabSz="277246"/>
            <a:fld id="{1D8BD707-D9CF-40AE-B4C6-C98DA3205C09}" type="datetimeFigureOut">
              <a:rPr lang="en-US" smtClean="0">
                <a:solidFill>
                  <a:srgbClr val="2A2C65">
                    <a:tint val="75000"/>
                  </a:srgbClr>
                </a:solidFill>
              </a:rPr>
              <a:pPr defTabSz="277246"/>
              <a:t>10/11/2024</a:t>
            </a:fld>
            <a:endParaRPr lang="en-US" dirty="0">
              <a:solidFill>
                <a:srgbClr val="2A2C65">
                  <a:tint val="75000"/>
                </a:srgbClr>
              </a:solidFill>
            </a:endParaRPr>
          </a:p>
        </p:txBody>
      </p:sp>
      <p:sp>
        <p:nvSpPr>
          <p:cNvPr id="5" name="Footer Placeholder 4"/>
          <p:cNvSpPr>
            <a:spLocks noGrp="1"/>
          </p:cNvSpPr>
          <p:nvPr>
            <p:ph type="ftr" sz="quarter" idx="11"/>
          </p:nvPr>
        </p:nvSpPr>
        <p:spPr/>
        <p:txBody>
          <a:bodyPr/>
          <a:lstStyle>
            <a:lvl1pPr>
              <a:defRPr>
                <a:latin typeface="Lato" panose="020F0502020204030203" pitchFamily="34" charset="0"/>
                <a:ea typeface="Lato" panose="020F0502020204030203" pitchFamily="34" charset="0"/>
                <a:cs typeface="Lato" panose="020F0502020204030203" pitchFamily="34" charset="0"/>
              </a:defRPr>
            </a:lvl1pPr>
          </a:lstStyle>
          <a:p>
            <a:pPr defTabSz="277246"/>
            <a:endParaRPr lang="en-GB" dirty="0">
              <a:solidFill>
                <a:srgbClr val="2A2C65">
                  <a:tint val="75000"/>
                </a:srgbClr>
              </a:solidFill>
            </a:endParaRPr>
          </a:p>
        </p:txBody>
      </p:sp>
      <p:sp>
        <p:nvSpPr>
          <p:cNvPr id="6" name="Slide Number Placeholder 5"/>
          <p:cNvSpPr>
            <a:spLocks noGrp="1"/>
          </p:cNvSpPr>
          <p:nvPr>
            <p:ph type="sldNum" sz="quarter" idx="12"/>
          </p:nvPr>
        </p:nvSpPr>
        <p:spPr/>
        <p:txBody>
          <a:bodyPr/>
          <a:lstStyle>
            <a:lvl1pPr>
              <a:defRPr>
                <a:latin typeface="Lato" panose="020F0502020204030203" pitchFamily="34" charset="0"/>
                <a:ea typeface="Lato" panose="020F0502020204030203" pitchFamily="34" charset="0"/>
                <a:cs typeface="Lato" panose="020F0502020204030203" pitchFamily="34" charset="0"/>
              </a:defRPr>
            </a:lvl1pPr>
          </a:lstStyle>
          <a:p>
            <a:pPr defTabSz="277246"/>
            <a:fld id="{B6F15528-21DE-4FAA-801E-634DDDAF4B2B}" type="slidenum">
              <a:rPr lang="en-GB" smtClean="0">
                <a:solidFill>
                  <a:srgbClr val="2A2C65">
                    <a:tint val="75000"/>
                  </a:srgbClr>
                </a:solidFill>
              </a:rPr>
              <a:pPr defTabSz="277246"/>
              <a:t>‹#›</a:t>
            </a:fld>
            <a:endParaRPr lang="en-GB" dirty="0">
              <a:solidFill>
                <a:srgbClr val="2A2C65">
                  <a:tint val="75000"/>
                </a:srgbClr>
              </a:solidFill>
            </a:endParaRPr>
          </a:p>
        </p:txBody>
      </p:sp>
    </p:spTree>
    <p:extLst>
      <p:ext uri="{BB962C8B-B14F-4D97-AF65-F5344CB8AC3E}">
        <p14:creationId xmlns:p14="http://schemas.microsoft.com/office/powerpoint/2010/main" val="359813778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38201"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defTabSz="277246"/>
            <a:fld id="{1D8BD707-D9CF-40AE-B4C6-C98DA3205C09}" type="datetimeFigureOut">
              <a:rPr lang="en-US" smtClean="0">
                <a:solidFill>
                  <a:srgbClr val="2A2C65">
                    <a:tint val="75000"/>
                  </a:srgbClr>
                </a:solidFill>
              </a:rPr>
              <a:pPr defTabSz="277246"/>
              <a:t>10/11/2024</a:t>
            </a:fld>
            <a:endParaRPr lang="en-US">
              <a:solidFill>
                <a:srgbClr val="2A2C65">
                  <a:tint val="75000"/>
                </a:srgbClr>
              </a:solidFill>
            </a:endParaRPr>
          </a:p>
        </p:txBody>
      </p:sp>
      <p:sp>
        <p:nvSpPr>
          <p:cNvPr id="6" name="Footer Placeholder 5"/>
          <p:cNvSpPr>
            <a:spLocks noGrp="1"/>
          </p:cNvSpPr>
          <p:nvPr>
            <p:ph type="ftr" sz="quarter" idx="11"/>
          </p:nvPr>
        </p:nvSpPr>
        <p:spPr/>
        <p:txBody>
          <a:bodyPr/>
          <a:lstStyle/>
          <a:p>
            <a:pPr defTabSz="277246"/>
            <a:endParaRPr lang="en-GB">
              <a:solidFill>
                <a:srgbClr val="2A2C65">
                  <a:tint val="75000"/>
                </a:srgbClr>
              </a:solidFill>
            </a:endParaRPr>
          </a:p>
        </p:txBody>
      </p:sp>
      <p:sp>
        <p:nvSpPr>
          <p:cNvPr id="7" name="Slide Number Placeholder 6"/>
          <p:cNvSpPr>
            <a:spLocks noGrp="1"/>
          </p:cNvSpPr>
          <p:nvPr>
            <p:ph type="sldNum" sz="quarter" idx="12"/>
          </p:nvPr>
        </p:nvSpPr>
        <p:spPr/>
        <p:txBody>
          <a:bodyPr/>
          <a:lstStyle/>
          <a:p>
            <a:pPr defTabSz="277246"/>
            <a:fld id="{B6F15528-21DE-4FAA-801E-634DDDAF4B2B}" type="slidenum">
              <a:rPr lang="en-GB" smtClean="0">
                <a:solidFill>
                  <a:srgbClr val="2A2C65">
                    <a:tint val="75000"/>
                  </a:srgbClr>
                </a:solidFill>
              </a:rPr>
              <a:pPr defTabSz="277246"/>
              <a:t>‹#›</a:t>
            </a:fld>
            <a:endParaRPr lang="en-GB">
              <a:solidFill>
                <a:srgbClr val="2A2C65">
                  <a:tint val="75000"/>
                </a:srgbClr>
              </a:solidFill>
            </a:endParaRPr>
          </a:p>
        </p:txBody>
      </p:sp>
    </p:spTree>
    <p:extLst>
      <p:ext uri="{BB962C8B-B14F-4D97-AF65-F5344CB8AC3E}">
        <p14:creationId xmlns:p14="http://schemas.microsoft.com/office/powerpoint/2010/main" val="233083228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6"/>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179" indent="0">
              <a:buNone/>
              <a:defRPr sz="2000" b="1"/>
            </a:lvl2pPr>
            <a:lvl3pPr marL="914358" indent="0">
              <a:buNone/>
              <a:defRPr sz="1800" b="1"/>
            </a:lvl3pPr>
            <a:lvl4pPr marL="1371536" indent="0">
              <a:buNone/>
              <a:defRPr sz="1600" b="1"/>
            </a:lvl4pPr>
            <a:lvl5pPr marL="1828715" indent="0">
              <a:buNone/>
              <a:defRPr sz="1600" b="1"/>
            </a:lvl5pPr>
            <a:lvl6pPr marL="2285894" indent="0">
              <a:buNone/>
              <a:defRPr sz="1600" b="1"/>
            </a:lvl6pPr>
            <a:lvl7pPr marL="2743073" indent="0">
              <a:buNone/>
              <a:defRPr sz="1600" b="1"/>
            </a:lvl7pPr>
            <a:lvl8pPr marL="3200252" indent="0">
              <a:buNone/>
              <a:defRPr sz="1600" b="1"/>
            </a:lvl8pPr>
            <a:lvl9pPr marL="365743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179" indent="0">
              <a:buNone/>
              <a:defRPr sz="2000" b="1"/>
            </a:lvl2pPr>
            <a:lvl3pPr marL="914358" indent="0">
              <a:buNone/>
              <a:defRPr sz="1800" b="1"/>
            </a:lvl3pPr>
            <a:lvl4pPr marL="1371536" indent="0">
              <a:buNone/>
              <a:defRPr sz="1600" b="1"/>
            </a:lvl4pPr>
            <a:lvl5pPr marL="1828715" indent="0">
              <a:buNone/>
              <a:defRPr sz="1600" b="1"/>
            </a:lvl5pPr>
            <a:lvl6pPr marL="2285894" indent="0">
              <a:buNone/>
              <a:defRPr sz="1600" b="1"/>
            </a:lvl6pPr>
            <a:lvl7pPr marL="2743073" indent="0">
              <a:buNone/>
              <a:defRPr sz="1600" b="1"/>
            </a:lvl7pPr>
            <a:lvl8pPr marL="3200252" indent="0">
              <a:buNone/>
              <a:defRPr sz="1600" b="1"/>
            </a:lvl8pPr>
            <a:lvl9pPr marL="365743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lvl1pPr>
              <a:defRPr>
                <a:latin typeface="Lato" panose="020F0502020204030203" pitchFamily="34" charset="0"/>
                <a:ea typeface="Lato" panose="020F0502020204030203" pitchFamily="34" charset="0"/>
                <a:cs typeface="Lato" panose="020F0502020204030203" pitchFamily="34" charset="0"/>
              </a:defRPr>
            </a:lvl1pPr>
          </a:lstStyle>
          <a:p>
            <a:pPr defTabSz="277246"/>
            <a:fld id="{1D8BD707-D9CF-40AE-B4C6-C98DA3205C09}" type="datetimeFigureOut">
              <a:rPr lang="en-US" smtClean="0">
                <a:solidFill>
                  <a:srgbClr val="2A2C65">
                    <a:tint val="75000"/>
                  </a:srgbClr>
                </a:solidFill>
              </a:rPr>
              <a:pPr defTabSz="277246"/>
              <a:t>10/11/2024</a:t>
            </a:fld>
            <a:endParaRPr lang="en-US" dirty="0">
              <a:solidFill>
                <a:srgbClr val="2A2C65">
                  <a:tint val="75000"/>
                </a:srgbClr>
              </a:solidFill>
            </a:endParaRPr>
          </a:p>
        </p:txBody>
      </p:sp>
      <p:sp>
        <p:nvSpPr>
          <p:cNvPr id="8" name="Footer Placeholder 7"/>
          <p:cNvSpPr>
            <a:spLocks noGrp="1"/>
          </p:cNvSpPr>
          <p:nvPr>
            <p:ph type="ftr" sz="quarter" idx="11"/>
          </p:nvPr>
        </p:nvSpPr>
        <p:spPr/>
        <p:txBody>
          <a:bodyPr/>
          <a:lstStyle>
            <a:lvl1pPr>
              <a:defRPr>
                <a:latin typeface="Lato" panose="020F0502020204030203" pitchFamily="34" charset="0"/>
                <a:ea typeface="Lato" panose="020F0502020204030203" pitchFamily="34" charset="0"/>
                <a:cs typeface="Lato" panose="020F0502020204030203" pitchFamily="34" charset="0"/>
              </a:defRPr>
            </a:lvl1pPr>
          </a:lstStyle>
          <a:p>
            <a:pPr defTabSz="277246"/>
            <a:endParaRPr lang="en-GB">
              <a:solidFill>
                <a:srgbClr val="2A2C65">
                  <a:tint val="75000"/>
                </a:srgbClr>
              </a:solidFill>
            </a:endParaRPr>
          </a:p>
        </p:txBody>
      </p:sp>
      <p:sp>
        <p:nvSpPr>
          <p:cNvPr id="9" name="Slide Number Placeholder 8"/>
          <p:cNvSpPr>
            <a:spLocks noGrp="1"/>
          </p:cNvSpPr>
          <p:nvPr>
            <p:ph type="sldNum" sz="quarter" idx="12"/>
          </p:nvPr>
        </p:nvSpPr>
        <p:spPr/>
        <p:txBody>
          <a:bodyPr/>
          <a:lstStyle>
            <a:lvl1pPr>
              <a:defRPr>
                <a:latin typeface="Lato" panose="020F0502020204030203" pitchFamily="34" charset="0"/>
                <a:ea typeface="Lato" panose="020F0502020204030203" pitchFamily="34" charset="0"/>
                <a:cs typeface="Lato" panose="020F0502020204030203" pitchFamily="34" charset="0"/>
              </a:defRPr>
            </a:lvl1pPr>
          </a:lstStyle>
          <a:p>
            <a:pPr defTabSz="277246"/>
            <a:fld id="{B6F15528-21DE-4FAA-801E-634DDDAF4B2B}" type="slidenum">
              <a:rPr lang="en-GB" smtClean="0">
                <a:solidFill>
                  <a:srgbClr val="2A2C65">
                    <a:tint val="75000"/>
                  </a:srgbClr>
                </a:solidFill>
              </a:rPr>
              <a:pPr defTabSz="277246"/>
              <a:t>‹#›</a:t>
            </a:fld>
            <a:endParaRPr lang="en-GB">
              <a:solidFill>
                <a:srgbClr val="2A2C65">
                  <a:tint val="75000"/>
                </a:srgbClr>
              </a:solidFill>
            </a:endParaRPr>
          </a:p>
        </p:txBody>
      </p:sp>
    </p:spTree>
    <p:extLst>
      <p:ext uri="{BB962C8B-B14F-4D97-AF65-F5344CB8AC3E}">
        <p14:creationId xmlns:p14="http://schemas.microsoft.com/office/powerpoint/2010/main" val="323881088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lvl1pPr>
              <a:defRPr>
                <a:latin typeface="Lato" panose="020F0502020204030203" pitchFamily="34" charset="0"/>
                <a:ea typeface="Lato" panose="020F0502020204030203" pitchFamily="34" charset="0"/>
                <a:cs typeface="Lato" panose="020F0502020204030203" pitchFamily="34" charset="0"/>
              </a:defRPr>
            </a:lvl1pPr>
          </a:lstStyle>
          <a:p>
            <a:pPr defTabSz="277246"/>
            <a:fld id="{1D8BD707-D9CF-40AE-B4C6-C98DA3205C09}" type="datetimeFigureOut">
              <a:rPr lang="en-US" smtClean="0">
                <a:solidFill>
                  <a:srgbClr val="2A2C65">
                    <a:tint val="75000"/>
                  </a:srgbClr>
                </a:solidFill>
              </a:rPr>
              <a:pPr defTabSz="277246"/>
              <a:t>10/11/2024</a:t>
            </a:fld>
            <a:endParaRPr lang="en-US" dirty="0">
              <a:solidFill>
                <a:srgbClr val="2A2C65">
                  <a:tint val="75000"/>
                </a:srgbClr>
              </a:solidFill>
            </a:endParaRPr>
          </a:p>
        </p:txBody>
      </p:sp>
      <p:sp>
        <p:nvSpPr>
          <p:cNvPr id="4" name="Footer Placeholder 3"/>
          <p:cNvSpPr>
            <a:spLocks noGrp="1"/>
          </p:cNvSpPr>
          <p:nvPr>
            <p:ph type="ftr" sz="quarter" idx="11"/>
          </p:nvPr>
        </p:nvSpPr>
        <p:spPr/>
        <p:txBody>
          <a:bodyPr/>
          <a:lstStyle>
            <a:lvl1pPr>
              <a:defRPr>
                <a:latin typeface="Lato" panose="020F0502020204030203" pitchFamily="34" charset="0"/>
                <a:ea typeface="Lato" panose="020F0502020204030203" pitchFamily="34" charset="0"/>
                <a:cs typeface="Lato" panose="020F0502020204030203" pitchFamily="34" charset="0"/>
              </a:defRPr>
            </a:lvl1pPr>
          </a:lstStyle>
          <a:p>
            <a:pPr defTabSz="277246"/>
            <a:endParaRPr lang="en-GB">
              <a:solidFill>
                <a:srgbClr val="2A2C65">
                  <a:tint val="75000"/>
                </a:srgbClr>
              </a:solidFill>
            </a:endParaRPr>
          </a:p>
        </p:txBody>
      </p:sp>
      <p:sp>
        <p:nvSpPr>
          <p:cNvPr id="5" name="Slide Number Placeholder 4"/>
          <p:cNvSpPr>
            <a:spLocks noGrp="1"/>
          </p:cNvSpPr>
          <p:nvPr>
            <p:ph type="sldNum" sz="quarter" idx="12"/>
          </p:nvPr>
        </p:nvSpPr>
        <p:spPr/>
        <p:txBody>
          <a:bodyPr/>
          <a:lstStyle>
            <a:lvl1pPr>
              <a:defRPr>
                <a:latin typeface="Lato" panose="020F0502020204030203" pitchFamily="34" charset="0"/>
                <a:ea typeface="Lato" panose="020F0502020204030203" pitchFamily="34" charset="0"/>
                <a:cs typeface="Lato" panose="020F0502020204030203" pitchFamily="34" charset="0"/>
              </a:defRPr>
            </a:lvl1pPr>
          </a:lstStyle>
          <a:p>
            <a:pPr defTabSz="277246"/>
            <a:fld id="{B6F15528-21DE-4FAA-801E-634DDDAF4B2B}" type="slidenum">
              <a:rPr lang="en-GB" smtClean="0">
                <a:solidFill>
                  <a:srgbClr val="2A2C65">
                    <a:tint val="75000"/>
                  </a:srgbClr>
                </a:solidFill>
              </a:rPr>
              <a:pPr defTabSz="277246"/>
              <a:t>‹#›</a:t>
            </a:fld>
            <a:endParaRPr lang="en-GB">
              <a:solidFill>
                <a:srgbClr val="2A2C65">
                  <a:tint val="75000"/>
                </a:srgbClr>
              </a:solidFill>
            </a:endParaRPr>
          </a:p>
        </p:txBody>
      </p:sp>
    </p:spTree>
    <p:extLst>
      <p:ext uri="{BB962C8B-B14F-4D97-AF65-F5344CB8AC3E}">
        <p14:creationId xmlns:p14="http://schemas.microsoft.com/office/powerpoint/2010/main" val="331034116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atin typeface="Lato" panose="020F0502020204030203" pitchFamily="34" charset="0"/>
                <a:ea typeface="Lato" panose="020F0502020204030203" pitchFamily="34" charset="0"/>
                <a:cs typeface="Lato" panose="020F0502020204030203" pitchFamily="34" charset="0"/>
              </a:defRPr>
            </a:lvl1pPr>
          </a:lstStyle>
          <a:p>
            <a:pPr defTabSz="277246"/>
            <a:fld id="{1D8BD707-D9CF-40AE-B4C6-C98DA3205C09}" type="datetimeFigureOut">
              <a:rPr lang="en-US" smtClean="0">
                <a:solidFill>
                  <a:srgbClr val="2A2C65">
                    <a:tint val="75000"/>
                  </a:srgbClr>
                </a:solidFill>
              </a:rPr>
              <a:pPr defTabSz="277246"/>
              <a:t>10/11/2024</a:t>
            </a:fld>
            <a:endParaRPr lang="en-US">
              <a:solidFill>
                <a:srgbClr val="2A2C65">
                  <a:tint val="75000"/>
                </a:srgbClr>
              </a:solidFill>
            </a:endParaRPr>
          </a:p>
        </p:txBody>
      </p:sp>
      <p:sp>
        <p:nvSpPr>
          <p:cNvPr id="3" name="Footer Placeholder 2"/>
          <p:cNvSpPr>
            <a:spLocks noGrp="1"/>
          </p:cNvSpPr>
          <p:nvPr>
            <p:ph type="ftr" sz="quarter" idx="11"/>
          </p:nvPr>
        </p:nvSpPr>
        <p:spPr/>
        <p:txBody>
          <a:bodyPr/>
          <a:lstStyle>
            <a:lvl1pPr>
              <a:defRPr>
                <a:latin typeface="Lato" panose="020F0502020204030203" pitchFamily="34" charset="0"/>
                <a:ea typeface="Lato" panose="020F0502020204030203" pitchFamily="34" charset="0"/>
                <a:cs typeface="Lato" panose="020F0502020204030203" pitchFamily="34" charset="0"/>
              </a:defRPr>
            </a:lvl1pPr>
          </a:lstStyle>
          <a:p>
            <a:pPr defTabSz="277246"/>
            <a:endParaRPr lang="en-GB">
              <a:solidFill>
                <a:srgbClr val="2A2C65">
                  <a:tint val="75000"/>
                </a:srgbClr>
              </a:solidFill>
            </a:endParaRPr>
          </a:p>
        </p:txBody>
      </p:sp>
      <p:sp>
        <p:nvSpPr>
          <p:cNvPr id="4" name="Slide Number Placeholder 3"/>
          <p:cNvSpPr>
            <a:spLocks noGrp="1"/>
          </p:cNvSpPr>
          <p:nvPr>
            <p:ph type="sldNum" sz="quarter" idx="12"/>
          </p:nvPr>
        </p:nvSpPr>
        <p:spPr/>
        <p:txBody>
          <a:bodyPr/>
          <a:lstStyle>
            <a:lvl1pPr>
              <a:defRPr>
                <a:latin typeface="Lato" panose="020F0502020204030203" pitchFamily="34" charset="0"/>
                <a:ea typeface="Lato" panose="020F0502020204030203" pitchFamily="34" charset="0"/>
                <a:cs typeface="Lato" panose="020F0502020204030203" pitchFamily="34" charset="0"/>
              </a:defRPr>
            </a:lvl1pPr>
          </a:lstStyle>
          <a:p>
            <a:pPr defTabSz="277246"/>
            <a:fld id="{B6F15528-21DE-4FAA-801E-634DDDAF4B2B}" type="slidenum">
              <a:rPr lang="en-GB" smtClean="0">
                <a:solidFill>
                  <a:srgbClr val="2A2C65">
                    <a:tint val="75000"/>
                  </a:srgbClr>
                </a:solidFill>
              </a:rPr>
              <a:pPr defTabSz="277246"/>
              <a:t>‹#›</a:t>
            </a:fld>
            <a:endParaRPr lang="en-GB">
              <a:solidFill>
                <a:srgbClr val="2A2C65">
                  <a:tint val="75000"/>
                </a:srgbClr>
              </a:solidFill>
            </a:endParaRPr>
          </a:p>
        </p:txBody>
      </p:sp>
    </p:spTree>
    <p:extLst>
      <p:ext uri="{BB962C8B-B14F-4D97-AF65-F5344CB8AC3E}">
        <p14:creationId xmlns:p14="http://schemas.microsoft.com/office/powerpoint/2010/main" val="26576059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2" y="1709739"/>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2" y="4589465"/>
            <a:ext cx="10515600" cy="1500187"/>
          </a:xfrm>
        </p:spPr>
        <p:txBody>
          <a:bodyPr/>
          <a:lstStyle>
            <a:lvl1pPr marL="0" indent="0">
              <a:buNone/>
              <a:defRPr sz="2400">
                <a:solidFill>
                  <a:schemeClr val="tx1">
                    <a:tint val="75000"/>
                  </a:schemeClr>
                </a:solidFill>
              </a:defRPr>
            </a:lvl1pPr>
            <a:lvl2pPr marL="457185" indent="0">
              <a:buNone/>
              <a:defRPr sz="2000">
                <a:solidFill>
                  <a:schemeClr val="tx1">
                    <a:tint val="75000"/>
                  </a:schemeClr>
                </a:solidFill>
              </a:defRPr>
            </a:lvl2pPr>
            <a:lvl3pPr marL="914369" indent="0">
              <a:buNone/>
              <a:defRPr sz="1801">
                <a:solidFill>
                  <a:schemeClr val="tx1">
                    <a:tint val="75000"/>
                  </a:schemeClr>
                </a:solidFill>
              </a:defRPr>
            </a:lvl3pPr>
            <a:lvl4pPr marL="1371553" indent="0">
              <a:buNone/>
              <a:defRPr sz="1600">
                <a:solidFill>
                  <a:schemeClr val="tx1">
                    <a:tint val="75000"/>
                  </a:schemeClr>
                </a:solidFill>
              </a:defRPr>
            </a:lvl4pPr>
            <a:lvl5pPr marL="1828738" indent="0">
              <a:buNone/>
              <a:defRPr sz="1600">
                <a:solidFill>
                  <a:schemeClr val="tx1">
                    <a:tint val="75000"/>
                  </a:schemeClr>
                </a:solidFill>
              </a:defRPr>
            </a:lvl5pPr>
            <a:lvl6pPr marL="2285923" indent="0">
              <a:buNone/>
              <a:defRPr sz="1600">
                <a:solidFill>
                  <a:schemeClr val="tx1">
                    <a:tint val="75000"/>
                  </a:schemeClr>
                </a:solidFill>
              </a:defRPr>
            </a:lvl6pPr>
            <a:lvl7pPr marL="2743107" indent="0">
              <a:buNone/>
              <a:defRPr sz="1600">
                <a:solidFill>
                  <a:schemeClr val="tx1">
                    <a:tint val="75000"/>
                  </a:schemeClr>
                </a:solidFill>
              </a:defRPr>
            </a:lvl7pPr>
            <a:lvl8pPr marL="3200292" indent="0">
              <a:buNone/>
              <a:defRPr sz="1600">
                <a:solidFill>
                  <a:schemeClr val="tx1">
                    <a:tint val="75000"/>
                  </a:schemeClr>
                </a:solidFill>
              </a:defRPr>
            </a:lvl8pPr>
            <a:lvl9pPr marL="3657476"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defTabSz="914358">
              <a:defRPr/>
            </a:pPr>
            <a:fld id="{B7938270-B965-4555-B3AA-0F5AC3140255}" type="datetimeFigureOut">
              <a:rPr lang="en-GB" smtClean="0">
                <a:solidFill>
                  <a:prstClr val="black">
                    <a:tint val="75000"/>
                  </a:prstClr>
                </a:solidFill>
              </a:rPr>
              <a:pPr defTabSz="914358">
                <a:defRPr/>
              </a:pPr>
              <a:t>11/10/2024</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pPr defTabSz="914358">
              <a:defRPr/>
            </a:pPr>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pPr defTabSz="914358">
              <a:defRPr/>
            </a:pPr>
            <a:fld id="{3D9341B5-D370-47BD-904A-50E95B2A1933}" type="slidenum">
              <a:rPr lang="en-GB" smtClean="0">
                <a:solidFill>
                  <a:prstClr val="black">
                    <a:tint val="75000"/>
                  </a:prstClr>
                </a:solidFill>
              </a:rPr>
              <a:pPr defTabSz="914358">
                <a:defRPr/>
              </a:pPr>
              <a:t>‹#›</a:t>
            </a:fld>
            <a:endParaRPr lang="en-GB">
              <a:solidFill>
                <a:prstClr val="black">
                  <a:tint val="75000"/>
                </a:prstClr>
              </a:solidFill>
            </a:endParaRPr>
          </a:p>
        </p:txBody>
      </p:sp>
    </p:spTree>
    <p:extLst>
      <p:ext uri="{BB962C8B-B14F-4D97-AF65-F5344CB8AC3E}">
        <p14:creationId xmlns:p14="http://schemas.microsoft.com/office/powerpoint/2010/main" val="338904803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9"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9789" y="2057400"/>
            <a:ext cx="3932237" cy="3811588"/>
          </a:xfrm>
        </p:spPr>
        <p:txBody>
          <a:bodyPr/>
          <a:lstStyle>
            <a:lvl1pPr marL="0" indent="0">
              <a:buNone/>
              <a:defRPr sz="1600"/>
            </a:lvl1pPr>
            <a:lvl2pPr marL="457179" indent="0">
              <a:buNone/>
              <a:defRPr sz="1400"/>
            </a:lvl2pPr>
            <a:lvl3pPr marL="914358" indent="0">
              <a:buNone/>
              <a:defRPr sz="1200"/>
            </a:lvl3pPr>
            <a:lvl4pPr marL="1371536" indent="0">
              <a:buNone/>
              <a:defRPr sz="1000"/>
            </a:lvl4pPr>
            <a:lvl5pPr marL="1828715" indent="0">
              <a:buNone/>
              <a:defRPr sz="1000"/>
            </a:lvl5pPr>
            <a:lvl6pPr marL="2285894" indent="0">
              <a:buNone/>
              <a:defRPr sz="1000"/>
            </a:lvl6pPr>
            <a:lvl7pPr marL="2743073" indent="0">
              <a:buNone/>
              <a:defRPr sz="1000"/>
            </a:lvl7pPr>
            <a:lvl8pPr marL="3200252" indent="0">
              <a:buNone/>
              <a:defRPr sz="1000"/>
            </a:lvl8pPr>
            <a:lvl9pPr marL="365743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latin typeface="Lato" panose="020F0502020204030203" pitchFamily="34" charset="0"/>
                <a:ea typeface="Lato" panose="020F0502020204030203" pitchFamily="34" charset="0"/>
                <a:cs typeface="Lato" panose="020F0502020204030203" pitchFamily="34" charset="0"/>
              </a:defRPr>
            </a:lvl1pPr>
          </a:lstStyle>
          <a:p>
            <a:pPr defTabSz="277246"/>
            <a:fld id="{1D8BD707-D9CF-40AE-B4C6-C98DA3205C09}" type="datetimeFigureOut">
              <a:rPr lang="en-US" smtClean="0">
                <a:solidFill>
                  <a:srgbClr val="2A2C65">
                    <a:tint val="75000"/>
                  </a:srgbClr>
                </a:solidFill>
              </a:rPr>
              <a:pPr defTabSz="277246"/>
              <a:t>10/11/2024</a:t>
            </a:fld>
            <a:endParaRPr lang="en-US" dirty="0">
              <a:solidFill>
                <a:srgbClr val="2A2C65">
                  <a:tint val="75000"/>
                </a:srgbClr>
              </a:solidFill>
            </a:endParaRPr>
          </a:p>
        </p:txBody>
      </p:sp>
      <p:sp>
        <p:nvSpPr>
          <p:cNvPr id="6" name="Footer Placeholder 5"/>
          <p:cNvSpPr>
            <a:spLocks noGrp="1"/>
          </p:cNvSpPr>
          <p:nvPr>
            <p:ph type="ftr" sz="quarter" idx="11"/>
          </p:nvPr>
        </p:nvSpPr>
        <p:spPr/>
        <p:txBody>
          <a:bodyPr/>
          <a:lstStyle>
            <a:lvl1pPr>
              <a:defRPr>
                <a:latin typeface="Lato" panose="020F0502020204030203" pitchFamily="34" charset="0"/>
                <a:ea typeface="Lato" panose="020F0502020204030203" pitchFamily="34" charset="0"/>
                <a:cs typeface="Lato" panose="020F0502020204030203" pitchFamily="34" charset="0"/>
              </a:defRPr>
            </a:lvl1pPr>
          </a:lstStyle>
          <a:p>
            <a:pPr defTabSz="277246"/>
            <a:endParaRPr lang="en-GB">
              <a:solidFill>
                <a:srgbClr val="2A2C65">
                  <a:tint val="75000"/>
                </a:srgbClr>
              </a:solidFill>
            </a:endParaRPr>
          </a:p>
        </p:txBody>
      </p:sp>
      <p:sp>
        <p:nvSpPr>
          <p:cNvPr id="7" name="Slide Number Placeholder 6"/>
          <p:cNvSpPr>
            <a:spLocks noGrp="1"/>
          </p:cNvSpPr>
          <p:nvPr>
            <p:ph type="sldNum" sz="quarter" idx="12"/>
          </p:nvPr>
        </p:nvSpPr>
        <p:spPr/>
        <p:txBody>
          <a:bodyPr/>
          <a:lstStyle>
            <a:lvl1pPr>
              <a:defRPr>
                <a:latin typeface="Lato" panose="020F0502020204030203" pitchFamily="34" charset="0"/>
                <a:ea typeface="Lato" panose="020F0502020204030203" pitchFamily="34" charset="0"/>
                <a:cs typeface="Lato" panose="020F0502020204030203" pitchFamily="34" charset="0"/>
              </a:defRPr>
            </a:lvl1pPr>
          </a:lstStyle>
          <a:p>
            <a:pPr defTabSz="277246"/>
            <a:fld id="{B6F15528-21DE-4FAA-801E-634DDDAF4B2B}" type="slidenum">
              <a:rPr lang="en-GB" smtClean="0">
                <a:solidFill>
                  <a:srgbClr val="2A2C65">
                    <a:tint val="75000"/>
                  </a:srgbClr>
                </a:solidFill>
              </a:rPr>
              <a:pPr defTabSz="277246"/>
              <a:t>‹#›</a:t>
            </a:fld>
            <a:endParaRPr lang="en-GB">
              <a:solidFill>
                <a:srgbClr val="2A2C65">
                  <a:tint val="75000"/>
                </a:srgbClr>
              </a:solidFill>
            </a:endParaRPr>
          </a:p>
        </p:txBody>
      </p:sp>
    </p:spTree>
    <p:extLst>
      <p:ext uri="{BB962C8B-B14F-4D97-AF65-F5344CB8AC3E}">
        <p14:creationId xmlns:p14="http://schemas.microsoft.com/office/powerpoint/2010/main" val="296599997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9"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6"/>
            <a:ext cx="6172200" cy="4873625"/>
          </a:xfrm>
        </p:spPr>
        <p:txBody>
          <a:bodyPr anchor="t"/>
          <a:lstStyle>
            <a:lvl1pPr marL="0" indent="0">
              <a:buNone/>
              <a:defRPr sz="3200"/>
            </a:lvl1pPr>
            <a:lvl2pPr marL="457179" indent="0">
              <a:buNone/>
              <a:defRPr sz="2800"/>
            </a:lvl2pPr>
            <a:lvl3pPr marL="914358" indent="0">
              <a:buNone/>
              <a:defRPr sz="2400"/>
            </a:lvl3pPr>
            <a:lvl4pPr marL="1371536" indent="0">
              <a:buNone/>
              <a:defRPr sz="2000"/>
            </a:lvl4pPr>
            <a:lvl5pPr marL="1828715" indent="0">
              <a:buNone/>
              <a:defRPr sz="2000"/>
            </a:lvl5pPr>
            <a:lvl6pPr marL="2285894" indent="0">
              <a:buNone/>
              <a:defRPr sz="2000"/>
            </a:lvl6pPr>
            <a:lvl7pPr marL="2743073" indent="0">
              <a:buNone/>
              <a:defRPr sz="2000"/>
            </a:lvl7pPr>
            <a:lvl8pPr marL="3200252" indent="0">
              <a:buNone/>
              <a:defRPr sz="2000"/>
            </a:lvl8pPr>
            <a:lvl9pPr marL="365743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39789" y="2057400"/>
            <a:ext cx="3932237" cy="3811588"/>
          </a:xfrm>
        </p:spPr>
        <p:txBody>
          <a:bodyPr/>
          <a:lstStyle>
            <a:lvl1pPr marL="0" indent="0">
              <a:buNone/>
              <a:defRPr sz="1600"/>
            </a:lvl1pPr>
            <a:lvl2pPr marL="457179" indent="0">
              <a:buNone/>
              <a:defRPr sz="1400"/>
            </a:lvl2pPr>
            <a:lvl3pPr marL="914358" indent="0">
              <a:buNone/>
              <a:defRPr sz="1200"/>
            </a:lvl3pPr>
            <a:lvl4pPr marL="1371536" indent="0">
              <a:buNone/>
              <a:defRPr sz="1000"/>
            </a:lvl4pPr>
            <a:lvl5pPr marL="1828715" indent="0">
              <a:buNone/>
              <a:defRPr sz="1000"/>
            </a:lvl5pPr>
            <a:lvl6pPr marL="2285894" indent="0">
              <a:buNone/>
              <a:defRPr sz="1000"/>
            </a:lvl6pPr>
            <a:lvl7pPr marL="2743073" indent="0">
              <a:buNone/>
              <a:defRPr sz="1000"/>
            </a:lvl7pPr>
            <a:lvl8pPr marL="3200252" indent="0">
              <a:buNone/>
              <a:defRPr sz="1000"/>
            </a:lvl8pPr>
            <a:lvl9pPr marL="365743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latin typeface="Lato" panose="020F0502020204030203" pitchFamily="34" charset="0"/>
                <a:ea typeface="Lato" panose="020F0502020204030203" pitchFamily="34" charset="0"/>
                <a:cs typeface="Lato" panose="020F0502020204030203" pitchFamily="34" charset="0"/>
              </a:defRPr>
            </a:lvl1pPr>
          </a:lstStyle>
          <a:p>
            <a:pPr defTabSz="277246"/>
            <a:fld id="{1D8BD707-D9CF-40AE-B4C6-C98DA3205C09}" type="datetimeFigureOut">
              <a:rPr lang="en-US" smtClean="0">
                <a:solidFill>
                  <a:srgbClr val="2A2C65">
                    <a:tint val="75000"/>
                  </a:srgbClr>
                </a:solidFill>
              </a:rPr>
              <a:pPr defTabSz="277246"/>
              <a:t>10/11/2024</a:t>
            </a:fld>
            <a:endParaRPr lang="en-US">
              <a:solidFill>
                <a:srgbClr val="2A2C65">
                  <a:tint val="75000"/>
                </a:srgbClr>
              </a:solidFill>
            </a:endParaRPr>
          </a:p>
        </p:txBody>
      </p:sp>
      <p:sp>
        <p:nvSpPr>
          <p:cNvPr id="6" name="Footer Placeholder 5"/>
          <p:cNvSpPr>
            <a:spLocks noGrp="1"/>
          </p:cNvSpPr>
          <p:nvPr>
            <p:ph type="ftr" sz="quarter" idx="11"/>
          </p:nvPr>
        </p:nvSpPr>
        <p:spPr/>
        <p:txBody>
          <a:bodyPr/>
          <a:lstStyle>
            <a:lvl1pPr>
              <a:defRPr>
                <a:latin typeface="Lato" panose="020F0502020204030203" pitchFamily="34" charset="0"/>
                <a:ea typeface="Lato" panose="020F0502020204030203" pitchFamily="34" charset="0"/>
                <a:cs typeface="Lato" panose="020F0502020204030203" pitchFamily="34" charset="0"/>
              </a:defRPr>
            </a:lvl1pPr>
          </a:lstStyle>
          <a:p>
            <a:pPr defTabSz="277246"/>
            <a:endParaRPr lang="en-GB">
              <a:solidFill>
                <a:srgbClr val="2A2C65">
                  <a:tint val="75000"/>
                </a:srgbClr>
              </a:solidFill>
            </a:endParaRPr>
          </a:p>
        </p:txBody>
      </p:sp>
      <p:sp>
        <p:nvSpPr>
          <p:cNvPr id="7" name="Slide Number Placeholder 6"/>
          <p:cNvSpPr>
            <a:spLocks noGrp="1"/>
          </p:cNvSpPr>
          <p:nvPr>
            <p:ph type="sldNum" sz="quarter" idx="12"/>
          </p:nvPr>
        </p:nvSpPr>
        <p:spPr/>
        <p:txBody>
          <a:bodyPr/>
          <a:lstStyle>
            <a:lvl1pPr>
              <a:defRPr>
                <a:latin typeface="Lato" panose="020F0502020204030203" pitchFamily="34" charset="0"/>
                <a:ea typeface="Lato" panose="020F0502020204030203" pitchFamily="34" charset="0"/>
                <a:cs typeface="Lato" panose="020F0502020204030203" pitchFamily="34" charset="0"/>
              </a:defRPr>
            </a:lvl1pPr>
          </a:lstStyle>
          <a:p>
            <a:pPr defTabSz="277246"/>
            <a:fld id="{B6F15528-21DE-4FAA-801E-634DDDAF4B2B}" type="slidenum">
              <a:rPr lang="en-GB" smtClean="0">
                <a:solidFill>
                  <a:srgbClr val="2A2C65">
                    <a:tint val="75000"/>
                  </a:srgbClr>
                </a:solidFill>
              </a:rPr>
              <a:pPr defTabSz="277246"/>
              <a:t>‹#›</a:t>
            </a:fld>
            <a:endParaRPr lang="en-GB">
              <a:solidFill>
                <a:srgbClr val="2A2C65">
                  <a:tint val="75000"/>
                </a:srgbClr>
              </a:solidFill>
            </a:endParaRPr>
          </a:p>
        </p:txBody>
      </p:sp>
    </p:spTree>
    <p:extLst>
      <p:ext uri="{BB962C8B-B14F-4D97-AF65-F5344CB8AC3E}">
        <p14:creationId xmlns:p14="http://schemas.microsoft.com/office/powerpoint/2010/main" val="260944425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atin typeface="Lato" panose="020F0502020204030203" pitchFamily="34" charset="0"/>
                <a:ea typeface="Lato" panose="020F0502020204030203" pitchFamily="34" charset="0"/>
                <a:cs typeface="Lato" panose="020F0502020204030203" pitchFamily="34" charset="0"/>
              </a:defRPr>
            </a:lvl1pPr>
          </a:lstStyle>
          <a:p>
            <a:pPr defTabSz="277246"/>
            <a:fld id="{1D8BD707-D9CF-40AE-B4C6-C98DA3205C09}" type="datetimeFigureOut">
              <a:rPr lang="en-US" smtClean="0">
                <a:solidFill>
                  <a:srgbClr val="2A2C65">
                    <a:tint val="75000"/>
                  </a:srgbClr>
                </a:solidFill>
              </a:rPr>
              <a:pPr defTabSz="277246"/>
              <a:t>10/11/2024</a:t>
            </a:fld>
            <a:endParaRPr lang="en-US">
              <a:solidFill>
                <a:srgbClr val="2A2C65">
                  <a:tint val="75000"/>
                </a:srgbClr>
              </a:solidFill>
            </a:endParaRPr>
          </a:p>
        </p:txBody>
      </p:sp>
      <p:sp>
        <p:nvSpPr>
          <p:cNvPr id="5" name="Footer Placeholder 4"/>
          <p:cNvSpPr>
            <a:spLocks noGrp="1"/>
          </p:cNvSpPr>
          <p:nvPr>
            <p:ph type="ftr" sz="quarter" idx="11"/>
          </p:nvPr>
        </p:nvSpPr>
        <p:spPr/>
        <p:txBody>
          <a:bodyPr/>
          <a:lstStyle>
            <a:lvl1pPr>
              <a:defRPr>
                <a:latin typeface="Lato" panose="020F0502020204030203" pitchFamily="34" charset="0"/>
                <a:ea typeface="Lato" panose="020F0502020204030203" pitchFamily="34" charset="0"/>
                <a:cs typeface="Lato" panose="020F0502020204030203" pitchFamily="34" charset="0"/>
              </a:defRPr>
            </a:lvl1pPr>
          </a:lstStyle>
          <a:p>
            <a:pPr defTabSz="277246"/>
            <a:endParaRPr lang="en-GB">
              <a:solidFill>
                <a:srgbClr val="2A2C65">
                  <a:tint val="75000"/>
                </a:srgbClr>
              </a:solidFill>
            </a:endParaRPr>
          </a:p>
        </p:txBody>
      </p:sp>
      <p:sp>
        <p:nvSpPr>
          <p:cNvPr id="6" name="Slide Number Placeholder 5"/>
          <p:cNvSpPr>
            <a:spLocks noGrp="1"/>
          </p:cNvSpPr>
          <p:nvPr>
            <p:ph type="sldNum" sz="quarter" idx="12"/>
          </p:nvPr>
        </p:nvSpPr>
        <p:spPr/>
        <p:txBody>
          <a:bodyPr/>
          <a:lstStyle>
            <a:lvl1pPr>
              <a:defRPr>
                <a:latin typeface="Lato" panose="020F0502020204030203" pitchFamily="34" charset="0"/>
                <a:ea typeface="Lato" panose="020F0502020204030203" pitchFamily="34" charset="0"/>
                <a:cs typeface="Lato" panose="020F0502020204030203" pitchFamily="34" charset="0"/>
              </a:defRPr>
            </a:lvl1pPr>
          </a:lstStyle>
          <a:p>
            <a:pPr defTabSz="277246"/>
            <a:fld id="{B6F15528-21DE-4FAA-801E-634DDDAF4B2B}" type="slidenum">
              <a:rPr lang="en-GB" smtClean="0">
                <a:solidFill>
                  <a:srgbClr val="2A2C65">
                    <a:tint val="75000"/>
                  </a:srgbClr>
                </a:solidFill>
              </a:rPr>
              <a:pPr defTabSz="277246"/>
              <a:t>‹#›</a:t>
            </a:fld>
            <a:endParaRPr lang="en-GB">
              <a:solidFill>
                <a:srgbClr val="2A2C65">
                  <a:tint val="75000"/>
                </a:srgbClr>
              </a:solidFill>
            </a:endParaRPr>
          </a:p>
        </p:txBody>
      </p:sp>
    </p:spTree>
    <p:extLst>
      <p:ext uri="{BB962C8B-B14F-4D97-AF65-F5344CB8AC3E}">
        <p14:creationId xmlns:p14="http://schemas.microsoft.com/office/powerpoint/2010/main" val="61626589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atin typeface="Lato" panose="020F0502020204030203" pitchFamily="34" charset="0"/>
                <a:ea typeface="Lato" panose="020F0502020204030203" pitchFamily="34" charset="0"/>
                <a:cs typeface="Lato" panose="020F0502020204030203" pitchFamily="34" charset="0"/>
              </a:defRPr>
            </a:lvl1pPr>
          </a:lstStyle>
          <a:p>
            <a:pPr defTabSz="277246"/>
            <a:fld id="{1D8BD707-D9CF-40AE-B4C6-C98DA3205C09}" type="datetimeFigureOut">
              <a:rPr lang="en-US" smtClean="0">
                <a:solidFill>
                  <a:srgbClr val="2A2C65">
                    <a:tint val="75000"/>
                  </a:srgbClr>
                </a:solidFill>
              </a:rPr>
              <a:pPr defTabSz="277246"/>
              <a:t>10/11/2024</a:t>
            </a:fld>
            <a:endParaRPr lang="en-US">
              <a:solidFill>
                <a:srgbClr val="2A2C65">
                  <a:tint val="75000"/>
                </a:srgbClr>
              </a:solidFill>
            </a:endParaRPr>
          </a:p>
        </p:txBody>
      </p:sp>
      <p:sp>
        <p:nvSpPr>
          <p:cNvPr id="5" name="Footer Placeholder 4"/>
          <p:cNvSpPr>
            <a:spLocks noGrp="1"/>
          </p:cNvSpPr>
          <p:nvPr>
            <p:ph type="ftr" sz="quarter" idx="11"/>
          </p:nvPr>
        </p:nvSpPr>
        <p:spPr/>
        <p:txBody>
          <a:bodyPr/>
          <a:lstStyle>
            <a:lvl1pPr>
              <a:defRPr>
                <a:latin typeface="Lato" panose="020F0502020204030203" pitchFamily="34" charset="0"/>
                <a:ea typeface="Lato" panose="020F0502020204030203" pitchFamily="34" charset="0"/>
                <a:cs typeface="Lato" panose="020F0502020204030203" pitchFamily="34" charset="0"/>
              </a:defRPr>
            </a:lvl1pPr>
          </a:lstStyle>
          <a:p>
            <a:pPr defTabSz="277246"/>
            <a:endParaRPr lang="en-GB">
              <a:solidFill>
                <a:srgbClr val="2A2C65">
                  <a:tint val="75000"/>
                </a:srgbClr>
              </a:solidFill>
            </a:endParaRPr>
          </a:p>
        </p:txBody>
      </p:sp>
      <p:sp>
        <p:nvSpPr>
          <p:cNvPr id="6" name="Slide Number Placeholder 5"/>
          <p:cNvSpPr>
            <a:spLocks noGrp="1"/>
          </p:cNvSpPr>
          <p:nvPr>
            <p:ph type="sldNum" sz="quarter" idx="12"/>
          </p:nvPr>
        </p:nvSpPr>
        <p:spPr/>
        <p:txBody>
          <a:bodyPr/>
          <a:lstStyle>
            <a:lvl1pPr>
              <a:defRPr>
                <a:latin typeface="Lato" panose="020F0502020204030203" pitchFamily="34" charset="0"/>
                <a:ea typeface="Lato" panose="020F0502020204030203" pitchFamily="34" charset="0"/>
                <a:cs typeface="Lato" panose="020F0502020204030203" pitchFamily="34" charset="0"/>
              </a:defRPr>
            </a:lvl1pPr>
          </a:lstStyle>
          <a:p>
            <a:pPr defTabSz="277246"/>
            <a:fld id="{B6F15528-21DE-4FAA-801E-634DDDAF4B2B}" type="slidenum">
              <a:rPr lang="en-GB" smtClean="0">
                <a:solidFill>
                  <a:srgbClr val="2A2C65">
                    <a:tint val="75000"/>
                  </a:srgbClr>
                </a:solidFill>
              </a:rPr>
              <a:pPr defTabSz="277246"/>
              <a:t>‹#›</a:t>
            </a:fld>
            <a:endParaRPr lang="en-GB">
              <a:solidFill>
                <a:srgbClr val="2A2C65">
                  <a:tint val="75000"/>
                </a:srgbClr>
              </a:solidFill>
            </a:endParaRPr>
          </a:p>
        </p:txBody>
      </p:sp>
    </p:spTree>
    <p:extLst>
      <p:ext uri="{BB962C8B-B14F-4D97-AF65-F5344CB8AC3E}">
        <p14:creationId xmlns:p14="http://schemas.microsoft.com/office/powerpoint/2010/main" val="38386110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1"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1"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pPr defTabSz="914358">
              <a:defRPr/>
            </a:pPr>
            <a:fld id="{B7938270-B965-4555-B3AA-0F5AC3140255}" type="datetimeFigureOut">
              <a:rPr lang="en-GB" smtClean="0">
                <a:solidFill>
                  <a:prstClr val="black">
                    <a:tint val="75000"/>
                  </a:prstClr>
                </a:solidFill>
              </a:rPr>
              <a:pPr defTabSz="914358">
                <a:defRPr/>
              </a:pPr>
              <a:t>11/10/2024</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pPr defTabSz="914358">
              <a:defRPr/>
            </a:pPr>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pPr defTabSz="914358">
              <a:defRPr/>
            </a:pPr>
            <a:fld id="{3D9341B5-D370-47BD-904A-50E95B2A1933}" type="slidenum">
              <a:rPr lang="en-GB" smtClean="0">
                <a:solidFill>
                  <a:prstClr val="black">
                    <a:tint val="75000"/>
                  </a:prstClr>
                </a:solidFill>
              </a:rPr>
              <a:pPr defTabSz="914358">
                <a:defRPr/>
              </a:pPr>
              <a:t>‹#›</a:t>
            </a:fld>
            <a:endParaRPr lang="en-GB">
              <a:solidFill>
                <a:prstClr val="black">
                  <a:tint val="75000"/>
                </a:prstClr>
              </a:solidFill>
            </a:endParaRPr>
          </a:p>
        </p:txBody>
      </p:sp>
    </p:spTree>
    <p:extLst>
      <p:ext uri="{BB962C8B-B14F-4D97-AF65-F5344CB8AC3E}">
        <p14:creationId xmlns:p14="http://schemas.microsoft.com/office/powerpoint/2010/main" val="34266114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9" y="365126"/>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90" y="1681163"/>
            <a:ext cx="5157787" cy="823912"/>
          </a:xfrm>
        </p:spPr>
        <p:txBody>
          <a:bodyPr anchor="b"/>
          <a:lstStyle>
            <a:lvl1pPr marL="0" indent="0">
              <a:buNone/>
              <a:defRPr sz="2400" b="1"/>
            </a:lvl1pPr>
            <a:lvl2pPr marL="457185" indent="0">
              <a:buNone/>
              <a:defRPr sz="2000" b="1"/>
            </a:lvl2pPr>
            <a:lvl3pPr marL="914369" indent="0">
              <a:buNone/>
              <a:defRPr sz="1801" b="1"/>
            </a:lvl3pPr>
            <a:lvl4pPr marL="1371553" indent="0">
              <a:buNone/>
              <a:defRPr sz="1600" b="1"/>
            </a:lvl4pPr>
            <a:lvl5pPr marL="1828738" indent="0">
              <a:buNone/>
              <a:defRPr sz="1600" b="1"/>
            </a:lvl5pPr>
            <a:lvl6pPr marL="2285923" indent="0">
              <a:buNone/>
              <a:defRPr sz="1600" b="1"/>
            </a:lvl6pPr>
            <a:lvl7pPr marL="2743107" indent="0">
              <a:buNone/>
              <a:defRPr sz="1600" b="1"/>
            </a:lvl7pPr>
            <a:lvl8pPr marL="3200292" indent="0">
              <a:buNone/>
              <a:defRPr sz="1600" b="1"/>
            </a:lvl8pPr>
            <a:lvl9pPr marL="3657476"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90" y="2505077"/>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2" y="1681163"/>
            <a:ext cx="5183188" cy="823912"/>
          </a:xfrm>
        </p:spPr>
        <p:txBody>
          <a:bodyPr anchor="b"/>
          <a:lstStyle>
            <a:lvl1pPr marL="0" indent="0">
              <a:buNone/>
              <a:defRPr sz="2400" b="1"/>
            </a:lvl1pPr>
            <a:lvl2pPr marL="457185" indent="0">
              <a:buNone/>
              <a:defRPr sz="2000" b="1"/>
            </a:lvl2pPr>
            <a:lvl3pPr marL="914369" indent="0">
              <a:buNone/>
              <a:defRPr sz="1801" b="1"/>
            </a:lvl3pPr>
            <a:lvl4pPr marL="1371553" indent="0">
              <a:buNone/>
              <a:defRPr sz="1600" b="1"/>
            </a:lvl4pPr>
            <a:lvl5pPr marL="1828738" indent="0">
              <a:buNone/>
              <a:defRPr sz="1600" b="1"/>
            </a:lvl5pPr>
            <a:lvl6pPr marL="2285923" indent="0">
              <a:buNone/>
              <a:defRPr sz="1600" b="1"/>
            </a:lvl6pPr>
            <a:lvl7pPr marL="2743107" indent="0">
              <a:buNone/>
              <a:defRPr sz="1600" b="1"/>
            </a:lvl7pPr>
            <a:lvl8pPr marL="3200292" indent="0">
              <a:buNone/>
              <a:defRPr sz="1600" b="1"/>
            </a:lvl8pPr>
            <a:lvl9pPr marL="3657476"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2" y="2505077"/>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pPr defTabSz="914358">
              <a:defRPr/>
            </a:pPr>
            <a:fld id="{B7938270-B965-4555-B3AA-0F5AC3140255}" type="datetimeFigureOut">
              <a:rPr lang="en-GB" smtClean="0">
                <a:solidFill>
                  <a:prstClr val="black">
                    <a:tint val="75000"/>
                  </a:prstClr>
                </a:solidFill>
              </a:rPr>
              <a:pPr defTabSz="914358">
                <a:defRPr/>
              </a:pPr>
              <a:t>11/10/2024</a:t>
            </a:fld>
            <a:endParaRPr lang="en-GB">
              <a:solidFill>
                <a:prstClr val="black">
                  <a:tint val="75000"/>
                </a:prstClr>
              </a:solidFill>
            </a:endParaRPr>
          </a:p>
        </p:txBody>
      </p:sp>
      <p:sp>
        <p:nvSpPr>
          <p:cNvPr id="8" name="Footer Placeholder 7"/>
          <p:cNvSpPr>
            <a:spLocks noGrp="1"/>
          </p:cNvSpPr>
          <p:nvPr>
            <p:ph type="ftr" sz="quarter" idx="11"/>
          </p:nvPr>
        </p:nvSpPr>
        <p:spPr/>
        <p:txBody>
          <a:bodyPr/>
          <a:lstStyle/>
          <a:p>
            <a:pPr defTabSz="914358">
              <a:defRPr/>
            </a:pPr>
            <a:endParaRPr lang="en-GB">
              <a:solidFill>
                <a:prstClr val="black">
                  <a:tint val="75000"/>
                </a:prstClr>
              </a:solidFill>
            </a:endParaRPr>
          </a:p>
        </p:txBody>
      </p:sp>
      <p:sp>
        <p:nvSpPr>
          <p:cNvPr id="9" name="Slide Number Placeholder 8"/>
          <p:cNvSpPr>
            <a:spLocks noGrp="1"/>
          </p:cNvSpPr>
          <p:nvPr>
            <p:ph type="sldNum" sz="quarter" idx="12"/>
          </p:nvPr>
        </p:nvSpPr>
        <p:spPr/>
        <p:txBody>
          <a:bodyPr/>
          <a:lstStyle/>
          <a:p>
            <a:pPr defTabSz="914358">
              <a:defRPr/>
            </a:pPr>
            <a:fld id="{3D9341B5-D370-47BD-904A-50E95B2A1933}" type="slidenum">
              <a:rPr lang="en-GB" smtClean="0">
                <a:solidFill>
                  <a:prstClr val="black">
                    <a:tint val="75000"/>
                  </a:prstClr>
                </a:solidFill>
              </a:rPr>
              <a:pPr defTabSz="914358">
                <a:defRPr/>
              </a:pPr>
              <a:t>‹#›</a:t>
            </a:fld>
            <a:endParaRPr lang="en-GB">
              <a:solidFill>
                <a:prstClr val="black">
                  <a:tint val="75000"/>
                </a:prstClr>
              </a:solidFill>
            </a:endParaRPr>
          </a:p>
        </p:txBody>
      </p:sp>
    </p:spTree>
    <p:extLst>
      <p:ext uri="{BB962C8B-B14F-4D97-AF65-F5344CB8AC3E}">
        <p14:creationId xmlns:p14="http://schemas.microsoft.com/office/powerpoint/2010/main" val="40029051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pPr defTabSz="914358">
              <a:defRPr/>
            </a:pPr>
            <a:fld id="{B7938270-B965-4555-B3AA-0F5AC3140255}" type="datetimeFigureOut">
              <a:rPr lang="en-GB" smtClean="0">
                <a:solidFill>
                  <a:prstClr val="black">
                    <a:tint val="75000"/>
                  </a:prstClr>
                </a:solidFill>
              </a:rPr>
              <a:pPr defTabSz="914358">
                <a:defRPr/>
              </a:pPr>
              <a:t>11/10/2024</a:t>
            </a:fld>
            <a:endParaRPr lang="en-GB">
              <a:solidFill>
                <a:prstClr val="black">
                  <a:tint val="75000"/>
                </a:prstClr>
              </a:solidFill>
            </a:endParaRPr>
          </a:p>
        </p:txBody>
      </p:sp>
      <p:sp>
        <p:nvSpPr>
          <p:cNvPr id="4" name="Footer Placeholder 3"/>
          <p:cNvSpPr>
            <a:spLocks noGrp="1"/>
          </p:cNvSpPr>
          <p:nvPr>
            <p:ph type="ftr" sz="quarter" idx="11"/>
          </p:nvPr>
        </p:nvSpPr>
        <p:spPr/>
        <p:txBody>
          <a:bodyPr/>
          <a:lstStyle/>
          <a:p>
            <a:pPr defTabSz="914358">
              <a:defRPr/>
            </a:pPr>
            <a:endParaRPr lang="en-GB">
              <a:solidFill>
                <a:prstClr val="black">
                  <a:tint val="75000"/>
                </a:prstClr>
              </a:solidFill>
            </a:endParaRPr>
          </a:p>
        </p:txBody>
      </p:sp>
      <p:sp>
        <p:nvSpPr>
          <p:cNvPr id="5" name="Slide Number Placeholder 4"/>
          <p:cNvSpPr>
            <a:spLocks noGrp="1"/>
          </p:cNvSpPr>
          <p:nvPr>
            <p:ph type="sldNum" sz="quarter" idx="12"/>
          </p:nvPr>
        </p:nvSpPr>
        <p:spPr/>
        <p:txBody>
          <a:bodyPr/>
          <a:lstStyle/>
          <a:p>
            <a:pPr defTabSz="914358">
              <a:defRPr/>
            </a:pPr>
            <a:fld id="{3D9341B5-D370-47BD-904A-50E95B2A1933}" type="slidenum">
              <a:rPr lang="en-GB" smtClean="0">
                <a:solidFill>
                  <a:prstClr val="black">
                    <a:tint val="75000"/>
                  </a:prstClr>
                </a:solidFill>
              </a:rPr>
              <a:pPr defTabSz="914358">
                <a:defRPr/>
              </a:pPr>
              <a:t>‹#›</a:t>
            </a:fld>
            <a:endParaRPr lang="en-GB">
              <a:solidFill>
                <a:prstClr val="black">
                  <a:tint val="75000"/>
                </a:prstClr>
              </a:solidFill>
            </a:endParaRPr>
          </a:p>
        </p:txBody>
      </p:sp>
    </p:spTree>
    <p:extLst>
      <p:ext uri="{BB962C8B-B14F-4D97-AF65-F5344CB8AC3E}">
        <p14:creationId xmlns:p14="http://schemas.microsoft.com/office/powerpoint/2010/main" val="11027924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defTabSz="914358">
              <a:defRPr/>
            </a:pPr>
            <a:fld id="{B7938270-B965-4555-B3AA-0F5AC3140255}" type="datetimeFigureOut">
              <a:rPr lang="en-GB" smtClean="0">
                <a:solidFill>
                  <a:prstClr val="black">
                    <a:tint val="75000"/>
                  </a:prstClr>
                </a:solidFill>
              </a:rPr>
              <a:pPr defTabSz="914358">
                <a:defRPr/>
              </a:pPr>
              <a:t>11/10/2024</a:t>
            </a:fld>
            <a:endParaRPr lang="en-GB">
              <a:solidFill>
                <a:prstClr val="black">
                  <a:tint val="75000"/>
                </a:prstClr>
              </a:solidFill>
            </a:endParaRPr>
          </a:p>
        </p:txBody>
      </p:sp>
      <p:sp>
        <p:nvSpPr>
          <p:cNvPr id="3" name="Footer Placeholder 2"/>
          <p:cNvSpPr>
            <a:spLocks noGrp="1"/>
          </p:cNvSpPr>
          <p:nvPr>
            <p:ph type="ftr" sz="quarter" idx="11"/>
          </p:nvPr>
        </p:nvSpPr>
        <p:spPr/>
        <p:txBody>
          <a:bodyPr/>
          <a:lstStyle/>
          <a:p>
            <a:pPr defTabSz="914358">
              <a:defRPr/>
            </a:pPr>
            <a:endParaRPr lang="en-GB">
              <a:solidFill>
                <a:prstClr val="black">
                  <a:tint val="75000"/>
                </a:prstClr>
              </a:solidFill>
            </a:endParaRPr>
          </a:p>
        </p:txBody>
      </p:sp>
      <p:sp>
        <p:nvSpPr>
          <p:cNvPr id="4" name="Slide Number Placeholder 3"/>
          <p:cNvSpPr>
            <a:spLocks noGrp="1"/>
          </p:cNvSpPr>
          <p:nvPr>
            <p:ph type="sldNum" sz="quarter" idx="12"/>
          </p:nvPr>
        </p:nvSpPr>
        <p:spPr/>
        <p:txBody>
          <a:bodyPr/>
          <a:lstStyle/>
          <a:p>
            <a:pPr defTabSz="914358">
              <a:defRPr/>
            </a:pPr>
            <a:fld id="{3D9341B5-D370-47BD-904A-50E95B2A1933}" type="slidenum">
              <a:rPr lang="en-GB" smtClean="0">
                <a:solidFill>
                  <a:prstClr val="black">
                    <a:tint val="75000"/>
                  </a:prstClr>
                </a:solidFill>
              </a:rPr>
              <a:pPr defTabSz="914358">
                <a:defRPr/>
              </a:pPr>
              <a:t>‹#›</a:t>
            </a:fld>
            <a:endParaRPr lang="en-GB">
              <a:solidFill>
                <a:prstClr val="black">
                  <a:tint val="75000"/>
                </a:prstClr>
              </a:solidFill>
            </a:endParaRPr>
          </a:p>
        </p:txBody>
      </p:sp>
    </p:spTree>
    <p:extLst>
      <p:ext uri="{BB962C8B-B14F-4D97-AF65-F5344CB8AC3E}">
        <p14:creationId xmlns:p14="http://schemas.microsoft.com/office/powerpoint/2010/main" val="17486777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90" y="457200"/>
            <a:ext cx="3932236"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6"/>
            <a:ext cx="6172201"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90" y="2057400"/>
            <a:ext cx="3932236" cy="3811588"/>
          </a:xfrm>
        </p:spPr>
        <p:txBody>
          <a:bodyPr/>
          <a:lstStyle>
            <a:lvl1pPr marL="0" indent="0">
              <a:buNone/>
              <a:defRPr sz="1600"/>
            </a:lvl1pPr>
            <a:lvl2pPr marL="457185" indent="0">
              <a:buNone/>
              <a:defRPr sz="1401"/>
            </a:lvl2pPr>
            <a:lvl3pPr marL="914369" indent="0">
              <a:buNone/>
              <a:defRPr sz="1200"/>
            </a:lvl3pPr>
            <a:lvl4pPr marL="1371553" indent="0">
              <a:buNone/>
              <a:defRPr sz="1001"/>
            </a:lvl4pPr>
            <a:lvl5pPr marL="1828738" indent="0">
              <a:buNone/>
              <a:defRPr sz="1001"/>
            </a:lvl5pPr>
            <a:lvl6pPr marL="2285923" indent="0">
              <a:buNone/>
              <a:defRPr sz="1001"/>
            </a:lvl6pPr>
            <a:lvl7pPr marL="2743107" indent="0">
              <a:buNone/>
              <a:defRPr sz="1001"/>
            </a:lvl7pPr>
            <a:lvl8pPr marL="3200292" indent="0">
              <a:buNone/>
              <a:defRPr sz="1001"/>
            </a:lvl8pPr>
            <a:lvl9pPr marL="3657476" indent="0">
              <a:buNone/>
              <a:defRPr sz="1001"/>
            </a:lvl9pPr>
          </a:lstStyle>
          <a:p>
            <a:pPr lvl="0"/>
            <a:r>
              <a:rPr lang="en-US" smtClean="0"/>
              <a:t>Edit Master text styles</a:t>
            </a:r>
          </a:p>
        </p:txBody>
      </p:sp>
      <p:sp>
        <p:nvSpPr>
          <p:cNvPr id="5" name="Date Placeholder 4"/>
          <p:cNvSpPr>
            <a:spLocks noGrp="1"/>
          </p:cNvSpPr>
          <p:nvPr>
            <p:ph type="dt" sz="half" idx="10"/>
          </p:nvPr>
        </p:nvSpPr>
        <p:spPr/>
        <p:txBody>
          <a:bodyPr/>
          <a:lstStyle/>
          <a:p>
            <a:pPr defTabSz="914358">
              <a:defRPr/>
            </a:pPr>
            <a:fld id="{B7938270-B965-4555-B3AA-0F5AC3140255}" type="datetimeFigureOut">
              <a:rPr lang="en-GB" smtClean="0">
                <a:solidFill>
                  <a:prstClr val="black">
                    <a:tint val="75000"/>
                  </a:prstClr>
                </a:solidFill>
              </a:rPr>
              <a:pPr defTabSz="914358">
                <a:defRPr/>
              </a:pPr>
              <a:t>11/10/2024</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pPr defTabSz="914358">
              <a:defRPr/>
            </a:pPr>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pPr defTabSz="914358">
              <a:defRPr/>
            </a:pPr>
            <a:fld id="{3D9341B5-D370-47BD-904A-50E95B2A1933}" type="slidenum">
              <a:rPr lang="en-GB" smtClean="0">
                <a:solidFill>
                  <a:prstClr val="black">
                    <a:tint val="75000"/>
                  </a:prstClr>
                </a:solidFill>
              </a:rPr>
              <a:pPr defTabSz="914358">
                <a:defRPr/>
              </a:pPr>
              <a:t>‹#›</a:t>
            </a:fld>
            <a:endParaRPr lang="en-GB">
              <a:solidFill>
                <a:prstClr val="black">
                  <a:tint val="75000"/>
                </a:prstClr>
              </a:solidFill>
            </a:endParaRPr>
          </a:p>
        </p:txBody>
      </p:sp>
    </p:spTree>
    <p:extLst>
      <p:ext uri="{BB962C8B-B14F-4D97-AF65-F5344CB8AC3E}">
        <p14:creationId xmlns:p14="http://schemas.microsoft.com/office/powerpoint/2010/main" val="34393587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90" y="457200"/>
            <a:ext cx="3932236"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6"/>
            <a:ext cx="6172201" cy="4873625"/>
          </a:xfrm>
        </p:spPr>
        <p:txBody>
          <a:bodyPr/>
          <a:lstStyle>
            <a:lvl1pPr marL="0" indent="0">
              <a:buNone/>
              <a:defRPr sz="3200"/>
            </a:lvl1pPr>
            <a:lvl2pPr marL="457185" indent="0">
              <a:buNone/>
              <a:defRPr sz="2800"/>
            </a:lvl2pPr>
            <a:lvl3pPr marL="914369" indent="0">
              <a:buNone/>
              <a:defRPr sz="2400"/>
            </a:lvl3pPr>
            <a:lvl4pPr marL="1371553" indent="0">
              <a:buNone/>
              <a:defRPr sz="2000"/>
            </a:lvl4pPr>
            <a:lvl5pPr marL="1828738" indent="0">
              <a:buNone/>
              <a:defRPr sz="2000"/>
            </a:lvl5pPr>
            <a:lvl6pPr marL="2285923" indent="0">
              <a:buNone/>
              <a:defRPr sz="2000"/>
            </a:lvl6pPr>
            <a:lvl7pPr marL="2743107" indent="0">
              <a:buNone/>
              <a:defRPr sz="2000"/>
            </a:lvl7pPr>
            <a:lvl8pPr marL="3200292" indent="0">
              <a:buNone/>
              <a:defRPr sz="2000"/>
            </a:lvl8pPr>
            <a:lvl9pPr marL="3657476" indent="0">
              <a:buNone/>
              <a:defRPr sz="2000"/>
            </a:lvl9pPr>
          </a:lstStyle>
          <a:p>
            <a:endParaRPr lang="en-GB"/>
          </a:p>
        </p:txBody>
      </p:sp>
      <p:sp>
        <p:nvSpPr>
          <p:cNvPr id="4" name="Text Placeholder 3"/>
          <p:cNvSpPr>
            <a:spLocks noGrp="1"/>
          </p:cNvSpPr>
          <p:nvPr>
            <p:ph type="body" sz="half" idx="2"/>
          </p:nvPr>
        </p:nvSpPr>
        <p:spPr>
          <a:xfrm>
            <a:off x="839790" y="2057400"/>
            <a:ext cx="3932236" cy="3811588"/>
          </a:xfrm>
        </p:spPr>
        <p:txBody>
          <a:bodyPr/>
          <a:lstStyle>
            <a:lvl1pPr marL="0" indent="0">
              <a:buNone/>
              <a:defRPr sz="1600"/>
            </a:lvl1pPr>
            <a:lvl2pPr marL="457185" indent="0">
              <a:buNone/>
              <a:defRPr sz="1401"/>
            </a:lvl2pPr>
            <a:lvl3pPr marL="914369" indent="0">
              <a:buNone/>
              <a:defRPr sz="1200"/>
            </a:lvl3pPr>
            <a:lvl4pPr marL="1371553" indent="0">
              <a:buNone/>
              <a:defRPr sz="1001"/>
            </a:lvl4pPr>
            <a:lvl5pPr marL="1828738" indent="0">
              <a:buNone/>
              <a:defRPr sz="1001"/>
            </a:lvl5pPr>
            <a:lvl6pPr marL="2285923" indent="0">
              <a:buNone/>
              <a:defRPr sz="1001"/>
            </a:lvl6pPr>
            <a:lvl7pPr marL="2743107" indent="0">
              <a:buNone/>
              <a:defRPr sz="1001"/>
            </a:lvl7pPr>
            <a:lvl8pPr marL="3200292" indent="0">
              <a:buNone/>
              <a:defRPr sz="1001"/>
            </a:lvl8pPr>
            <a:lvl9pPr marL="3657476" indent="0">
              <a:buNone/>
              <a:defRPr sz="1001"/>
            </a:lvl9pPr>
          </a:lstStyle>
          <a:p>
            <a:pPr lvl="0"/>
            <a:r>
              <a:rPr lang="en-US" smtClean="0"/>
              <a:t>Edit Master text styles</a:t>
            </a:r>
          </a:p>
        </p:txBody>
      </p:sp>
      <p:sp>
        <p:nvSpPr>
          <p:cNvPr id="5" name="Date Placeholder 4"/>
          <p:cNvSpPr>
            <a:spLocks noGrp="1"/>
          </p:cNvSpPr>
          <p:nvPr>
            <p:ph type="dt" sz="half" idx="10"/>
          </p:nvPr>
        </p:nvSpPr>
        <p:spPr/>
        <p:txBody>
          <a:bodyPr/>
          <a:lstStyle/>
          <a:p>
            <a:pPr defTabSz="914358">
              <a:defRPr/>
            </a:pPr>
            <a:fld id="{B7938270-B965-4555-B3AA-0F5AC3140255}" type="datetimeFigureOut">
              <a:rPr lang="en-GB" smtClean="0">
                <a:solidFill>
                  <a:prstClr val="black">
                    <a:tint val="75000"/>
                  </a:prstClr>
                </a:solidFill>
              </a:rPr>
              <a:pPr defTabSz="914358">
                <a:defRPr/>
              </a:pPr>
              <a:t>11/10/2024</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pPr defTabSz="914358">
              <a:defRPr/>
            </a:pPr>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pPr defTabSz="914358">
              <a:defRPr/>
            </a:pPr>
            <a:fld id="{3D9341B5-D370-47BD-904A-50E95B2A1933}" type="slidenum">
              <a:rPr lang="en-GB" smtClean="0">
                <a:solidFill>
                  <a:prstClr val="black">
                    <a:tint val="75000"/>
                  </a:prstClr>
                </a:solidFill>
              </a:rPr>
              <a:pPr defTabSz="914358">
                <a:defRPr/>
              </a:pPr>
              <a:t>‹#›</a:t>
            </a:fld>
            <a:endParaRPr lang="en-GB">
              <a:solidFill>
                <a:prstClr val="black">
                  <a:tint val="75000"/>
                </a:prstClr>
              </a:solidFill>
            </a:endParaRPr>
          </a:p>
        </p:txBody>
      </p:sp>
    </p:spTree>
    <p:extLst>
      <p:ext uri="{BB962C8B-B14F-4D97-AF65-F5344CB8AC3E}">
        <p14:creationId xmlns:p14="http://schemas.microsoft.com/office/powerpoint/2010/main" val="7881558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2" y="365126"/>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2"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1"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914358">
              <a:defRPr/>
            </a:pPr>
            <a:fld id="{B7938270-B965-4555-B3AA-0F5AC3140255}" type="datetimeFigureOut">
              <a:rPr lang="en-GB" smtClean="0">
                <a:solidFill>
                  <a:prstClr val="black">
                    <a:tint val="75000"/>
                  </a:prstClr>
                </a:solidFill>
              </a:rPr>
              <a:pPr defTabSz="914358">
                <a:defRPr/>
              </a:pPr>
              <a:t>11/10/2024</a:t>
            </a:fld>
            <a:endParaRPr lang="en-GB">
              <a:solidFill>
                <a:prstClr val="black">
                  <a:tint val="75000"/>
                </a:prstClr>
              </a:solidFill>
            </a:endParaRPr>
          </a:p>
        </p:txBody>
      </p:sp>
      <p:sp>
        <p:nvSpPr>
          <p:cNvPr id="5" name="Footer Placeholder 4"/>
          <p:cNvSpPr>
            <a:spLocks noGrp="1"/>
          </p:cNvSpPr>
          <p:nvPr>
            <p:ph type="ftr" sz="quarter" idx="3"/>
          </p:nvPr>
        </p:nvSpPr>
        <p:spPr>
          <a:xfrm>
            <a:off x="4038602"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914358">
              <a:defRPr/>
            </a:pPr>
            <a:endParaRPr lang="en-GB">
              <a:solidFill>
                <a:prstClr val="black">
                  <a:tint val="75000"/>
                </a:prstClr>
              </a:solidFill>
            </a:endParaRPr>
          </a:p>
        </p:txBody>
      </p:sp>
      <p:sp>
        <p:nvSpPr>
          <p:cNvPr id="6" name="Slide Number Placeholder 5"/>
          <p:cNvSpPr>
            <a:spLocks noGrp="1"/>
          </p:cNvSpPr>
          <p:nvPr>
            <p:ph type="sldNum" sz="quarter" idx="4"/>
          </p:nvPr>
        </p:nvSpPr>
        <p:spPr>
          <a:xfrm>
            <a:off x="8610601"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914358">
              <a:defRPr/>
            </a:pPr>
            <a:fld id="{3D9341B5-D370-47BD-904A-50E95B2A1933}" type="slidenum">
              <a:rPr lang="en-GB" smtClean="0">
                <a:solidFill>
                  <a:prstClr val="black">
                    <a:tint val="75000"/>
                  </a:prstClr>
                </a:solidFill>
              </a:rPr>
              <a:pPr defTabSz="914358">
                <a:defRPr/>
              </a:pPr>
              <a:t>‹#›</a:t>
            </a:fld>
            <a:endParaRPr lang="en-GB">
              <a:solidFill>
                <a:prstClr val="black">
                  <a:tint val="75000"/>
                </a:prstClr>
              </a:solidFill>
            </a:endParaRPr>
          </a:p>
        </p:txBody>
      </p:sp>
    </p:spTree>
    <p:extLst>
      <p:ext uri="{BB962C8B-B14F-4D97-AF65-F5344CB8AC3E}">
        <p14:creationId xmlns:p14="http://schemas.microsoft.com/office/powerpoint/2010/main" val="41256537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369"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3" indent="-228593" algn="l" defTabSz="914369" rtl="0" eaLnBrk="1" latinLnBrk="0" hangingPunct="1">
        <a:lnSpc>
          <a:spcPct val="90000"/>
        </a:lnSpc>
        <a:spcBef>
          <a:spcPts val="1001"/>
        </a:spcBef>
        <a:buFont typeface="Arial" panose="020B0604020202020204" pitchFamily="34" charset="0"/>
        <a:buChar char="•"/>
        <a:defRPr sz="2800" kern="1200">
          <a:solidFill>
            <a:schemeClr val="tx1"/>
          </a:solidFill>
          <a:latin typeface="+mn-lt"/>
          <a:ea typeface="+mn-ea"/>
          <a:cs typeface="+mn-cs"/>
        </a:defRPr>
      </a:lvl1pPr>
      <a:lvl2pPr marL="685777" indent="-228593" algn="l" defTabSz="914369"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62" indent="-228593" algn="l" defTabSz="914369"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46" indent="-228593" algn="l" defTabSz="914369"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4pPr>
      <a:lvl5pPr marL="2057331" indent="-228593" algn="l" defTabSz="914369"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5pPr>
      <a:lvl6pPr marL="2514515" indent="-228593" algn="l" defTabSz="914369"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6pPr>
      <a:lvl7pPr marL="2971700" indent="-228593" algn="l" defTabSz="914369"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7pPr>
      <a:lvl8pPr marL="3428885" indent="-228593" algn="l" defTabSz="914369"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8pPr>
      <a:lvl9pPr marL="3886069" indent="-228593" algn="l" defTabSz="914369"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9pPr>
    </p:bodyStyle>
    <p:otherStyle>
      <a:defPPr>
        <a:defRPr lang="en-US"/>
      </a:defPPr>
      <a:lvl1pPr marL="0" algn="l" defTabSz="914369" rtl="0" eaLnBrk="1" latinLnBrk="0" hangingPunct="1">
        <a:defRPr sz="1801" kern="1200">
          <a:solidFill>
            <a:schemeClr val="tx1"/>
          </a:solidFill>
          <a:latin typeface="+mn-lt"/>
          <a:ea typeface="+mn-ea"/>
          <a:cs typeface="+mn-cs"/>
        </a:defRPr>
      </a:lvl1pPr>
      <a:lvl2pPr marL="457185" algn="l" defTabSz="914369" rtl="0" eaLnBrk="1" latinLnBrk="0" hangingPunct="1">
        <a:defRPr sz="1801" kern="1200">
          <a:solidFill>
            <a:schemeClr val="tx1"/>
          </a:solidFill>
          <a:latin typeface="+mn-lt"/>
          <a:ea typeface="+mn-ea"/>
          <a:cs typeface="+mn-cs"/>
        </a:defRPr>
      </a:lvl2pPr>
      <a:lvl3pPr marL="914369" algn="l" defTabSz="914369" rtl="0" eaLnBrk="1" latinLnBrk="0" hangingPunct="1">
        <a:defRPr sz="1801" kern="1200">
          <a:solidFill>
            <a:schemeClr val="tx1"/>
          </a:solidFill>
          <a:latin typeface="+mn-lt"/>
          <a:ea typeface="+mn-ea"/>
          <a:cs typeface="+mn-cs"/>
        </a:defRPr>
      </a:lvl3pPr>
      <a:lvl4pPr marL="1371553" algn="l" defTabSz="914369" rtl="0" eaLnBrk="1" latinLnBrk="0" hangingPunct="1">
        <a:defRPr sz="1801" kern="1200">
          <a:solidFill>
            <a:schemeClr val="tx1"/>
          </a:solidFill>
          <a:latin typeface="+mn-lt"/>
          <a:ea typeface="+mn-ea"/>
          <a:cs typeface="+mn-cs"/>
        </a:defRPr>
      </a:lvl4pPr>
      <a:lvl5pPr marL="1828738" algn="l" defTabSz="914369" rtl="0" eaLnBrk="1" latinLnBrk="0" hangingPunct="1">
        <a:defRPr sz="1801" kern="1200">
          <a:solidFill>
            <a:schemeClr val="tx1"/>
          </a:solidFill>
          <a:latin typeface="+mn-lt"/>
          <a:ea typeface="+mn-ea"/>
          <a:cs typeface="+mn-cs"/>
        </a:defRPr>
      </a:lvl5pPr>
      <a:lvl6pPr marL="2285923" algn="l" defTabSz="914369" rtl="0" eaLnBrk="1" latinLnBrk="0" hangingPunct="1">
        <a:defRPr sz="1801" kern="1200">
          <a:solidFill>
            <a:schemeClr val="tx1"/>
          </a:solidFill>
          <a:latin typeface="+mn-lt"/>
          <a:ea typeface="+mn-ea"/>
          <a:cs typeface="+mn-cs"/>
        </a:defRPr>
      </a:lvl6pPr>
      <a:lvl7pPr marL="2743107" algn="l" defTabSz="914369" rtl="0" eaLnBrk="1" latinLnBrk="0" hangingPunct="1">
        <a:defRPr sz="1801" kern="1200">
          <a:solidFill>
            <a:schemeClr val="tx1"/>
          </a:solidFill>
          <a:latin typeface="+mn-lt"/>
          <a:ea typeface="+mn-ea"/>
          <a:cs typeface="+mn-cs"/>
        </a:defRPr>
      </a:lvl7pPr>
      <a:lvl8pPr marL="3200292" algn="l" defTabSz="914369" rtl="0" eaLnBrk="1" latinLnBrk="0" hangingPunct="1">
        <a:defRPr sz="1801" kern="1200">
          <a:solidFill>
            <a:schemeClr val="tx1"/>
          </a:solidFill>
          <a:latin typeface="+mn-lt"/>
          <a:ea typeface="+mn-ea"/>
          <a:cs typeface="+mn-cs"/>
        </a:defRPr>
      </a:lvl8pPr>
      <a:lvl9pPr marL="3657476" algn="l" defTabSz="914369" rtl="0" eaLnBrk="1" latinLnBrk="0" hangingPunct="1">
        <a:defRPr sz="1801"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2" y="365126"/>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2"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1"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914358">
              <a:defRPr/>
            </a:pPr>
            <a:fld id="{B7938270-B965-4555-B3AA-0F5AC3140255}" type="datetimeFigureOut">
              <a:rPr lang="en-GB" smtClean="0">
                <a:solidFill>
                  <a:prstClr val="black">
                    <a:tint val="75000"/>
                  </a:prstClr>
                </a:solidFill>
              </a:rPr>
              <a:pPr defTabSz="914358">
                <a:defRPr/>
              </a:pPr>
              <a:t>11/10/2024</a:t>
            </a:fld>
            <a:endParaRPr lang="en-GB">
              <a:solidFill>
                <a:prstClr val="black">
                  <a:tint val="75000"/>
                </a:prstClr>
              </a:solidFill>
            </a:endParaRPr>
          </a:p>
        </p:txBody>
      </p:sp>
      <p:sp>
        <p:nvSpPr>
          <p:cNvPr id="5" name="Footer Placeholder 4"/>
          <p:cNvSpPr>
            <a:spLocks noGrp="1"/>
          </p:cNvSpPr>
          <p:nvPr>
            <p:ph type="ftr" sz="quarter" idx="3"/>
          </p:nvPr>
        </p:nvSpPr>
        <p:spPr>
          <a:xfrm>
            <a:off x="4038602"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914358">
              <a:defRPr/>
            </a:pPr>
            <a:endParaRPr lang="en-GB">
              <a:solidFill>
                <a:prstClr val="black">
                  <a:tint val="75000"/>
                </a:prstClr>
              </a:solidFill>
            </a:endParaRPr>
          </a:p>
        </p:txBody>
      </p:sp>
      <p:sp>
        <p:nvSpPr>
          <p:cNvPr id="6" name="Slide Number Placeholder 5"/>
          <p:cNvSpPr>
            <a:spLocks noGrp="1"/>
          </p:cNvSpPr>
          <p:nvPr>
            <p:ph type="sldNum" sz="quarter" idx="4"/>
          </p:nvPr>
        </p:nvSpPr>
        <p:spPr>
          <a:xfrm>
            <a:off x="8610601"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914358">
              <a:defRPr/>
            </a:pPr>
            <a:fld id="{3D9341B5-D370-47BD-904A-50E95B2A1933}" type="slidenum">
              <a:rPr lang="en-GB" smtClean="0">
                <a:solidFill>
                  <a:prstClr val="black">
                    <a:tint val="75000"/>
                  </a:prstClr>
                </a:solidFill>
              </a:rPr>
              <a:pPr defTabSz="914358">
                <a:defRPr/>
              </a:pPr>
              <a:t>‹#›</a:t>
            </a:fld>
            <a:endParaRPr lang="en-GB">
              <a:solidFill>
                <a:prstClr val="black">
                  <a:tint val="75000"/>
                </a:prstClr>
              </a:solidFill>
            </a:endParaRPr>
          </a:p>
        </p:txBody>
      </p:sp>
    </p:spTree>
    <p:extLst>
      <p:ext uri="{BB962C8B-B14F-4D97-AF65-F5344CB8AC3E}">
        <p14:creationId xmlns:p14="http://schemas.microsoft.com/office/powerpoint/2010/main" val="125400989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369"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3" indent="-228593" algn="l" defTabSz="914369" rtl="0" eaLnBrk="1" latinLnBrk="0" hangingPunct="1">
        <a:lnSpc>
          <a:spcPct val="90000"/>
        </a:lnSpc>
        <a:spcBef>
          <a:spcPts val="1001"/>
        </a:spcBef>
        <a:buFont typeface="Arial" panose="020B0604020202020204" pitchFamily="34" charset="0"/>
        <a:buChar char="•"/>
        <a:defRPr sz="2800" kern="1200">
          <a:solidFill>
            <a:schemeClr val="tx1"/>
          </a:solidFill>
          <a:latin typeface="+mn-lt"/>
          <a:ea typeface="+mn-ea"/>
          <a:cs typeface="+mn-cs"/>
        </a:defRPr>
      </a:lvl1pPr>
      <a:lvl2pPr marL="685777" indent="-228593" algn="l" defTabSz="914369"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62" indent="-228593" algn="l" defTabSz="914369"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46" indent="-228593" algn="l" defTabSz="914369"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4pPr>
      <a:lvl5pPr marL="2057331" indent="-228593" algn="l" defTabSz="914369"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5pPr>
      <a:lvl6pPr marL="2514515" indent="-228593" algn="l" defTabSz="914369"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6pPr>
      <a:lvl7pPr marL="2971700" indent="-228593" algn="l" defTabSz="914369"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7pPr>
      <a:lvl8pPr marL="3428885" indent="-228593" algn="l" defTabSz="914369"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8pPr>
      <a:lvl9pPr marL="3886069" indent="-228593" algn="l" defTabSz="914369"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9pPr>
    </p:bodyStyle>
    <p:otherStyle>
      <a:defPPr>
        <a:defRPr lang="en-US"/>
      </a:defPPr>
      <a:lvl1pPr marL="0" algn="l" defTabSz="914369" rtl="0" eaLnBrk="1" latinLnBrk="0" hangingPunct="1">
        <a:defRPr sz="1801" kern="1200">
          <a:solidFill>
            <a:schemeClr val="tx1"/>
          </a:solidFill>
          <a:latin typeface="+mn-lt"/>
          <a:ea typeface="+mn-ea"/>
          <a:cs typeface="+mn-cs"/>
        </a:defRPr>
      </a:lvl1pPr>
      <a:lvl2pPr marL="457185" algn="l" defTabSz="914369" rtl="0" eaLnBrk="1" latinLnBrk="0" hangingPunct="1">
        <a:defRPr sz="1801" kern="1200">
          <a:solidFill>
            <a:schemeClr val="tx1"/>
          </a:solidFill>
          <a:latin typeface="+mn-lt"/>
          <a:ea typeface="+mn-ea"/>
          <a:cs typeface="+mn-cs"/>
        </a:defRPr>
      </a:lvl2pPr>
      <a:lvl3pPr marL="914369" algn="l" defTabSz="914369" rtl="0" eaLnBrk="1" latinLnBrk="0" hangingPunct="1">
        <a:defRPr sz="1801" kern="1200">
          <a:solidFill>
            <a:schemeClr val="tx1"/>
          </a:solidFill>
          <a:latin typeface="+mn-lt"/>
          <a:ea typeface="+mn-ea"/>
          <a:cs typeface="+mn-cs"/>
        </a:defRPr>
      </a:lvl3pPr>
      <a:lvl4pPr marL="1371553" algn="l" defTabSz="914369" rtl="0" eaLnBrk="1" latinLnBrk="0" hangingPunct="1">
        <a:defRPr sz="1801" kern="1200">
          <a:solidFill>
            <a:schemeClr val="tx1"/>
          </a:solidFill>
          <a:latin typeface="+mn-lt"/>
          <a:ea typeface="+mn-ea"/>
          <a:cs typeface="+mn-cs"/>
        </a:defRPr>
      </a:lvl4pPr>
      <a:lvl5pPr marL="1828738" algn="l" defTabSz="914369" rtl="0" eaLnBrk="1" latinLnBrk="0" hangingPunct="1">
        <a:defRPr sz="1801" kern="1200">
          <a:solidFill>
            <a:schemeClr val="tx1"/>
          </a:solidFill>
          <a:latin typeface="+mn-lt"/>
          <a:ea typeface="+mn-ea"/>
          <a:cs typeface="+mn-cs"/>
        </a:defRPr>
      </a:lvl5pPr>
      <a:lvl6pPr marL="2285923" algn="l" defTabSz="914369" rtl="0" eaLnBrk="1" latinLnBrk="0" hangingPunct="1">
        <a:defRPr sz="1801" kern="1200">
          <a:solidFill>
            <a:schemeClr val="tx1"/>
          </a:solidFill>
          <a:latin typeface="+mn-lt"/>
          <a:ea typeface="+mn-ea"/>
          <a:cs typeface="+mn-cs"/>
        </a:defRPr>
      </a:lvl6pPr>
      <a:lvl7pPr marL="2743107" algn="l" defTabSz="914369" rtl="0" eaLnBrk="1" latinLnBrk="0" hangingPunct="1">
        <a:defRPr sz="1801" kern="1200">
          <a:solidFill>
            <a:schemeClr val="tx1"/>
          </a:solidFill>
          <a:latin typeface="+mn-lt"/>
          <a:ea typeface="+mn-ea"/>
          <a:cs typeface="+mn-cs"/>
        </a:defRPr>
      </a:lvl7pPr>
      <a:lvl8pPr marL="3200292" algn="l" defTabSz="914369" rtl="0" eaLnBrk="1" latinLnBrk="0" hangingPunct="1">
        <a:defRPr sz="1801" kern="1200">
          <a:solidFill>
            <a:schemeClr val="tx1"/>
          </a:solidFill>
          <a:latin typeface="+mn-lt"/>
          <a:ea typeface="+mn-ea"/>
          <a:cs typeface="+mn-cs"/>
        </a:defRPr>
      </a:lvl8pPr>
      <a:lvl9pPr marL="3657476" algn="l" defTabSz="914369" rtl="0" eaLnBrk="1" latinLnBrk="0" hangingPunct="1">
        <a:defRPr sz="1801"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6"/>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1" y="6356351"/>
            <a:ext cx="2743200" cy="365125"/>
          </a:xfrm>
          <a:prstGeom prst="rect">
            <a:avLst/>
          </a:prstGeom>
        </p:spPr>
        <p:txBody>
          <a:bodyPr vert="horz" lIns="91440" tIns="45720" rIns="91440" bIns="45720" rtlCol="0" anchor="ctr"/>
          <a:lstStyle>
            <a:lvl1pPr algn="l">
              <a:defRPr sz="1200">
                <a:solidFill>
                  <a:schemeClr val="tx1">
                    <a:tint val="75000"/>
                  </a:schemeClr>
                </a:solidFill>
                <a:latin typeface="Calibri" panose="020F0502020204030204" pitchFamily="34" charset="0"/>
                <a:cs typeface="Calibri" panose="020F0502020204030204" pitchFamily="34" charset="0"/>
              </a:defRPr>
            </a:lvl1pPr>
          </a:lstStyle>
          <a:p>
            <a:pPr defTabSz="277246"/>
            <a:fld id="{1D8BD707-D9CF-40AE-B4C6-C98DA3205C09}" type="datetimeFigureOut">
              <a:rPr lang="en-US" smtClean="0">
                <a:solidFill>
                  <a:srgbClr val="2A2C65">
                    <a:tint val="75000"/>
                  </a:srgbClr>
                </a:solidFill>
              </a:rPr>
              <a:pPr defTabSz="277246"/>
              <a:t>10/11/2024</a:t>
            </a:fld>
            <a:endParaRPr lang="en-US" dirty="0">
              <a:solidFill>
                <a:srgbClr val="2A2C65">
                  <a:tint val="75000"/>
                </a:srgbClr>
              </a:solidFill>
            </a:endParaRPr>
          </a:p>
        </p:txBody>
      </p:sp>
      <p:sp>
        <p:nvSpPr>
          <p:cNvPr id="5" name="Footer Placeholder 4"/>
          <p:cNvSpPr>
            <a:spLocks noGrp="1"/>
          </p:cNvSpPr>
          <p:nvPr>
            <p:ph type="ftr" sz="quarter" idx="3"/>
          </p:nvPr>
        </p:nvSpPr>
        <p:spPr>
          <a:xfrm>
            <a:off x="4038600" y="6356351"/>
            <a:ext cx="4114800" cy="365125"/>
          </a:xfrm>
          <a:prstGeom prst="rect">
            <a:avLst/>
          </a:prstGeom>
        </p:spPr>
        <p:txBody>
          <a:bodyPr vert="horz" lIns="91440" tIns="45720" rIns="91440" bIns="45720" rtlCol="0" anchor="ctr"/>
          <a:lstStyle>
            <a:lvl1pPr algn="ctr">
              <a:defRPr sz="1200">
                <a:solidFill>
                  <a:schemeClr val="tx1">
                    <a:tint val="75000"/>
                  </a:schemeClr>
                </a:solidFill>
                <a:latin typeface="Calibri" panose="020F0502020204030204" pitchFamily="34" charset="0"/>
                <a:cs typeface="Calibri" panose="020F0502020204030204" pitchFamily="34" charset="0"/>
              </a:defRPr>
            </a:lvl1pPr>
          </a:lstStyle>
          <a:p>
            <a:pPr defTabSz="277246"/>
            <a:endParaRPr lang="en-GB" dirty="0">
              <a:solidFill>
                <a:srgbClr val="2A2C65">
                  <a:tint val="75000"/>
                </a:srgbClr>
              </a:solidFill>
            </a:endParaRPr>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latin typeface="Calibri" panose="020F0502020204030204" pitchFamily="34" charset="0"/>
                <a:cs typeface="Calibri" panose="020F0502020204030204" pitchFamily="34" charset="0"/>
              </a:defRPr>
            </a:lvl1pPr>
          </a:lstStyle>
          <a:p>
            <a:pPr defTabSz="277246"/>
            <a:fld id="{B6F15528-21DE-4FAA-801E-634DDDAF4B2B}" type="slidenum">
              <a:rPr lang="en-GB" smtClean="0">
                <a:solidFill>
                  <a:srgbClr val="2A2C65">
                    <a:tint val="75000"/>
                  </a:srgbClr>
                </a:solidFill>
              </a:rPr>
              <a:pPr defTabSz="277246"/>
              <a:t>‹#›</a:t>
            </a:fld>
            <a:endParaRPr lang="en-GB" dirty="0">
              <a:solidFill>
                <a:srgbClr val="2A2C65">
                  <a:tint val="75000"/>
                </a:srgbClr>
              </a:solidFill>
            </a:endParaRPr>
          </a:p>
        </p:txBody>
      </p:sp>
      <p:pic>
        <p:nvPicPr>
          <p:cNvPr id="7" name="Picture 6">
            <a:extLst>
              <a:ext uri="{FF2B5EF4-FFF2-40B4-BE49-F238E27FC236}">
                <a16:creationId xmlns:a16="http://schemas.microsoft.com/office/drawing/2014/main" id="{15D0A0B7-B72F-0645-9E36-A4A9FEF7E163}"/>
              </a:ext>
            </a:extLst>
          </p:cNvPr>
          <p:cNvPicPr>
            <a:picLocks noChangeAspect="1"/>
          </p:cNvPicPr>
          <p:nvPr userDrawn="1"/>
        </p:nvPicPr>
        <p:blipFill>
          <a:blip r:embed="rId13">
            <a:extLst>
              <a:ext uri="{28A0092B-C50C-407E-A947-70E740481C1C}">
                <a14:useLocalDpi xmlns:a14="http://schemas.microsoft.com/office/drawing/2010/main" val="0"/>
              </a:ext>
            </a:extLst>
          </a:blip>
          <a:srcRect/>
          <a:stretch/>
        </p:blipFill>
        <p:spPr>
          <a:xfrm>
            <a:off x="-6325" y="-3357"/>
            <a:ext cx="12191953" cy="105399"/>
          </a:xfrm>
          <a:prstGeom prst="rect">
            <a:avLst/>
          </a:prstGeom>
        </p:spPr>
      </p:pic>
    </p:spTree>
    <p:extLst>
      <p:ext uri="{BB962C8B-B14F-4D97-AF65-F5344CB8AC3E}">
        <p14:creationId xmlns:p14="http://schemas.microsoft.com/office/powerpoint/2010/main" val="99598193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358" rtl="0" eaLnBrk="1" latinLnBrk="0" hangingPunct="1">
        <a:lnSpc>
          <a:spcPct val="90000"/>
        </a:lnSpc>
        <a:spcBef>
          <a:spcPct val="0"/>
        </a:spcBef>
        <a:buNone/>
        <a:defRPr sz="4400" b="1" i="0" kern="1200">
          <a:solidFill>
            <a:srgbClr val="142A33"/>
          </a:solidFill>
          <a:latin typeface="Calibri" panose="020F0502020204030204" pitchFamily="34" charset="0"/>
          <a:ea typeface="Calibri" panose="020F0502020204030204" pitchFamily="34" charset="0"/>
          <a:cs typeface="Calibri" panose="020F0502020204030204" pitchFamily="34" charset="0"/>
        </a:defRPr>
      </a:lvl1pPr>
    </p:titleStyle>
    <p:bodyStyle>
      <a:lvl1pPr marL="228589" indent="-228589" algn="l" defTabSz="914358" rtl="0" eaLnBrk="1" latinLnBrk="0" hangingPunct="1">
        <a:lnSpc>
          <a:spcPct val="90000"/>
        </a:lnSpc>
        <a:spcBef>
          <a:spcPts val="1000"/>
        </a:spcBef>
        <a:buFont typeface="Arial" panose="020B0604020202020204" pitchFamily="34" charset="0"/>
        <a:buChar char="•"/>
        <a:defRPr sz="2800" kern="1200">
          <a:solidFill>
            <a:srgbClr val="142A33"/>
          </a:solidFill>
          <a:latin typeface="Calibri" panose="020F0502020204030204" pitchFamily="34" charset="0"/>
          <a:ea typeface="Calibri" panose="020F0502020204030204" pitchFamily="34" charset="0"/>
          <a:cs typeface="Calibri" panose="020F0502020204030204" pitchFamily="34" charset="0"/>
        </a:defRPr>
      </a:lvl1pPr>
      <a:lvl2pPr marL="685768" indent="-228589" algn="l" defTabSz="914358" rtl="0" eaLnBrk="1" latinLnBrk="0" hangingPunct="1">
        <a:lnSpc>
          <a:spcPct val="90000"/>
        </a:lnSpc>
        <a:spcBef>
          <a:spcPts val="500"/>
        </a:spcBef>
        <a:buFont typeface="Arial" panose="020B0604020202020204" pitchFamily="34" charset="0"/>
        <a:buChar char="•"/>
        <a:defRPr sz="2400" kern="1200">
          <a:solidFill>
            <a:srgbClr val="142A33"/>
          </a:solidFill>
          <a:latin typeface="Calibri" panose="020F0502020204030204" pitchFamily="34" charset="0"/>
          <a:ea typeface="Calibri" panose="020F0502020204030204" pitchFamily="34" charset="0"/>
          <a:cs typeface="Calibri" panose="020F0502020204030204" pitchFamily="34" charset="0"/>
        </a:defRPr>
      </a:lvl2pPr>
      <a:lvl3pPr marL="1142947" indent="-228589" algn="l" defTabSz="914358" rtl="0" eaLnBrk="1" latinLnBrk="0" hangingPunct="1">
        <a:lnSpc>
          <a:spcPct val="90000"/>
        </a:lnSpc>
        <a:spcBef>
          <a:spcPts val="500"/>
        </a:spcBef>
        <a:buFont typeface="Arial" panose="020B0604020202020204" pitchFamily="34" charset="0"/>
        <a:buChar char="•"/>
        <a:defRPr sz="2000" kern="1200">
          <a:solidFill>
            <a:srgbClr val="142A33"/>
          </a:solidFill>
          <a:latin typeface="Calibri" panose="020F0502020204030204" pitchFamily="34" charset="0"/>
          <a:ea typeface="Calibri" panose="020F0502020204030204" pitchFamily="34" charset="0"/>
          <a:cs typeface="Calibri" panose="020F0502020204030204" pitchFamily="34" charset="0"/>
        </a:defRPr>
      </a:lvl3pPr>
      <a:lvl4pPr marL="1600126" indent="-228589" algn="l" defTabSz="914358" rtl="0" eaLnBrk="1" latinLnBrk="0" hangingPunct="1">
        <a:lnSpc>
          <a:spcPct val="90000"/>
        </a:lnSpc>
        <a:spcBef>
          <a:spcPts val="500"/>
        </a:spcBef>
        <a:buFont typeface="Arial" panose="020B0604020202020204" pitchFamily="34" charset="0"/>
        <a:buChar char="•"/>
        <a:defRPr sz="1800" kern="1200">
          <a:solidFill>
            <a:srgbClr val="142A33"/>
          </a:solidFill>
          <a:latin typeface="Calibri" panose="020F0502020204030204" pitchFamily="34" charset="0"/>
          <a:ea typeface="Calibri" panose="020F0502020204030204" pitchFamily="34" charset="0"/>
          <a:cs typeface="Calibri" panose="020F0502020204030204" pitchFamily="34" charset="0"/>
        </a:defRPr>
      </a:lvl4pPr>
      <a:lvl5pPr marL="2057305" indent="-228589" algn="l" defTabSz="914358" rtl="0" eaLnBrk="1" latinLnBrk="0" hangingPunct="1">
        <a:lnSpc>
          <a:spcPct val="90000"/>
        </a:lnSpc>
        <a:spcBef>
          <a:spcPts val="500"/>
        </a:spcBef>
        <a:buFont typeface="Arial" panose="020B0604020202020204" pitchFamily="34" charset="0"/>
        <a:buChar char="•"/>
        <a:defRPr sz="1800" kern="1200">
          <a:solidFill>
            <a:srgbClr val="142A33"/>
          </a:solidFill>
          <a:latin typeface="Calibri" panose="020F0502020204030204" pitchFamily="34" charset="0"/>
          <a:ea typeface="Calibri" panose="020F0502020204030204" pitchFamily="34" charset="0"/>
          <a:cs typeface="Calibri" panose="020F0502020204030204" pitchFamily="34" charset="0"/>
        </a:defRPr>
      </a:lvl5pPr>
      <a:lvl6pPr marL="2514483" indent="-228589" algn="l" defTabSz="914358"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662" indent="-228589" algn="l" defTabSz="914358"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841" indent="-228589" algn="l" defTabSz="914358"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020" indent="-228589" algn="l" defTabSz="914358"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58" rtl="0" eaLnBrk="1" latinLnBrk="0" hangingPunct="1">
        <a:defRPr sz="1800" kern="1200">
          <a:solidFill>
            <a:schemeClr val="tx1"/>
          </a:solidFill>
          <a:latin typeface="+mn-lt"/>
          <a:ea typeface="+mn-ea"/>
          <a:cs typeface="+mn-cs"/>
        </a:defRPr>
      </a:lvl1pPr>
      <a:lvl2pPr marL="457179" algn="l" defTabSz="914358" rtl="0" eaLnBrk="1" latinLnBrk="0" hangingPunct="1">
        <a:defRPr sz="1800" kern="1200">
          <a:solidFill>
            <a:schemeClr val="tx1"/>
          </a:solidFill>
          <a:latin typeface="+mn-lt"/>
          <a:ea typeface="+mn-ea"/>
          <a:cs typeface="+mn-cs"/>
        </a:defRPr>
      </a:lvl2pPr>
      <a:lvl3pPr marL="914358" algn="l" defTabSz="914358" rtl="0" eaLnBrk="1" latinLnBrk="0" hangingPunct="1">
        <a:defRPr sz="1800" kern="1200">
          <a:solidFill>
            <a:schemeClr val="tx1"/>
          </a:solidFill>
          <a:latin typeface="+mn-lt"/>
          <a:ea typeface="+mn-ea"/>
          <a:cs typeface="+mn-cs"/>
        </a:defRPr>
      </a:lvl3pPr>
      <a:lvl4pPr marL="1371536" algn="l" defTabSz="914358" rtl="0" eaLnBrk="1" latinLnBrk="0" hangingPunct="1">
        <a:defRPr sz="1800" kern="1200">
          <a:solidFill>
            <a:schemeClr val="tx1"/>
          </a:solidFill>
          <a:latin typeface="+mn-lt"/>
          <a:ea typeface="+mn-ea"/>
          <a:cs typeface="+mn-cs"/>
        </a:defRPr>
      </a:lvl4pPr>
      <a:lvl5pPr marL="1828715" algn="l" defTabSz="914358" rtl="0" eaLnBrk="1" latinLnBrk="0" hangingPunct="1">
        <a:defRPr sz="1800" kern="1200">
          <a:solidFill>
            <a:schemeClr val="tx1"/>
          </a:solidFill>
          <a:latin typeface="+mn-lt"/>
          <a:ea typeface="+mn-ea"/>
          <a:cs typeface="+mn-cs"/>
        </a:defRPr>
      </a:lvl5pPr>
      <a:lvl6pPr marL="2285894" algn="l" defTabSz="914358" rtl="0" eaLnBrk="1" latinLnBrk="0" hangingPunct="1">
        <a:defRPr sz="1800" kern="1200">
          <a:solidFill>
            <a:schemeClr val="tx1"/>
          </a:solidFill>
          <a:latin typeface="+mn-lt"/>
          <a:ea typeface="+mn-ea"/>
          <a:cs typeface="+mn-cs"/>
        </a:defRPr>
      </a:lvl6pPr>
      <a:lvl7pPr marL="2743073" algn="l" defTabSz="914358" rtl="0" eaLnBrk="1" latinLnBrk="0" hangingPunct="1">
        <a:defRPr sz="1800" kern="1200">
          <a:solidFill>
            <a:schemeClr val="tx1"/>
          </a:solidFill>
          <a:latin typeface="+mn-lt"/>
          <a:ea typeface="+mn-ea"/>
          <a:cs typeface="+mn-cs"/>
        </a:defRPr>
      </a:lvl7pPr>
      <a:lvl8pPr marL="3200252" algn="l" defTabSz="914358" rtl="0" eaLnBrk="1" latinLnBrk="0" hangingPunct="1">
        <a:defRPr sz="1800" kern="1200">
          <a:solidFill>
            <a:schemeClr val="tx1"/>
          </a:solidFill>
          <a:latin typeface="+mn-lt"/>
          <a:ea typeface="+mn-ea"/>
          <a:cs typeface="+mn-cs"/>
        </a:defRPr>
      </a:lvl8pPr>
      <a:lvl9pPr marL="3657430" algn="l" defTabSz="91435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4.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4.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4.xml"/><Relationship Id="rId1" Type="http://schemas.openxmlformats.org/officeDocument/2006/relationships/video" Target="https://www.youtube.com/embed/OQ8imwnRSyc?si=td3N77fiqgH58rLm&amp;start=0&amp;end=168;" TargetMode="External"/><Relationship Id="rId6" Type="http://schemas.openxmlformats.org/officeDocument/2006/relationships/image" Target="../media/image8.png"/><Relationship Id="rId5" Type="http://schemas.openxmlformats.org/officeDocument/2006/relationships/image" Target="../media/image4.pn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28" y="2694834"/>
            <a:ext cx="12121441" cy="1432817"/>
          </a:xfrm>
          <a:prstGeom prst="rect">
            <a:avLst/>
          </a:prstGeom>
        </p:spPr>
      </p:pic>
    </p:spTree>
    <p:extLst>
      <p:ext uri="{BB962C8B-B14F-4D97-AF65-F5344CB8AC3E}">
        <p14:creationId xmlns:p14="http://schemas.microsoft.com/office/powerpoint/2010/main" val="297611527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Picture 18" descr="Background pattern&#10;&#10;Description automatically generated">
            <a:extLst>
              <a:ext uri="{FF2B5EF4-FFF2-40B4-BE49-F238E27FC236}">
                <a16:creationId xmlns:a16="http://schemas.microsoft.com/office/drawing/2014/main" id="{9A43A601-11BE-3A1A-75CF-3A77D2922B43}"/>
              </a:ext>
            </a:extLst>
          </p:cNvPr>
          <p:cNvPicPr>
            <a:picLocks noChangeAspect="1"/>
          </p:cNvPicPr>
          <p:nvPr/>
        </p:nvPicPr>
        <p:blipFill>
          <a:blip r:embed="rId2">
            <a:alphaModFix amt="10000"/>
            <a:extLst>
              <a:ext uri="{28A0092B-C50C-407E-A947-70E740481C1C}">
                <a14:useLocalDpi xmlns:a14="http://schemas.microsoft.com/office/drawing/2010/main" val="0"/>
              </a:ext>
            </a:extLst>
          </a:blip>
          <a:stretch>
            <a:fillRect/>
          </a:stretch>
        </p:blipFill>
        <p:spPr>
          <a:xfrm>
            <a:off x="6215997" y="1061918"/>
            <a:ext cx="5647533" cy="5647533"/>
          </a:xfrm>
          <a:prstGeom prst="rect">
            <a:avLst/>
          </a:prstGeom>
        </p:spPr>
      </p:pic>
      <p:sp>
        <p:nvSpPr>
          <p:cNvPr id="20" name="TextBox 19"/>
          <p:cNvSpPr txBox="1"/>
          <p:nvPr/>
        </p:nvSpPr>
        <p:spPr>
          <a:xfrm>
            <a:off x="99308" y="68840"/>
            <a:ext cx="6514733" cy="1323439"/>
          </a:xfrm>
          <a:prstGeom prst="rect">
            <a:avLst/>
          </a:prstGeom>
          <a:noFill/>
        </p:spPr>
        <p:txBody>
          <a:bodyPr wrap="square" rtlCol="0">
            <a:spAutoFit/>
          </a:bodyPr>
          <a:lstStyle/>
          <a:p>
            <a:pPr algn="ctr" defTabSz="277246">
              <a:defRPr/>
            </a:pPr>
            <a:r>
              <a:rPr lang="en-GB" sz="4000" u="sng" dirty="0">
                <a:solidFill>
                  <a:prstClr val="black"/>
                </a:solidFill>
                <a:latin typeface="Comic Sans MS" panose="030F0702030302020204" pitchFamily="66" charset="0"/>
              </a:rPr>
              <a:t>Secure your Future: Learning Journey</a:t>
            </a:r>
          </a:p>
        </p:txBody>
      </p:sp>
      <p:pic>
        <p:nvPicPr>
          <p:cNvPr id="18" name="Picture 17" descr="Logo&#10;&#10;Description automatically generated">
            <a:extLst>
              <a:ext uri="{FF2B5EF4-FFF2-40B4-BE49-F238E27FC236}">
                <a16:creationId xmlns:a16="http://schemas.microsoft.com/office/drawing/2014/main" id="{07E73F21-BD7F-E769-B703-F6FC05FC3F9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805687" y="375737"/>
            <a:ext cx="3949362" cy="604252"/>
          </a:xfrm>
          <a:prstGeom prst="rect">
            <a:avLst/>
          </a:prstGeom>
        </p:spPr>
      </p:pic>
      <p:sp>
        <p:nvSpPr>
          <p:cNvPr id="28" name="Rounded Rectangle 27"/>
          <p:cNvSpPr/>
          <p:nvPr/>
        </p:nvSpPr>
        <p:spPr>
          <a:xfrm>
            <a:off x="581290" y="1586889"/>
            <a:ext cx="1446050" cy="1008041"/>
          </a:xfrm>
          <a:prstGeom prst="roundRect">
            <a:avLst/>
          </a:prstGeom>
          <a:solidFill>
            <a:srgbClr val="FFC000"/>
          </a:solidFill>
          <a:effectLst>
            <a:glow rad="139700">
              <a:srgbClr val="FF0000">
                <a:alpha val="40000"/>
              </a:srgbClr>
            </a:glow>
          </a:effectLst>
        </p:spPr>
        <p:style>
          <a:lnRef idx="2">
            <a:schemeClr val="accent2"/>
          </a:lnRef>
          <a:fillRef idx="1">
            <a:schemeClr val="lt1"/>
          </a:fillRef>
          <a:effectRef idx="0">
            <a:schemeClr val="accent2"/>
          </a:effectRef>
          <a:fontRef idx="minor">
            <a:schemeClr val="dk1"/>
          </a:fontRef>
        </p:style>
        <p:txBody>
          <a:bodyPr rtlCol="0" anchor="ctr"/>
          <a:lstStyle/>
          <a:p>
            <a:pPr algn="ctr" defTabSz="277246">
              <a:defRPr/>
            </a:pPr>
            <a:r>
              <a:rPr lang="en-US" sz="1400" dirty="0">
                <a:solidFill>
                  <a:prstClr val="black"/>
                </a:solidFill>
                <a:latin typeface="Comic Sans MS" panose="030F0702030302020204" pitchFamily="66" charset="0"/>
              </a:rPr>
              <a:t>Making new friends</a:t>
            </a:r>
          </a:p>
        </p:txBody>
      </p:sp>
      <p:sp>
        <p:nvSpPr>
          <p:cNvPr id="29" name="Rounded Rectangle 28"/>
          <p:cNvSpPr/>
          <p:nvPr/>
        </p:nvSpPr>
        <p:spPr>
          <a:xfrm>
            <a:off x="2525775" y="1618155"/>
            <a:ext cx="1446050" cy="1008041"/>
          </a:xfrm>
          <a:prstGeom prst="roundRect">
            <a:avLst/>
          </a:prstGeom>
          <a:solidFill>
            <a:schemeClr val="bg1"/>
          </a:solidFill>
          <a:effectLst>
            <a:glow rad="139700">
              <a:srgbClr val="FF0000">
                <a:alpha val="40000"/>
              </a:srgbClr>
            </a:glow>
          </a:effectLst>
        </p:spPr>
        <p:style>
          <a:lnRef idx="2">
            <a:schemeClr val="accent2"/>
          </a:lnRef>
          <a:fillRef idx="1">
            <a:schemeClr val="lt1"/>
          </a:fillRef>
          <a:effectRef idx="0">
            <a:schemeClr val="accent2"/>
          </a:effectRef>
          <a:fontRef idx="minor">
            <a:schemeClr val="dk1"/>
          </a:fontRef>
        </p:style>
        <p:txBody>
          <a:bodyPr rtlCol="0" anchor="ctr"/>
          <a:lstStyle/>
          <a:p>
            <a:pPr algn="ctr" defTabSz="277246">
              <a:defRPr/>
            </a:pPr>
            <a:r>
              <a:rPr lang="en-US" sz="1400" dirty="0">
                <a:solidFill>
                  <a:prstClr val="black"/>
                </a:solidFill>
                <a:latin typeface="Comic Sans MS" panose="030F0702030302020204" pitchFamily="66" charset="0"/>
              </a:rPr>
              <a:t>Getting to school safely</a:t>
            </a:r>
          </a:p>
        </p:txBody>
      </p:sp>
      <p:sp>
        <p:nvSpPr>
          <p:cNvPr id="30" name="Rounded Rectangle 29"/>
          <p:cNvSpPr/>
          <p:nvPr/>
        </p:nvSpPr>
        <p:spPr>
          <a:xfrm>
            <a:off x="4470261" y="1592857"/>
            <a:ext cx="1446050" cy="1008041"/>
          </a:xfrm>
          <a:prstGeom prst="roundRect">
            <a:avLst/>
          </a:prstGeom>
          <a:noFill/>
          <a:effectLst>
            <a:glow rad="139700">
              <a:srgbClr val="FF0000">
                <a:alpha val="40000"/>
              </a:srgbClr>
            </a:glow>
          </a:effectLst>
        </p:spPr>
        <p:style>
          <a:lnRef idx="2">
            <a:schemeClr val="accent2"/>
          </a:lnRef>
          <a:fillRef idx="1">
            <a:schemeClr val="lt1"/>
          </a:fillRef>
          <a:effectRef idx="0">
            <a:schemeClr val="accent2"/>
          </a:effectRef>
          <a:fontRef idx="minor">
            <a:schemeClr val="dk1"/>
          </a:fontRef>
        </p:style>
        <p:txBody>
          <a:bodyPr rtlCol="0" anchor="ctr"/>
          <a:lstStyle/>
          <a:p>
            <a:pPr algn="ctr" defTabSz="277246">
              <a:defRPr/>
            </a:pPr>
            <a:r>
              <a:rPr lang="en-US" sz="1400" dirty="0">
                <a:solidFill>
                  <a:prstClr val="black"/>
                </a:solidFill>
                <a:latin typeface="Comic Sans MS" panose="030F0702030302020204" pitchFamily="66" charset="0"/>
              </a:rPr>
              <a:t>What is resilience</a:t>
            </a:r>
          </a:p>
        </p:txBody>
      </p:sp>
      <p:sp>
        <p:nvSpPr>
          <p:cNvPr id="31" name="Rounded Rectangle 30"/>
          <p:cNvSpPr/>
          <p:nvPr/>
        </p:nvSpPr>
        <p:spPr>
          <a:xfrm>
            <a:off x="6414746" y="1586888"/>
            <a:ext cx="1446050" cy="1008041"/>
          </a:xfrm>
          <a:prstGeom prst="roundRect">
            <a:avLst/>
          </a:prstGeom>
          <a:noFill/>
          <a:effectLst>
            <a:glow rad="139700">
              <a:srgbClr val="FF0000">
                <a:alpha val="40000"/>
              </a:srgbClr>
            </a:glow>
          </a:effectLst>
        </p:spPr>
        <p:style>
          <a:lnRef idx="2">
            <a:schemeClr val="accent2"/>
          </a:lnRef>
          <a:fillRef idx="1">
            <a:schemeClr val="lt1"/>
          </a:fillRef>
          <a:effectRef idx="0">
            <a:schemeClr val="accent2"/>
          </a:effectRef>
          <a:fontRef idx="minor">
            <a:schemeClr val="dk1"/>
          </a:fontRef>
        </p:style>
        <p:txBody>
          <a:bodyPr rtlCol="0" anchor="ctr"/>
          <a:lstStyle/>
          <a:p>
            <a:pPr algn="ctr" defTabSz="277246">
              <a:defRPr/>
            </a:pPr>
            <a:r>
              <a:rPr lang="en-US" sz="1400" dirty="0">
                <a:solidFill>
                  <a:prstClr val="black"/>
                </a:solidFill>
                <a:latin typeface="Comic Sans MS" panose="030F0702030302020204" pitchFamily="66" charset="0"/>
              </a:rPr>
              <a:t>Healthy food choices</a:t>
            </a:r>
          </a:p>
        </p:txBody>
      </p:sp>
      <p:sp>
        <p:nvSpPr>
          <p:cNvPr id="32" name="Rounded Rectangle 31"/>
          <p:cNvSpPr/>
          <p:nvPr/>
        </p:nvSpPr>
        <p:spPr>
          <a:xfrm>
            <a:off x="8422755" y="1606240"/>
            <a:ext cx="1514832" cy="1008041"/>
          </a:xfrm>
          <a:prstGeom prst="roundRect">
            <a:avLst/>
          </a:prstGeom>
          <a:solidFill>
            <a:schemeClr val="bg1"/>
          </a:solidFill>
          <a:effectLst>
            <a:glow rad="139700">
              <a:srgbClr val="FF0000">
                <a:alpha val="40000"/>
              </a:srgbClr>
            </a:glow>
          </a:effectLst>
        </p:spPr>
        <p:style>
          <a:lnRef idx="2">
            <a:schemeClr val="accent2"/>
          </a:lnRef>
          <a:fillRef idx="1">
            <a:schemeClr val="lt1"/>
          </a:fillRef>
          <a:effectRef idx="0">
            <a:schemeClr val="accent2"/>
          </a:effectRef>
          <a:fontRef idx="minor">
            <a:schemeClr val="dk1"/>
          </a:fontRef>
        </p:style>
        <p:txBody>
          <a:bodyPr rtlCol="0" anchor="ctr"/>
          <a:lstStyle/>
          <a:p>
            <a:pPr algn="ctr" defTabSz="277246">
              <a:defRPr/>
            </a:pPr>
            <a:r>
              <a:rPr lang="en-US" sz="1400" dirty="0">
                <a:solidFill>
                  <a:prstClr val="black"/>
                </a:solidFill>
                <a:latin typeface="Comic Sans MS" panose="030F0702030302020204" pitchFamily="66" charset="0"/>
              </a:rPr>
              <a:t>Importance of sleep</a:t>
            </a:r>
          </a:p>
        </p:txBody>
      </p:sp>
      <p:sp>
        <p:nvSpPr>
          <p:cNvPr id="33" name="Rounded Rectangle 32"/>
          <p:cNvSpPr/>
          <p:nvPr/>
        </p:nvSpPr>
        <p:spPr>
          <a:xfrm>
            <a:off x="10499546" y="1605223"/>
            <a:ext cx="1446050" cy="1008041"/>
          </a:xfrm>
          <a:prstGeom prst="roundRect">
            <a:avLst/>
          </a:prstGeom>
          <a:solidFill>
            <a:schemeClr val="bg1"/>
          </a:solidFill>
          <a:effectLst>
            <a:glow rad="139700">
              <a:srgbClr val="FF0000">
                <a:alpha val="40000"/>
              </a:srgbClr>
            </a:glow>
          </a:effectLst>
        </p:spPr>
        <p:style>
          <a:lnRef idx="2">
            <a:schemeClr val="accent2"/>
          </a:lnRef>
          <a:fillRef idx="1">
            <a:schemeClr val="lt1"/>
          </a:fillRef>
          <a:effectRef idx="0">
            <a:schemeClr val="accent2"/>
          </a:effectRef>
          <a:fontRef idx="minor">
            <a:schemeClr val="dk1"/>
          </a:fontRef>
        </p:style>
        <p:txBody>
          <a:bodyPr rtlCol="0" anchor="ctr"/>
          <a:lstStyle/>
          <a:p>
            <a:pPr algn="ctr" defTabSz="277246">
              <a:defRPr/>
            </a:pPr>
            <a:r>
              <a:rPr lang="en-US" sz="1400" dirty="0">
                <a:solidFill>
                  <a:prstClr val="black"/>
                </a:solidFill>
                <a:latin typeface="Comic Sans MS" panose="030F0702030302020204" pitchFamily="66" charset="0"/>
              </a:rPr>
              <a:t>Importance of physical activity</a:t>
            </a:r>
          </a:p>
        </p:txBody>
      </p:sp>
      <p:sp>
        <p:nvSpPr>
          <p:cNvPr id="34" name="Content Placeholder 2"/>
          <p:cNvSpPr txBox="1">
            <a:spLocks/>
          </p:cNvSpPr>
          <p:nvPr/>
        </p:nvSpPr>
        <p:spPr>
          <a:xfrm>
            <a:off x="175490" y="3123340"/>
            <a:ext cx="6774910" cy="3586111"/>
          </a:xfrm>
          <a:prstGeom prst="rect">
            <a:avLst/>
          </a:prstGeom>
          <a:ln>
            <a:solidFill>
              <a:srgbClr val="E74519"/>
            </a:solidFill>
          </a:ln>
        </p:spPr>
        <p:txBody>
          <a:bodyPr vert="horz" lIns="55449" tIns="27725" rIns="55449" bIns="27725"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defTabSz="554499">
              <a:lnSpc>
                <a:spcPct val="110000"/>
              </a:lnSpc>
              <a:spcBef>
                <a:spcPts val="607"/>
              </a:spcBef>
              <a:buNone/>
              <a:defRPr/>
            </a:pPr>
            <a:r>
              <a:rPr lang="en-US" sz="1940" b="1" dirty="0">
                <a:solidFill>
                  <a:prstClr val="black"/>
                </a:solidFill>
                <a:latin typeface="Comic Sans MS"/>
              </a:rPr>
              <a:t>Today we will look at:</a:t>
            </a:r>
          </a:p>
          <a:p>
            <a:pPr marL="0" indent="0" defTabSz="554499">
              <a:lnSpc>
                <a:spcPct val="110000"/>
              </a:lnSpc>
              <a:spcBef>
                <a:spcPts val="607"/>
              </a:spcBef>
              <a:buNone/>
              <a:defRPr/>
            </a:pPr>
            <a:endParaRPr lang="en-US" sz="1940" b="1" dirty="0">
              <a:solidFill>
                <a:prstClr val="black"/>
              </a:solidFill>
              <a:latin typeface="Comic Sans MS"/>
            </a:endParaRPr>
          </a:p>
          <a:p>
            <a:pPr marL="0" indent="0" defTabSz="554499">
              <a:lnSpc>
                <a:spcPct val="110000"/>
              </a:lnSpc>
              <a:spcBef>
                <a:spcPts val="607"/>
              </a:spcBef>
              <a:buNone/>
              <a:defRPr/>
            </a:pPr>
            <a:r>
              <a:rPr lang="en-US" sz="1940" b="1" dirty="0">
                <a:solidFill>
                  <a:prstClr val="black"/>
                </a:solidFill>
                <a:latin typeface="Comic Sans MS"/>
              </a:rPr>
              <a:t>Making friends</a:t>
            </a:r>
          </a:p>
          <a:p>
            <a:pPr marL="0" indent="0" defTabSz="554499">
              <a:lnSpc>
                <a:spcPct val="110000"/>
              </a:lnSpc>
              <a:spcBef>
                <a:spcPts val="607"/>
              </a:spcBef>
              <a:buNone/>
              <a:defRPr/>
            </a:pPr>
            <a:endParaRPr lang="en-US" sz="1940" b="1" dirty="0">
              <a:solidFill>
                <a:prstClr val="black"/>
              </a:solidFill>
              <a:latin typeface="Comic Sans MS"/>
            </a:endParaRPr>
          </a:p>
          <a:p>
            <a:pPr marL="0" indent="0" defTabSz="554499">
              <a:lnSpc>
                <a:spcPct val="110000"/>
              </a:lnSpc>
              <a:spcBef>
                <a:spcPts val="607"/>
              </a:spcBef>
              <a:buNone/>
              <a:defRPr/>
            </a:pPr>
            <a:r>
              <a:rPr lang="en-US" sz="1940" b="1" dirty="0">
                <a:solidFill>
                  <a:prstClr val="black"/>
                </a:solidFill>
                <a:latin typeface="Comic Sans MS"/>
              </a:rPr>
              <a:t>This includes:</a:t>
            </a:r>
          </a:p>
          <a:p>
            <a:pPr marL="138623" indent="-138623" defTabSz="554499">
              <a:lnSpc>
                <a:spcPct val="110000"/>
              </a:lnSpc>
              <a:spcBef>
                <a:spcPts val="607"/>
              </a:spcBef>
              <a:buFontTx/>
              <a:buChar char="-"/>
              <a:defRPr/>
            </a:pPr>
            <a:r>
              <a:rPr lang="en-US" sz="1940" b="1" dirty="0">
                <a:solidFill>
                  <a:prstClr val="black"/>
                </a:solidFill>
                <a:latin typeface="Comic Sans MS"/>
              </a:rPr>
              <a:t>Qualities of a good </a:t>
            </a:r>
            <a:r>
              <a:rPr lang="en-US" sz="1940" b="1" dirty="0" smtClean="0">
                <a:solidFill>
                  <a:prstClr val="black"/>
                </a:solidFill>
                <a:latin typeface="Comic Sans MS"/>
              </a:rPr>
              <a:t>friend</a:t>
            </a:r>
            <a:endParaRPr lang="en-US" sz="1940" b="1" dirty="0">
              <a:solidFill>
                <a:prstClr val="black"/>
              </a:solidFill>
              <a:latin typeface="Comic Sans MS"/>
            </a:endParaRPr>
          </a:p>
        </p:txBody>
      </p:sp>
      <p:sp>
        <p:nvSpPr>
          <p:cNvPr id="14" name="Content Placeholder 2"/>
          <p:cNvSpPr txBox="1">
            <a:spLocks/>
          </p:cNvSpPr>
          <p:nvPr/>
        </p:nvSpPr>
        <p:spPr>
          <a:xfrm>
            <a:off x="7274975" y="3095752"/>
            <a:ext cx="4674666" cy="3586111"/>
          </a:xfrm>
          <a:prstGeom prst="rect">
            <a:avLst/>
          </a:prstGeom>
          <a:ln>
            <a:solidFill>
              <a:srgbClr val="E74519"/>
            </a:solidFill>
          </a:ln>
        </p:spPr>
        <p:txBody>
          <a:bodyPr vert="horz" lIns="55449" tIns="27725" rIns="55449" bIns="27725"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defTabSz="554499">
              <a:lnSpc>
                <a:spcPct val="110000"/>
              </a:lnSpc>
              <a:spcBef>
                <a:spcPts val="607"/>
              </a:spcBef>
              <a:buNone/>
              <a:defRPr/>
            </a:pPr>
            <a:r>
              <a:rPr lang="en-US" sz="2183" b="1" dirty="0">
                <a:solidFill>
                  <a:prstClr val="black"/>
                </a:solidFill>
                <a:latin typeface="Comic Sans MS"/>
              </a:rPr>
              <a:t>Please remember that during the lesson we should not be asking any pupil or teacher personal questions.</a:t>
            </a:r>
          </a:p>
          <a:p>
            <a:pPr marL="0" indent="0" defTabSz="554499">
              <a:lnSpc>
                <a:spcPct val="110000"/>
              </a:lnSpc>
              <a:spcBef>
                <a:spcPts val="607"/>
              </a:spcBef>
              <a:buNone/>
              <a:defRPr/>
            </a:pPr>
            <a:endParaRPr lang="en-US" sz="2183" b="1" dirty="0">
              <a:solidFill>
                <a:prstClr val="black"/>
              </a:solidFill>
              <a:latin typeface="Comic Sans MS"/>
            </a:endParaRPr>
          </a:p>
          <a:p>
            <a:pPr marL="0" indent="0" defTabSz="554499">
              <a:lnSpc>
                <a:spcPct val="110000"/>
              </a:lnSpc>
              <a:spcBef>
                <a:spcPts val="607"/>
              </a:spcBef>
              <a:buNone/>
              <a:defRPr/>
            </a:pPr>
            <a:r>
              <a:rPr lang="en-US" sz="2183" b="1" dirty="0">
                <a:solidFill>
                  <a:prstClr val="black"/>
                </a:solidFill>
                <a:latin typeface="Comic Sans MS"/>
              </a:rPr>
              <a:t>Your teacher can ask you questions but this will be to check your knowledge in the lesson.</a:t>
            </a:r>
          </a:p>
        </p:txBody>
      </p:sp>
    </p:spTree>
    <p:extLst>
      <p:ext uri="{BB962C8B-B14F-4D97-AF65-F5344CB8AC3E}">
        <p14:creationId xmlns:p14="http://schemas.microsoft.com/office/powerpoint/2010/main" val="416506980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descr="Background pattern&#10;&#10;Description automatically generated">
            <a:extLst>
              <a:ext uri="{FF2B5EF4-FFF2-40B4-BE49-F238E27FC236}">
                <a16:creationId xmlns:a16="http://schemas.microsoft.com/office/drawing/2014/main" id="{9A43A601-11BE-3A1A-75CF-3A77D2922B43}"/>
              </a:ext>
            </a:extLst>
          </p:cNvPr>
          <p:cNvPicPr>
            <a:picLocks noChangeAspect="1"/>
          </p:cNvPicPr>
          <p:nvPr/>
        </p:nvPicPr>
        <p:blipFill>
          <a:blip r:embed="rId2">
            <a:alphaModFix amt="10000"/>
            <a:extLst>
              <a:ext uri="{28A0092B-C50C-407E-A947-70E740481C1C}">
                <a14:useLocalDpi xmlns:a14="http://schemas.microsoft.com/office/drawing/2010/main" val="0"/>
              </a:ext>
            </a:extLst>
          </a:blip>
          <a:stretch>
            <a:fillRect/>
          </a:stretch>
        </p:blipFill>
        <p:spPr>
          <a:xfrm>
            <a:off x="6544599" y="1211027"/>
            <a:ext cx="5647533" cy="5647533"/>
          </a:xfrm>
          <a:prstGeom prst="rect">
            <a:avLst/>
          </a:prstGeom>
        </p:spPr>
      </p:pic>
      <p:sp>
        <p:nvSpPr>
          <p:cNvPr id="34" name="object 22">
            <a:extLst>
              <a:ext uri="{FF2B5EF4-FFF2-40B4-BE49-F238E27FC236}">
                <a16:creationId xmlns:a16="http://schemas.microsoft.com/office/drawing/2014/main" id="{D5FE940C-2C04-754D-9DB6-F0FED3E467E0}"/>
              </a:ext>
            </a:extLst>
          </p:cNvPr>
          <p:cNvSpPr/>
          <p:nvPr/>
        </p:nvSpPr>
        <p:spPr>
          <a:xfrm>
            <a:off x="689694" y="1040445"/>
            <a:ext cx="508285" cy="31960"/>
          </a:xfrm>
          <a:custGeom>
            <a:avLst/>
            <a:gdLst/>
            <a:ahLst/>
            <a:cxnLst/>
            <a:rect l="l" t="t" r="r" b="b"/>
            <a:pathLst>
              <a:path w="838200" h="52705">
                <a:moveTo>
                  <a:pt x="0" y="52354"/>
                </a:moveTo>
                <a:lnTo>
                  <a:pt x="0" y="0"/>
                </a:lnTo>
                <a:lnTo>
                  <a:pt x="837670" y="0"/>
                </a:lnTo>
                <a:lnTo>
                  <a:pt x="837670" y="52354"/>
                </a:lnTo>
                <a:lnTo>
                  <a:pt x="0" y="52354"/>
                </a:lnTo>
                <a:close/>
              </a:path>
            </a:pathLst>
          </a:custGeom>
          <a:solidFill>
            <a:srgbClr val="C12827">
              <a:alpha val="49804"/>
            </a:srgbClr>
          </a:solidFill>
        </p:spPr>
        <p:txBody>
          <a:bodyPr wrap="square" lIns="0" tIns="0" rIns="0" bIns="0" rtlCol="0"/>
          <a:lstStyle/>
          <a:p>
            <a:pPr defTabSz="277246"/>
            <a:endParaRPr sz="1092" dirty="0">
              <a:solidFill>
                <a:srgbClr val="2A2C65"/>
              </a:solidFill>
              <a:highlight>
                <a:srgbClr val="2A2C65"/>
              </a:highlight>
              <a:latin typeface="Lato" panose="020F0502020204030203" pitchFamily="34" charset="0"/>
              <a:ea typeface="Lato" panose="020F0502020204030203" pitchFamily="34" charset="0"/>
              <a:cs typeface="Lato" panose="020F0502020204030203" pitchFamily="34" charset="0"/>
            </a:endParaRPr>
          </a:p>
        </p:txBody>
      </p:sp>
      <p:pic>
        <p:nvPicPr>
          <p:cNvPr id="8" name="Picture 7" descr="Logo&#10;&#10;Description automatically generated">
            <a:extLst>
              <a:ext uri="{FF2B5EF4-FFF2-40B4-BE49-F238E27FC236}">
                <a16:creationId xmlns:a16="http://schemas.microsoft.com/office/drawing/2014/main" id="{5D06B489-480E-2B03-AE76-515035BCCE8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805687" y="375737"/>
            <a:ext cx="3949362" cy="604252"/>
          </a:xfrm>
          <a:prstGeom prst="rect">
            <a:avLst/>
          </a:prstGeom>
        </p:spPr>
      </p:pic>
      <p:sp>
        <p:nvSpPr>
          <p:cNvPr id="6" name="Content Placeholder 2"/>
          <p:cNvSpPr>
            <a:spLocks noGrp="1"/>
          </p:cNvSpPr>
          <p:nvPr>
            <p:ph idx="1"/>
          </p:nvPr>
        </p:nvSpPr>
        <p:spPr>
          <a:xfrm>
            <a:off x="670591" y="1261997"/>
            <a:ext cx="5874008" cy="5108889"/>
          </a:xfrm>
        </p:spPr>
        <p:txBody>
          <a:bodyPr>
            <a:normAutofit fontScale="77500" lnSpcReduction="20000"/>
          </a:bodyPr>
          <a:lstStyle/>
          <a:p>
            <a:pPr marL="0" indent="0">
              <a:buNone/>
            </a:pPr>
            <a:r>
              <a:rPr lang="en-US" sz="4000" dirty="0"/>
              <a:t>Research shows that having stable and healthy friendship is good for your physical and mental well being.</a:t>
            </a:r>
          </a:p>
          <a:p>
            <a:pPr marL="0" indent="0">
              <a:buNone/>
            </a:pPr>
            <a:endParaRPr lang="en-US" sz="4000" dirty="0"/>
          </a:p>
          <a:p>
            <a:pPr marL="0" indent="0">
              <a:buNone/>
            </a:pPr>
            <a:r>
              <a:rPr lang="en-US" sz="4000" dirty="0"/>
              <a:t>Everyone looks forward to spending time with their friends. </a:t>
            </a:r>
          </a:p>
          <a:p>
            <a:pPr marL="0" indent="0">
              <a:buNone/>
            </a:pPr>
            <a:endParaRPr lang="en-US" sz="4000" dirty="0"/>
          </a:p>
          <a:p>
            <a:pPr marL="0" indent="0">
              <a:buNone/>
            </a:pPr>
            <a:r>
              <a:rPr lang="en-US" sz="4000" dirty="0"/>
              <a:t>In school being with your friends at break time may be the highlight of your day because you value the time you get to spend with your friends outside of the classroom</a:t>
            </a:r>
          </a:p>
          <a:p>
            <a:pPr marL="0" indent="0">
              <a:buNone/>
            </a:pPr>
            <a:endParaRPr lang="en-US" sz="3638" dirty="0"/>
          </a:p>
        </p:txBody>
      </p:sp>
      <p:sp>
        <p:nvSpPr>
          <p:cNvPr id="7" name="object 24">
            <a:extLst>
              <a:ext uri="{FF2B5EF4-FFF2-40B4-BE49-F238E27FC236}">
                <a16:creationId xmlns:a16="http://schemas.microsoft.com/office/drawing/2014/main" id="{EBD43D26-D495-FA47-9753-E5AFDAE44C4E}"/>
              </a:ext>
            </a:extLst>
          </p:cNvPr>
          <p:cNvSpPr txBox="1">
            <a:spLocks noGrp="1"/>
          </p:cNvSpPr>
          <p:nvPr>
            <p:ph type="title"/>
          </p:nvPr>
        </p:nvSpPr>
        <p:spPr>
          <a:xfrm>
            <a:off x="627682" y="566706"/>
            <a:ext cx="6022811" cy="380695"/>
          </a:xfrm>
          <a:prstGeom prst="rect">
            <a:avLst/>
          </a:prstGeom>
        </p:spPr>
        <p:txBody>
          <a:bodyPr vert="horz" wrap="square" lIns="0" tIns="7316" rIns="0" bIns="0" rtlCol="0" anchor="ctr">
            <a:spAutoFit/>
          </a:bodyPr>
          <a:lstStyle/>
          <a:p>
            <a:pPr marL="7701">
              <a:lnSpc>
                <a:spcPct val="100000"/>
              </a:lnSpc>
              <a:spcBef>
                <a:spcPts val="58"/>
              </a:spcBef>
            </a:pPr>
            <a:r>
              <a:rPr lang="en-US" sz="2426" spc="6" dirty="0" smtClean="0"/>
              <a:t>Friendship</a:t>
            </a:r>
            <a:endParaRPr sz="2426" spc="27" dirty="0"/>
          </a:p>
        </p:txBody>
      </p:sp>
      <p:pic>
        <p:nvPicPr>
          <p:cNvPr id="12" name="Picture 11"/>
          <p:cNvPicPr>
            <a:picLocks noChangeAspect="1"/>
          </p:cNvPicPr>
          <p:nvPr/>
        </p:nvPicPr>
        <p:blipFill>
          <a:blip r:embed="rId4"/>
          <a:stretch>
            <a:fillRect/>
          </a:stretch>
        </p:blipFill>
        <p:spPr>
          <a:xfrm>
            <a:off x="7805687" y="4520643"/>
            <a:ext cx="2951775" cy="1964273"/>
          </a:xfrm>
          <a:prstGeom prst="rect">
            <a:avLst/>
          </a:prstGeom>
        </p:spPr>
      </p:pic>
      <p:pic>
        <p:nvPicPr>
          <p:cNvPr id="13" name="Picture 12"/>
          <p:cNvPicPr>
            <a:picLocks noChangeAspect="1"/>
          </p:cNvPicPr>
          <p:nvPr/>
        </p:nvPicPr>
        <p:blipFill>
          <a:blip r:embed="rId5"/>
          <a:stretch>
            <a:fillRect/>
          </a:stretch>
        </p:blipFill>
        <p:spPr>
          <a:xfrm>
            <a:off x="7580634" y="1309724"/>
            <a:ext cx="3125433" cy="2079835"/>
          </a:xfrm>
          <a:prstGeom prst="rect">
            <a:avLst/>
          </a:prstGeom>
        </p:spPr>
      </p:pic>
      <p:pic>
        <p:nvPicPr>
          <p:cNvPr id="14" name="Picture 13"/>
          <p:cNvPicPr>
            <a:picLocks noChangeAspect="1"/>
          </p:cNvPicPr>
          <p:nvPr/>
        </p:nvPicPr>
        <p:blipFill>
          <a:blip r:embed="rId6"/>
          <a:stretch>
            <a:fillRect/>
          </a:stretch>
        </p:blipFill>
        <p:spPr>
          <a:xfrm>
            <a:off x="6663955" y="3045005"/>
            <a:ext cx="2742429" cy="1824964"/>
          </a:xfrm>
          <a:prstGeom prst="rect">
            <a:avLst/>
          </a:prstGeom>
        </p:spPr>
      </p:pic>
    </p:spTree>
    <p:extLst>
      <p:ext uri="{BB962C8B-B14F-4D97-AF65-F5344CB8AC3E}">
        <p14:creationId xmlns:p14="http://schemas.microsoft.com/office/powerpoint/2010/main" val="252536310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descr="Background pattern&#10;&#10;Description automatically generated">
            <a:extLst>
              <a:ext uri="{FF2B5EF4-FFF2-40B4-BE49-F238E27FC236}">
                <a16:creationId xmlns:a16="http://schemas.microsoft.com/office/drawing/2014/main" id="{9A43A601-11BE-3A1A-75CF-3A77D2922B43}"/>
              </a:ext>
            </a:extLst>
          </p:cNvPr>
          <p:cNvPicPr>
            <a:picLocks noChangeAspect="1"/>
          </p:cNvPicPr>
          <p:nvPr/>
        </p:nvPicPr>
        <p:blipFill>
          <a:blip r:embed="rId2">
            <a:alphaModFix amt="10000"/>
            <a:extLst>
              <a:ext uri="{28A0092B-C50C-407E-A947-70E740481C1C}">
                <a14:useLocalDpi xmlns:a14="http://schemas.microsoft.com/office/drawing/2010/main" val="0"/>
              </a:ext>
            </a:extLst>
          </a:blip>
          <a:stretch>
            <a:fillRect/>
          </a:stretch>
        </p:blipFill>
        <p:spPr>
          <a:xfrm>
            <a:off x="6544599" y="1211027"/>
            <a:ext cx="5647533" cy="5647533"/>
          </a:xfrm>
          <a:prstGeom prst="rect">
            <a:avLst/>
          </a:prstGeom>
        </p:spPr>
      </p:pic>
      <p:sp>
        <p:nvSpPr>
          <p:cNvPr id="34" name="object 22">
            <a:extLst>
              <a:ext uri="{FF2B5EF4-FFF2-40B4-BE49-F238E27FC236}">
                <a16:creationId xmlns:a16="http://schemas.microsoft.com/office/drawing/2014/main" id="{D5FE940C-2C04-754D-9DB6-F0FED3E467E0}"/>
              </a:ext>
            </a:extLst>
          </p:cNvPr>
          <p:cNvSpPr/>
          <p:nvPr/>
        </p:nvSpPr>
        <p:spPr>
          <a:xfrm>
            <a:off x="689694" y="1040445"/>
            <a:ext cx="508285" cy="31960"/>
          </a:xfrm>
          <a:custGeom>
            <a:avLst/>
            <a:gdLst/>
            <a:ahLst/>
            <a:cxnLst/>
            <a:rect l="l" t="t" r="r" b="b"/>
            <a:pathLst>
              <a:path w="838200" h="52705">
                <a:moveTo>
                  <a:pt x="0" y="52354"/>
                </a:moveTo>
                <a:lnTo>
                  <a:pt x="0" y="0"/>
                </a:lnTo>
                <a:lnTo>
                  <a:pt x="837670" y="0"/>
                </a:lnTo>
                <a:lnTo>
                  <a:pt x="837670" y="52354"/>
                </a:lnTo>
                <a:lnTo>
                  <a:pt x="0" y="52354"/>
                </a:lnTo>
                <a:close/>
              </a:path>
            </a:pathLst>
          </a:custGeom>
          <a:solidFill>
            <a:srgbClr val="C12827">
              <a:alpha val="49804"/>
            </a:srgbClr>
          </a:solidFill>
        </p:spPr>
        <p:txBody>
          <a:bodyPr wrap="square" lIns="0" tIns="0" rIns="0" bIns="0" rtlCol="0"/>
          <a:lstStyle/>
          <a:p>
            <a:pPr defTabSz="277246"/>
            <a:endParaRPr sz="1092" dirty="0">
              <a:solidFill>
                <a:srgbClr val="2A2C65"/>
              </a:solidFill>
              <a:highlight>
                <a:srgbClr val="2A2C65"/>
              </a:highlight>
              <a:latin typeface="Lato" panose="020F0502020204030203" pitchFamily="34" charset="0"/>
              <a:ea typeface="Lato" panose="020F0502020204030203" pitchFamily="34" charset="0"/>
              <a:cs typeface="Lato" panose="020F0502020204030203" pitchFamily="34" charset="0"/>
            </a:endParaRPr>
          </a:p>
        </p:txBody>
      </p:sp>
      <p:pic>
        <p:nvPicPr>
          <p:cNvPr id="8" name="Picture 7" descr="Logo&#10;&#10;Description automatically generated">
            <a:extLst>
              <a:ext uri="{FF2B5EF4-FFF2-40B4-BE49-F238E27FC236}">
                <a16:creationId xmlns:a16="http://schemas.microsoft.com/office/drawing/2014/main" id="{5D06B489-480E-2B03-AE76-515035BCCE8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805687" y="375737"/>
            <a:ext cx="3949362" cy="604252"/>
          </a:xfrm>
          <a:prstGeom prst="rect">
            <a:avLst/>
          </a:prstGeom>
        </p:spPr>
      </p:pic>
      <p:sp>
        <p:nvSpPr>
          <p:cNvPr id="6" name="Content Placeholder 2"/>
          <p:cNvSpPr>
            <a:spLocks noGrp="1"/>
          </p:cNvSpPr>
          <p:nvPr>
            <p:ph idx="1"/>
          </p:nvPr>
        </p:nvSpPr>
        <p:spPr>
          <a:xfrm>
            <a:off x="670591" y="1261997"/>
            <a:ext cx="5874008" cy="5596003"/>
          </a:xfrm>
        </p:spPr>
        <p:txBody>
          <a:bodyPr>
            <a:normAutofit fontScale="85000" lnSpcReduction="20000"/>
          </a:bodyPr>
          <a:lstStyle/>
          <a:p>
            <a:pPr marL="0" indent="0">
              <a:buNone/>
            </a:pPr>
            <a:r>
              <a:rPr lang="en-US" sz="4000" dirty="0" smtClean="0"/>
              <a:t>A good friend has many characteristics</a:t>
            </a:r>
          </a:p>
          <a:p>
            <a:pPr marL="0" indent="0">
              <a:buNone/>
            </a:pPr>
            <a:endParaRPr lang="en-US" sz="4000" dirty="0"/>
          </a:p>
          <a:p>
            <a:pPr marL="0" indent="0">
              <a:buNone/>
            </a:pPr>
            <a:r>
              <a:rPr lang="en-US" sz="4000" dirty="0" smtClean="0"/>
              <a:t>A characteristic in this context is a feature or quality of a person</a:t>
            </a:r>
          </a:p>
          <a:p>
            <a:pPr marL="0" indent="0">
              <a:buNone/>
            </a:pPr>
            <a:endParaRPr lang="en-US" sz="4000" dirty="0"/>
          </a:p>
          <a:p>
            <a:pPr marL="0" indent="0">
              <a:buNone/>
            </a:pPr>
            <a:r>
              <a:rPr lang="en-US" sz="4000" dirty="0" smtClean="0"/>
              <a:t>With the person next to you discuss as many characteristics you can thing off that make a good friend.</a:t>
            </a:r>
          </a:p>
          <a:p>
            <a:pPr marL="0" indent="0">
              <a:buNone/>
            </a:pPr>
            <a:endParaRPr lang="en-US" sz="4000" dirty="0"/>
          </a:p>
          <a:p>
            <a:pPr marL="0" indent="0">
              <a:buNone/>
            </a:pPr>
            <a:r>
              <a:rPr lang="en-US" sz="4000" dirty="0" smtClean="0"/>
              <a:t>Be ready to share your answers with the class</a:t>
            </a:r>
            <a:endParaRPr lang="en-US" sz="4000" dirty="0"/>
          </a:p>
          <a:p>
            <a:pPr marL="0" indent="0">
              <a:buNone/>
            </a:pPr>
            <a:endParaRPr lang="en-US" sz="3638" dirty="0"/>
          </a:p>
        </p:txBody>
      </p:sp>
      <p:sp>
        <p:nvSpPr>
          <p:cNvPr id="7" name="object 24">
            <a:extLst>
              <a:ext uri="{FF2B5EF4-FFF2-40B4-BE49-F238E27FC236}">
                <a16:creationId xmlns:a16="http://schemas.microsoft.com/office/drawing/2014/main" id="{EBD43D26-D495-FA47-9753-E5AFDAE44C4E}"/>
              </a:ext>
            </a:extLst>
          </p:cNvPr>
          <p:cNvSpPr txBox="1">
            <a:spLocks noGrp="1"/>
          </p:cNvSpPr>
          <p:nvPr>
            <p:ph type="title"/>
          </p:nvPr>
        </p:nvSpPr>
        <p:spPr>
          <a:xfrm>
            <a:off x="627682" y="566706"/>
            <a:ext cx="6022811" cy="380695"/>
          </a:xfrm>
          <a:prstGeom prst="rect">
            <a:avLst/>
          </a:prstGeom>
        </p:spPr>
        <p:txBody>
          <a:bodyPr vert="horz" wrap="square" lIns="0" tIns="7316" rIns="0" bIns="0" rtlCol="0" anchor="ctr">
            <a:spAutoFit/>
          </a:bodyPr>
          <a:lstStyle/>
          <a:p>
            <a:pPr marL="7701">
              <a:lnSpc>
                <a:spcPct val="100000"/>
              </a:lnSpc>
              <a:spcBef>
                <a:spcPts val="58"/>
              </a:spcBef>
            </a:pPr>
            <a:r>
              <a:rPr lang="en-US" sz="2426" spc="6" dirty="0" smtClean="0"/>
              <a:t>What makes a good friend?</a:t>
            </a:r>
            <a:endParaRPr sz="2426" spc="27" dirty="0"/>
          </a:p>
        </p:txBody>
      </p:sp>
      <p:pic>
        <p:nvPicPr>
          <p:cNvPr id="12" name="Picture 11"/>
          <p:cNvPicPr>
            <a:picLocks noChangeAspect="1"/>
          </p:cNvPicPr>
          <p:nvPr/>
        </p:nvPicPr>
        <p:blipFill>
          <a:blip r:embed="rId4"/>
          <a:stretch>
            <a:fillRect/>
          </a:stretch>
        </p:blipFill>
        <p:spPr>
          <a:xfrm>
            <a:off x="7805687" y="4520643"/>
            <a:ext cx="2951775" cy="1964273"/>
          </a:xfrm>
          <a:prstGeom prst="rect">
            <a:avLst/>
          </a:prstGeom>
        </p:spPr>
      </p:pic>
      <p:pic>
        <p:nvPicPr>
          <p:cNvPr id="13" name="Picture 12"/>
          <p:cNvPicPr>
            <a:picLocks noChangeAspect="1"/>
          </p:cNvPicPr>
          <p:nvPr/>
        </p:nvPicPr>
        <p:blipFill>
          <a:blip r:embed="rId5"/>
          <a:stretch>
            <a:fillRect/>
          </a:stretch>
        </p:blipFill>
        <p:spPr>
          <a:xfrm>
            <a:off x="7580634" y="1309724"/>
            <a:ext cx="3125433" cy="2079835"/>
          </a:xfrm>
          <a:prstGeom prst="rect">
            <a:avLst/>
          </a:prstGeom>
        </p:spPr>
      </p:pic>
      <p:pic>
        <p:nvPicPr>
          <p:cNvPr id="14" name="Picture 13"/>
          <p:cNvPicPr>
            <a:picLocks noChangeAspect="1"/>
          </p:cNvPicPr>
          <p:nvPr/>
        </p:nvPicPr>
        <p:blipFill>
          <a:blip r:embed="rId6"/>
          <a:stretch>
            <a:fillRect/>
          </a:stretch>
        </p:blipFill>
        <p:spPr>
          <a:xfrm>
            <a:off x="6663955" y="3045005"/>
            <a:ext cx="2742429" cy="1824964"/>
          </a:xfrm>
          <a:prstGeom prst="rect">
            <a:avLst/>
          </a:prstGeom>
        </p:spPr>
      </p:pic>
    </p:spTree>
    <p:extLst>
      <p:ext uri="{BB962C8B-B14F-4D97-AF65-F5344CB8AC3E}">
        <p14:creationId xmlns:p14="http://schemas.microsoft.com/office/powerpoint/2010/main" val="28311734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descr="Background pattern&#10;&#10;Description automatically generated">
            <a:extLst>
              <a:ext uri="{FF2B5EF4-FFF2-40B4-BE49-F238E27FC236}">
                <a16:creationId xmlns:a16="http://schemas.microsoft.com/office/drawing/2014/main" id="{9A43A601-11BE-3A1A-75CF-3A77D2922B43}"/>
              </a:ext>
            </a:extLst>
          </p:cNvPr>
          <p:cNvPicPr>
            <a:picLocks noChangeAspect="1"/>
          </p:cNvPicPr>
          <p:nvPr/>
        </p:nvPicPr>
        <p:blipFill>
          <a:blip r:embed="rId4">
            <a:alphaModFix amt="10000"/>
            <a:extLst>
              <a:ext uri="{28A0092B-C50C-407E-A947-70E740481C1C}">
                <a14:useLocalDpi xmlns:a14="http://schemas.microsoft.com/office/drawing/2010/main" val="0"/>
              </a:ext>
            </a:extLst>
          </a:blip>
          <a:stretch>
            <a:fillRect/>
          </a:stretch>
        </p:blipFill>
        <p:spPr>
          <a:xfrm>
            <a:off x="6544599" y="1211027"/>
            <a:ext cx="5647533" cy="5647533"/>
          </a:xfrm>
          <a:prstGeom prst="rect">
            <a:avLst/>
          </a:prstGeom>
        </p:spPr>
      </p:pic>
      <p:sp>
        <p:nvSpPr>
          <p:cNvPr id="34" name="object 22">
            <a:extLst>
              <a:ext uri="{FF2B5EF4-FFF2-40B4-BE49-F238E27FC236}">
                <a16:creationId xmlns:a16="http://schemas.microsoft.com/office/drawing/2014/main" id="{D5FE940C-2C04-754D-9DB6-F0FED3E467E0}"/>
              </a:ext>
            </a:extLst>
          </p:cNvPr>
          <p:cNvSpPr/>
          <p:nvPr/>
        </p:nvSpPr>
        <p:spPr>
          <a:xfrm>
            <a:off x="689694" y="1040445"/>
            <a:ext cx="508285" cy="31960"/>
          </a:xfrm>
          <a:custGeom>
            <a:avLst/>
            <a:gdLst/>
            <a:ahLst/>
            <a:cxnLst/>
            <a:rect l="l" t="t" r="r" b="b"/>
            <a:pathLst>
              <a:path w="838200" h="52705">
                <a:moveTo>
                  <a:pt x="0" y="52354"/>
                </a:moveTo>
                <a:lnTo>
                  <a:pt x="0" y="0"/>
                </a:lnTo>
                <a:lnTo>
                  <a:pt x="837670" y="0"/>
                </a:lnTo>
                <a:lnTo>
                  <a:pt x="837670" y="52354"/>
                </a:lnTo>
                <a:lnTo>
                  <a:pt x="0" y="52354"/>
                </a:lnTo>
                <a:close/>
              </a:path>
            </a:pathLst>
          </a:custGeom>
          <a:solidFill>
            <a:srgbClr val="C12827">
              <a:alpha val="49804"/>
            </a:srgbClr>
          </a:solidFill>
        </p:spPr>
        <p:txBody>
          <a:bodyPr wrap="square" lIns="0" tIns="0" rIns="0" bIns="0" rtlCol="0"/>
          <a:lstStyle/>
          <a:p>
            <a:pPr defTabSz="277246"/>
            <a:endParaRPr sz="1092" dirty="0">
              <a:solidFill>
                <a:srgbClr val="2A2C65"/>
              </a:solidFill>
              <a:highlight>
                <a:srgbClr val="2A2C65"/>
              </a:highlight>
              <a:latin typeface="Lato" panose="020F0502020204030203" pitchFamily="34" charset="0"/>
              <a:ea typeface="Lato" panose="020F0502020204030203" pitchFamily="34" charset="0"/>
              <a:cs typeface="Lato" panose="020F0502020204030203" pitchFamily="34" charset="0"/>
            </a:endParaRPr>
          </a:p>
        </p:txBody>
      </p:sp>
      <p:pic>
        <p:nvPicPr>
          <p:cNvPr id="8" name="Picture 7" descr="Logo&#10;&#10;Description automatically generated">
            <a:extLst>
              <a:ext uri="{FF2B5EF4-FFF2-40B4-BE49-F238E27FC236}">
                <a16:creationId xmlns:a16="http://schemas.microsoft.com/office/drawing/2014/main" id="{5D06B489-480E-2B03-AE76-515035BCCE82}"/>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805687" y="375737"/>
            <a:ext cx="3949362" cy="604252"/>
          </a:xfrm>
          <a:prstGeom prst="rect">
            <a:avLst/>
          </a:prstGeom>
        </p:spPr>
      </p:pic>
      <p:sp>
        <p:nvSpPr>
          <p:cNvPr id="6" name="Content Placeholder 2"/>
          <p:cNvSpPr>
            <a:spLocks noGrp="1"/>
          </p:cNvSpPr>
          <p:nvPr>
            <p:ph idx="1"/>
          </p:nvPr>
        </p:nvSpPr>
        <p:spPr>
          <a:xfrm>
            <a:off x="689694" y="1072405"/>
            <a:ext cx="11084458" cy="919729"/>
          </a:xfrm>
        </p:spPr>
        <p:txBody>
          <a:bodyPr>
            <a:normAutofit/>
          </a:bodyPr>
          <a:lstStyle/>
          <a:p>
            <a:pPr marL="0" indent="0">
              <a:buNone/>
            </a:pPr>
            <a:r>
              <a:rPr lang="en-US" sz="4000" dirty="0" smtClean="0"/>
              <a:t>What are the top 10 characteristics of a good friend?</a:t>
            </a:r>
            <a:endParaRPr lang="en-US" sz="4000" dirty="0"/>
          </a:p>
          <a:p>
            <a:pPr marL="0" indent="0">
              <a:buNone/>
            </a:pPr>
            <a:endParaRPr lang="en-US" sz="3638" dirty="0"/>
          </a:p>
        </p:txBody>
      </p:sp>
      <p:sp>
        <p:nvSpPr>
          <p:cNvPr id="7" name="object 24">
            <a:extLst>
              <a:ext uri="{FF2B5EF4-FFF2-40B4-BE49-F238E27FC236}">
                <a16:creationId xmlns:a16="http://schemas.microsoft.com/office/drawing/2014/main" id="{EBD43D26-D495-FA47-9753-E5AFDAE44C4E}"/>
              </a:ext>
            </a:extLst>
          </p:cNvPr>
          <p:cNvSpPr txBox="1">
            <a:spLocks noGrp="1"/>
          </p:cNvSpPr>
          <p:nvPr>
            <p:ph type="title"/>
          </p:nvPr>
        </p:nvSpPr>
        <p:spPr>
          <a:xfrm>
            <a:off x="627682" y="566706"/>
            <a:ext cx="6022811" cy="380695"/>
          </a:xfrm>
          <a:prstGeom prst="rect">
            <a:avLst/>
          </a:prstGeom>
        </p:spPr>
        <p:txBody>
          <a:bodyPr vert="horz" wrap="square" lIns="0" tIns="7316" rIns="0" bIns="0" rtlCol="0" anchor="ctr">
            <a:spAutoFit/>
          </a:bodyPr>
          <a:lstStyle/>
          <a:p>
            <a:pPr marL="7701">
              <a:lnSpc>
                <a:spcPct val="100000"/>
              </a:lnSpc>
              <a:spcBef>
                <a:spcPts val="58"/>
              </a:spcBef>
            </a:pPr>
            <a:r>
              <a:rPr lang="en-US" sz="2426" spc="6" dirty="0" smtClean="0"/>
              <a:t>What makes a good friend?</a:t>
            </a:r>
            <a:endParaRPr sz="2426" spc="27" dirty="0"/>
          </a:p>
        </p:txBody>
      </p:sp>
      <p:pic>
        <p:nvPicPr>
          <p:cNvPr id="2" name="OQ8imwnRSyc"/>
          <p:cNvPicPr>
            <a:picLocks noRot="1" noChangeAspect="1"/>
          </p:cNvPicPr>
          <p:nvPr>
            <a:videoFile r:link="rId1"/>
          </p:nvPr>
        </p:nvPicPr>
        <p:blipFill>
          <a:blip r:embed="rId6"/>
          <a:stretch>
            <a:fillRect/>
          </a:stretch>
        </p:blipFill>
        <p:spPr>
          <a:xfrm>
            <a:off x="1443673" y="1721861"/>
            <a:ext cx="8646811" cy="4863831"/>
          </a:xfrm>
          <a:prstGeom prst="rect">
            <a:avLst/>
          </a:prstGeom>
        </p:spPr>
      </p:pic>
    </p:spTree>
    <p:extLst>
      <p:ext uri="{BB962C8B-B14F-4D97-AF65-F5344CB8AC3E}">
        <p14:creationId xmlns:p14="http://schemas.microsoft.com/office/powerpoint/2010/main" val="88165761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descr="Background pattern&#10;&#10;Description automatically generated">
            <a:extLst>
              <a:ext uri="{FF2B5EF4-FFF2-40B4-BE49-F238E27FC236}">
                <a16:creationId xmlns:a16="http://schemas.microsoft.com/office/drawing/2014/main" id="{9A43A601-11BE-3A1A-75CF-3A77D2922B43}"/>
              </a:ext>
            </a:extLst>
          </p:cNvPr>
          <p:cNvPicPr>
            <a:picLocks noChangeAspect="1"/>
          </p:cNvPicPr>
          <p:nvPr/>
        </p:nvPicPr>
        <p:blipFill>
          <a:blip r:embed="rId2">
            <a:alphaModFix amt="10000"/>
            <a:extLst>
              <a:ext uri="{28A0092B-C50C-407E-A947-70E740481C1C}">
                <a14:useLocalDpi xmlns:a14="http://schemas.microsoft.com/office/drawing/2010/main" val="0"/>
              </a:ext>
            </a:extLst>
          </a:blip>
          <a:stretch>
            <a:fillRect/>
          </a:stretch>
        </p:blipFill>
        <p:spPr>
          <a:xfrm>
            <a:off x="6544599" y="1211027"/>
            <a:ext cx="5647533" cy="5647533"/>
          </a:xfrm>
          <a:prstGeom prst="rect">
            <a:avLst/>
          </a:prstGeom>
        </p:spPr>
      </p:pic>
      <p:sp>
        <p:nvSpPr>
          <p:cNvPr id="34" name="object 22">
            <a:extLst>
              <a:ext uri="{FF2B5EF4-FFF2-40B4-BE49-F238E27FC236}">
                <a16:creationId xmlns:a16="http://schemas.microsoft.com/office/drawing/2014/main" id="{D5FE940C-2C04-754D-9DB6-F0FED3E467E0}"/>
              </a:ext>
            </a:extLst>
          </p:cNvPr>
          <p:cNvSpPr/>
          <p:nvPr/>
        </p:nvSpPr>
        <p:spPr>
          <a:xfrm>
            <a:off x="689694" y="1040445"/>
            <a:ext cx="508285" cy="31960"/>
          </a:xfrm>
          <a:custGeom>
            <a:avLst/>
            <a:gdLst/>
            <a:ahLst/>
            <a:cxnLst/>
            <a:rect l="l" t="t" r="r" b="b"/>
            <a:pathLst>
              <a:path w="838200" h="52705">
                <a:moveTo>
                  <a:pt x="0" y="52354"/>
                </a:moveTo>
                <a:lnTo>
                  <a:pt x="0" y="0"/>
                </a:lnTo>
                <a:lnTo>
                  <a:pt x="837670" y="0"/>
                </a:lnTo>
                <a:lnTo>
                  <a:pt x="837670" y="52354"/>
                </a:lnTo>
                <a:lnTo>
                  <a:pt x="0" y="52354"/>
                </a:lnTo>
                <a:close/>
              </a:path>
            </a:pathLst>
          </a:custGeom>
          <a:solidFill>
            <a:srgbClr val="C12827">
              <a:alpha val="49804"/>
            </a:srgbClr>
          </a:solidFill>
        </p:spPr>
        <p:txBody>
          <a:bodyPr wrap="square" lIns="0" tIns="0" rIns="0" bIns="0" rtlCol="0"/>
          <a:lstStyle/>
          <a:p>
            <a:pPr defTabSz="277246"/>
            <a:endParaRPr sz="1092" dirty="0">
              <a:solidFill>
                <a:srgbClr val="2A2C65"/>
              </a:solidFill>
              <a:highlight>
                <a:srgbClr val="2A2C65"/>
              </a:highlight>
              <a:latin typeface="Lato" panose="020F0502020204030203" pitchFamily="34" charset="0"/>
              <a:ea typeface="Lato" panose="020F0502020204030203" pitchFamily="34" charset="0"/>
              <a:cs typeface="Lato" panose="020F0502020204030203" pitchFamily="34" charset="0"/>
            </a:endParaRPr>
          </a:p>
        </p:txBody>
      </p:sp>
      <p:pic>
        <p:nvPicPr>
          <p:cNvPr id="8" name="Picture 7" descr="Logo&#10;&#10;Description automatically generated">
            <a:extLst>
              <a:ext uri="{FF2B5EF4-FFF2-40B4-BE49-F238E27FC236}">
                <a16:creationId xmlns:a16="http://schemas.microsoft.com/office/drawing/2014/main" id="{5D06B489-480E-2B03-AE76-515035BCCE8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805687" y="375737"/>
            <a:ext cx="3949362" cy="604252"/>
          </a:xfrm>
          <a:prstGeom prst="rect">
            <a:avLst/>
          </a:prstGeom>
        </p:spPr>
      </p:pic>
      <p:sp>
        <p:nvSpPr>
          <p:cNvPr id="6" name="Content Placeholder 2"/>
          <p:cNvSpPr>
            <a:spLocks noGrp="1"/>
          </p:cNvSpPr>
          <p:nvPr>
            <p:ph idx="1"/>
          </p:nvPr>
        </p:nvSpPr>
        <p:spPr>
          <a:xfrm>
            <a:off x="670591" y="1261997"/>
            <a:ext cx="5874008" cy="5596003"/>
          </a:xfrm>
        </p:spPr>
        <p:txBody>
          <a:bodyPr>
            <a:normAutofit fontScale="70000" lnSpcReduction="20000"/>
          </a:bodyPr>
          <a:lstStyle/>
          <a:p>
            <a:pPr marL="0" indent="0">
              <a:buNone/>
            </a:pPr>
            <a:r>
              <a:rPr lang="en-US" sz="4000" dirty="0" smtClean="0"/>
              <a:t>The 10 characteristics of a good friend are:</a:t>
            </a:r>
          </a:p>
          <a:p>
            <a:pPr marL="0" indent="0">
              <a:buNone/>
            </a:pPr>
            <a:endParaRPr lang="en-US" sz="4000" dirty="0"/>
          </a:p>
          <a:p>
            <a:pPr marL="742950" indent="-742950">
              <a:buAutoNum type="arabicPeriod"/>
            </a:pPr>
            <a:r>
              <a:rPr lang="en-US" sz="4000" dirty="0" smtClean="0"/>
              <a:t>Honesty</a:t>
            </a:r>
          </a:p>
          <a:p>
            <a:pPr marL="742950" indent="-742950">
              <a:buAutoNum type="arabicPeriod"/>
            </a:pPr>
            <a:r>
              <a:rPr lang="en-US" sz="4000" dirty="0" smtClean="0"/>
              <a:t>Loyalty</a:t>
            </a:r>
          </a:p>
          <a:p>
            <a:pPr marL="742950" indent="-742950">
              <a:buAutoNum type="arabicPeriod"/>
            </a:pPr>
            <a:r>
              <a:rPr lang="en-US" sz="4000" dirty="0" smtClean="0"/>
              <a:t>Kindness</a:t>
            </a:r>
          </a:p>
          <a:p>
            <a:pPr marL="742950" indent="-742950">
              <a:buAutoNum type="arabicPeriod"/>
            </a:pPr>
            <a:r>
              <a:rPr lang="en-US" sz="4000" dirty="0" smtClean="0"/>
              <a:t>Respect</a:t>
            </a:r>
          </a:p>
          <a:p>
            <a:pPr marL="742950" indent="-742950">
              <a:buAutoNum type="arabicPeriod"/>
            </a:pPr>
            <a:r>
              <a:rPr lang="en-US" sz="4000" dirty="0" smtClean="0"/>
              <a:t>Support</a:t>
            </a:r>
          </a:p>
          <a:p>
            <a:pPr marL="742950" indent="-742950">
              <a:buAutoNum type="arabicPeriod"/>
            </a:pPr>
            <a:r>
              <a:rPr lang="en-US" sz="4000" dirty="0" smtClean="0"/>
              <a:t>Trust</a:t>
            </a:r>
          </a:p>
          <a:p>
            <a:pPr marL="742950" indent="-742950">
              <a:buAutoNum type="arabicPeriod"/>
            </a:pPr>
            <a:r>
              <a:rPr lang="en-US" sz="4000" dirty="0" smtClean="0"/>
              <a:t>Communication</a:t>
            </a:r>
          </a:p>
          <a:p>
            <a:pPr marL="742950" indent="-742950">
              <a:buAutoNum type="arabicPeriod"/>
            </a:pPr>
            <a:r>
              <a:rPr lang="en-US" sz="4000" dirty="0" smtClean="0"/>
              <a:t>Individuality</a:t>
            </a:r>
          </a:p>
          <a:p>
            <a:pPr marL="742950" indent="-742950">
              <a:buAutoNum type="arabicPeriod"/>
            </a:pPr>
            <a:r>
              <a:rPr lang="en-US" sz="4000" dirty="0" smtClean="0"/>
              <a:t>Growth</a:t>
            </a:r>
          </a:p>
          <a:p>
            <a:pPr marL="742950" indent="-742950">
              <a:buAutoNum type="arabicPeriod"/>
            </a:pPr>
            <a:r>
              <a:rPr lang="en-US" sz="4000" dirty="0" err="1" smtClean="0"/>
              <a:t>Humour</a:t>
            </a:r>
            <a:endParaRPr lang="en-US" sz="4000" dirty="0"/>
          </a:p>
          <a:p>
            <a:pPr marL="0" indent="0">
              <a:buNone/>
            </a:pPr>
            <a:endParaRPr lang="en-US" sz="3638" dirty="0"/>
          </a:p>
        </p:txBody>
      </p:sp>
      <p:sp>
        <p:nvSpPr>
          <p:cNvPr id="7" name="object 24">
            <a:extLst>
              <a:ext uri="{FF2B5EF4-FFF2-40B4-BE49-F238E27FC236}">
                <a16:creationId xmlns:a16="http://schemas.microsoft.com/office/drawing/2014/main" id="{EBD43D26-D495-FA47-9753-E5AFDAE44C4E}"/>
              </a:ext>
            </a:extLst>
          </p:cNvPr>
          <p:cNvSpPr txBox="1">
            <a:spLocks noGrp="1"/>
          </p:cNvSpPr>
          <p:nvPr>
            <p:ph type="title"/>
          </p:nvPr>
        </p:nvSpPr>
        <p:spPr>
          <a:xfrm>
            <a:off x="627682" y="566706"/>
            <a:ext cx="6022811" cy="380695"/>
          </a:xfrm>
          <a:prstGeom prst="rect">
            <a:avLst/>
          </a:prstGeom>
        </p:spPr>
        <p:txBody>
          <a:bodyPr vert="horz" wrap="square" lIns="0" tIns="7316" rIns="0" bIns="0" rtlCol="0" anchor="ctr">
            <a:spAutoFit/>
          </a:bodyPr>
          <a:lstStyle/>
          <a:p>
            <a:pPr marL="7701">
              <a:lnSpc>
                <a:spcPct val="100000"/>
              </a:lnSpc>
              <a:spcBef>
                <a:spcPts val="58"/>
              </a:spcBef>
            </a:pPr>
            <a:r>
              <a:rPr lang="en-US" sz="2426" spc="6" dirty="0" smtClean="0"/>
              <a:t>What makes a good friend?</a:t>
            </a:r>
            <a:endParaRPr sz="2426" spc="27" dirty="0"/>
          </a:p>
        </p:txBody>
      </p:sp>
      <p:sp>
        <p:nvSpPr>
          <p:cNvPr id="11" name="Content Placeholder 2"/>
          <p:cNvSpPr txBox="1">
            <a:spLocks/>
          </p:cNvSpPr>
          <p:nvPr/>
        </p:nvSpPr>
        <p:spPr>
          <a:xfrm>
            <a:off x="7464366" y="1381170"/>
            <a:ext cx="4290683" cy="5596003"/>
          </a:xfrm>
          <a:prstGeom prst="rect">
            <a:avLst/>
          </a:prstGeom>
        </p:spPr>
        <p:txBody>
          <a:bodyPr vert="horz" lIns="91440" tIns="45720" rIns="91440" bIns="45720" rtlCol="0">
            <a:normAutofit fontScale="92500" lnSpcReduction="20000"/>
          </a:bodyPr>
          <a:lstStyle>
            <a:lvl1pPr marL="228589" indent="-228589" algn="l" defTabSz="914358" rtl="0" eaLnBrk="1" latinLnBrk="0" hangingPunct="1">
              <a:lnSpc>
                <a:spcPct val="90000"/>
              </a:lnSpc>
              <a:spcBef>
                <a:spcPts val="1000"/>
              </a:spcBef>
              <a:buFont typeface="Arial" panose="020B0604020202020204" pitchFamily="34" charset="0"/>
              <a:buChar char="•"/>
              <a:defRPr sz="2800" kern="1200">
                <a:solidFill>
                  <a:srgbClr val="142A33"/>
                </a:solidFill>
                <a:latin typeface="Calibri" panose="020F0502020204030204" pitchFamily="34" charset="0"/>
                <a:ea typeface="Calibri" panose="020F0502020204030204" pitchFamily="34" charset="0"/>
                <a:cs typeface="Calibri" panose="020F0502020204030204" pitchFamily="34" charset="0"/>
              </a:defRPr>
            </a:lvl1pPr>
            <a:lvl2pPr marL="685768" indent="-228589" algn="l" defTabSz="914358" rtl="0" eaLnBrk="1" latinLnBrk="0" hangingPunct="1">
              <a:lnSpc>
                <a:spcPct val="90000"/>
              </a:lnSpc>
              <a:spcBef>
                <a:spcPts val="500"/>
              </a:spcBef>
              <a:buFont typeface="Arial" panose="020B0604020202020204" pitchFamily="34" charset="0"/>
              <a:buChar char="•"/>
              <a:defRPr sz="2400" kern="1200">
                <a:solidFill>
                  <a:srgbClr val="142A33"/>
                </a:solidFill>
                <a:latin typeface="Calibri" panose="020F0502020204030204" pitchFamily="34" charset="0"/>
                <a:ea typeface="Calibri" panose="020F0502020204030204" pitchFamily="34" charset="0"/>
                <a:cs typeface="Calibri" panose="020F0502020204030204" pitchFamily="34" charset="0"/>
              </a:defRPr>
            </a:lvl2pPr>
            <a:lvl3pPr marL="1142947" indent="-228589" algn="l" defTabSz="914358" rtl="0" eaLnBrk="1" latinLnBrk="0" hangingPunct="1">
              <a:lnSpc>
                <a:spcPct val="90000"/>
              </a:lnSpc>
              <a:spcBef>
                <a:spcPts val="500"/>
              </a:spcBef>
              <a:buFont typeface="Arial" panose="020B0604020202020204" pitchFamily="34" charset="0"/>
              <a:buChar char="•"/>
              <a:defRPr sz="2000" kern="1200">
                <a:solidFill>
                  <a:srgbClr val="142A33"/>
                </a:solidFill>
                <a:latin typeface="Calibri" panose="020F0502020204030204" pitchFamily="34" charset="0"/>
                <a:ea typeface="Calibri" panose="020F0502020204030204" pitchFamily="34" charset="0"/>
                <a:cs typeface="Calibri" panose="020F0502020204030204" pitchFamily="34" charset="0"/>
              </a:defRPr>
            </a:lvl3pPr>
            <a:lvl4pPr marL="1600126" indent="-228589" algn="l" defTabSz="914358" rtl="0" eaLnBrk="1" latinLnBrk="0" hangingPunct="1">
              <a:lnSpc>
                <a:spcPct val="90000"/>
              </a:lnSpc>
              <a:spcBef>
                <a:spcPts val="500"/>
              </a:spcBef>
              <a:buFont typeface="Arial" panose="020B0604020202020204" pitchFamily="34" charset="0"/>
              <a:buChar char="•"/>
              <a:defRPr sz="1800" kern="1200">
                <a:solidFill>
                  <a:srgbClr val="142A33"/>
                </a:solidFill>
                <a:latin typeface="Calibri" panose="020F0502020204030204" pitchFamily="34" charset="0"/>
                <a:ea typeface="Calibri" panose="020F0502020204030204" pitchFamily="34" charset="0"/>
                <a:cs typeface="Calibri" panose="020F0502020204030204" pitchFamily="34" charset="0"/>
              </a:defRPr>
            </a:lvl4pPr>
            <a:lvl5pPr marL="2057305" indent="-228589" algn="l" defTabSz="914358" rtl="0" eaLnBrk="1" latinLnBrk="0" hangingPunct="1">
              <a:lnSpc>
                <a:spcPct val="90000"/>
              </a:lnSpc>
              <a:spcBef>
                <a:spcPts val="500"/>
              </a:spcBef>
              <a:buFont typeface="Arial" panose="020B0604020202020204" pitchFamily="34" charset="0"/>
              <a:buChar char="•"/>
              <a:defRPr sz="1800" kern="1200">
                <a:solidFill>
                  <a:srgbClr val="142A33"/>
                </a:solidFill>
                <a:latin typeface="Calibri" panose="020F0502020204030204" pitchFamily="34" charset="0"/>
                <a:ea typeface="Calibri" panose="020F0502020204030204" pitchFamily="34" charset="0"/>
                <a:cs typeface="Calibri" panose="020F0502020204030204" pitchFamily="34" charset="0"/>
              </a:defRPr>
            </a:lvl5pPr>
            <a:lvl6pPr marL="2514483" indent="-228589" algn="l" defTabSz="914358"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662" indent="-228589" algn="l" defTabSz="914358"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841" indent="-228589" algn="l" defTabSz="914358"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020" indent="-228589" algn="l" defTabSz="914358"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4000" b="1" dirty="0" smtClean="0"/>
              <a:t>Task</a:t>
            </a:r>
          </a:p>
          <a:p>
            <a:pPr marL="0" indent="0" algn="ctr">
              <a:buFont typeface="Arial" panose="020B0604020202020204" pitchFamily="34" charset="0"/>
              <a:buNone/>
            </a:pPr>
            <a:endParaRPr lang="en-US" sz="4000" b="1" dirty="0"/>
          </a:p>
          <a:p>
            <a:pPr marL="0" indent="0" algn="ctr">
              <a:buFont typeface="Arial" panose="020B0604020202020204" pitchFamily="34" charset="0"/>
              <a:buNone/>
            </a:pPr>
            <a:r>
              <a:rPr lang="en-US" sz="4000" dirty="0" smtClean="0"/>
              <a:t>What are the top 3 qualities you look for in a friend?</a:t>
            </a:r>
          </a:p>
          <a:p>
            <a:pPr marL="0" indent="0" algn="ctr">
              <a:buFont typeface="Arial" panose="020B0604020202020204" pitchFamily="34" charset="0"/>
              <a:buNone/>
            </a:pPr>
            <a:endParaRPr lang="en-US" sz="4000" dirty="0"/>
          </a:p>
          <a:p>
            <a:pPr marL="0" indent="0" algn="ctr">
              <a:buFont typeface="Arial" panose="020B0604020202020204" pitchFamily="34" charset="0"/>
              <a:buNone/>
            </a:pPr>
            <a:r>
              <a:rPr lang="en-US" sz="4000" dirty="0" smtClean="0"/>
              <a:t>Why?</a:t>
            </a:r>
          </a:p>
          <a:p>
            <a:pPr marL="0" indent="0" algn="ctr">
              <a:buFont typeface="Arial" panose="020B0604020202020204" pitchFamily="34" charset="0"/>
              <a:buNone/>
            </a:pPr>
            <a:endParaRPr lang="en-US" sz="4000" dirty="0"/>
          </a:p>
          <a:p>
            <a:pPr marL="0" indent="0" algn="ctr">
              <a:buFont typeface="Arial" panose="020B0604020202020204" pitchFamily="34" charset="0"/>
              <a:buNone/>
            </a:pPr>
            <a:r>
              <a:rPr lang="en-US" sz="4000" dirty="0" smtClean="0"/>
              <a:t>Be ready to share your answers with the class</a:t>
            </a:r>
          </a:p>
          <a:p>
            <a:pPr marL="0" indent="0">
              <a:buFont typeface="Arial" panose="020B0604020202020204" pitchFamily="34" charset="0"/>
              <a:buNone/>
            </a:pPr>
            <a:endParaRPr lang="en-US" sz="3638" dirty="0"/>
          </a:p>
        </p:txBody>
      </p:sp>
    </p:spTree>
    <p:extLst>
      <p:ext uri="{BB962C8B-B14F-4D97-AF65-F5344CB8AC3E}">
        <p14:creationId xmlns:p14="http://schemas.microsoft.com/office/powerpoint/2010/main" val="390754362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
                                            <p:txEl>
                                              <p:pRg st="7" end="7"/>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6">
                                            <p:txEl>
                                              <p:pRg st="8" end="8"/>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6">
                                            <p:txEl>
                                              <p:pRg st="9" end="9"/>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6">
                                            <p:txEl>
                                              <p:pRg st="10" end="10"/>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6">
                                            <p:txEl>
                                              <p:pRg st="11" end="11"/>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theme/theme1.xml><?xml version="1.0" encoding="utf-8"?>
<a:theme xmlns:a="http://schemas.openxmlformats.org/drawingml/2006/main" name="3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PKAT">
      <a:dk1>
        <a:srgbClr val="2A2C65"/>
      </a:dk1>
      <a:lt1>
        <a:srgbClr val="FFFFFF"/>
      </a:lt1>
      <a:dk2>
        <a:srgbClr val="44546A"/>
      </a:dk2>
      <a:lt2>
        <a:srgbClr val="E7E6E6"/>
      </a:lt2>
      <a:accent1>
        <a:srgbClr val="00592A"/>
      </a:accent1>
      <a:accent2>
        <a:srgbClr val="E1791D"/>
      </a:accent2>
      <a:accent3>
        <a:srgbClr val="A31A6D"/>
      </a:accent3>
      <a:accent4>
        <a:srgbClr val="C0162C"/>
      </a:accent4>
      <a:accent5>
        <a:srgbClr val="E1791D"/>
      </a:accent5>
      <a:accent6>
        <a:srgbClr val="70AD47"/>
      </a:accent6>
      <a:hlink>
        <a:srgbClr val="2A2B65"/>
      </a:hlink>
      <a:folHlink>
        <a:srgbClr val="A31A6D"/>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owerPoint - Pupils, Parents and Visitors" id="{E76A054A-A0A8-4045-97AD-971116C46DE3}" vid="{D137112F-9E5D-4757-9DD1-5ADB193BE195}"/>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TotalTime>
  <Words>269</Words>
  <Application>Microsoft Office PowerPoint</Application>
  <PresentationFormat>Widescreen</PresentationFormat>
  <Paragraphs>54</Paragraphs>
  <Slides>6</Slides>
  <Notes>1</Notes>
  <HiddenSlides>0</HiddenSlides>
  <MMClips>1</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6</vt:i4>
      </vt:variant>
    </vt:vector>
  </HeadingPairs>
  <TitlesOfParts>
    <vt:vector size="14" baseType="lpstr">
      <vt:lpstr>Arial</vt:lpstr>
      <vt:lpstr>Calibri</vt:lpstr>
      <vt:lpstr>Calibri Light</vt:lpstr>
      <vt:lpstr>Comic Sans MS</vt:lpstr>
      <vt:lpstr>Lato</vt:lpstr>
      <vt:lpstr>3_Office Theme</vt:lpstr>
      <vt:lpstr>2_Office Theme</vt:lpstr>
      <vt:lpstr>Office Theme</vt:lpstr>
      <vt:lpstr>PowerPoint Presentation</vt:lpstr>
      <vt:lpstr>PowerPoint Presentation</vt:lpstr>
      <vt:lpstr>Friendship</vt:lpstr>
      <vt:lpstr>What makes a good friend?</vt:lpstr>
      <vt:lpstr>What makes a good friend?</vt:lpstr>
      <vt:lpstr>What makes a good friend?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Ryan Stewart</dc:creator>
  <cp:lastModifiedBy>Ryan Stewart</cp:lastModifiedBy>
  <cp:revision>6</cp:revision>
  <dcterms:created xsi:type="dcterms:W3CDTF">2024-08-15T13:31:51Z</dcterms:created>
  <dcterms:modified xsi:type="dcterms:W3CDTF">2024-10-11T14:27:06Z</dcterms:modified>
  <cp:contentStatus>Final</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