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9"/>
  </p:notesMasterIdLst>
  <p:sldIdLst>
    <p:sldId id="293" r:id="rId5"/>
    <p:sldId id="278" r:id="rId6"/>
    <p:sldId id="257" r:id="rId7"/>
    <p:sldId id="258" r:id="rId8"/>
    <p:sldId id="259" r:id="rId9"/>
    <p:sldId id="276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OIEVsb1SOtKWfrIr21GOA==" hashData="RVtnj8Mdz6zUffk18o1skgcYVrdHF1H0ixaLlpW8CPJKrcS4U2xhJqnIWeo/wwkqkBytxB8K0MT5S/JBfqJf1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https://www.youtube.com/watch?v=XzBt1lOHPyQ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04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892798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3181990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46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935299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11861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4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7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63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0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32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67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0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4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14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749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83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98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4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XzBt1lOHPyQ?si=hA85wDcSMmqUkKp7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Places that you can be physically active include: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After school clubs – look at our extra curricular timetable and join one of the sports clubs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Local sports clubs – in the local area there are football clubs, rugby clubs, dance and gymnastic clubs, basketball clubs, and Sport4Life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Where can you be physically active?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775" y="1822228"/>
            <a:ext cx="5127180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Places that you can be physically active include: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3. Walk or cycle to school – don’t get dropped off by parents/</a:t>
            </a:r>
            <a:r>
              <a:rPr lang="en-US" sz="3638" dirty="0" err="1" smtClean="0"/>
              <a:t>carers</a:t>
            </a:r>
            <a:r>
              <a:rPr lang="en-US" sz="3638" dirty="0" smtClean="0"/>
              <a:t>. If you get the bus can you get off earlier and walk one extra stop</a:t>
            </a:r>
          </a:p>
          <a:p>
            <a:pPr marL="0" indent="0">
              <a:buNone/>
            </a:pPr>
            <a:r>
              <a:rPr lang="en-US" sz="3638" dirty="0" smtClean="0"/>
              <a:t>4. During </a:t>
            </a:r>
            <a:r>
              <a:rPr lang="en-US" sz="3638" dirty="0" err="1" smtClean="0"/>
              <a:t>breaktimes</a:t>
            </a:r>
            <a:r>
              <a:rPr lang="en-US" sz="3638" dirty="0" smtClean="0"/>
              <a:t> – use the fitness equipment/courts/MUGA/3G pitch to play some sports with friends in between lessons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Where can you be physically active?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775" y="1822228"/>
            <a:ext cx="5127180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Places that you can be physically active include: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5. Use local playgrounds and parks – when meeting up with friends don’t always stay inside – can you use a local playground or park to be physically active</a:t>
            </a:r>
          </a:p>
          <a:p>
            <a:pPr marL="0" indent="0">
              <a:buNone/>
            </a:pPr>
            <a:r>
              <a:rPr lang="en-US" sz="3638" dirty="0" smtClean="0"/>
              <a:t>6. Local leisure </a:t>
            </a:r>
            <a:r>
              <a:rPr lang="en-US" sz="3638" dirty="0" err="1" smtClean="0"/>
              <a:t>centres</a:t>
            </a:r>
            <a:r>
              <a:rPr lang="en-US" sz="3638" dirty="0" smtClean="0"/>
              <a:t> – these have lots of different courts and equipment to hire. Many also have swimming pools and gyms that have specific opening times for young people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Where can you be physically active?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775" y="1822228"/>
            <a:ext cx="5127180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You will be learning much more about the importance of being physically active in your Personal Development lessons this week.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Before this lesson reflect on ways you have been physically active this week. What activities have you done? How did you feel before and after doing some physical activity?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Reflection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775" y="1822228"/>
            <a:ext cx="5127180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106526" y="1243615"/>
            <a:ext cx="208489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While watching the video think about how exercise affects the brain. You will be learning more about this in your Personal Development lessons.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Reflection</a:t>
            </a:r>
            <a:endParaRPr sz="2426" spc="27" dirty="0"/>
          </a:p>
        </p:txBody>
      </p:sp>
      <p:pic>
        <p:nvPicPr>
          <p:cNvPr id="3" name="XzBt1lOHPyQ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44379" y="1092114"/>
            <a:ext cx="9922493" cy="55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“Movement is a medicine for creating change in a person’s physical, emotional and mental states”</a:t>
            </a:r>
          </a:p>
          <a:p>
            <a:pPr algn="ctr">
              <a:lnSpc>
                <a:spcPct val="100000"/>
              </a:lnSpc>
            </a:pPr>
            <a:r>
              <a:rPr lang="en-US" sz="3600" dirty="0" smtClean="0"/>
              <a:t>Carol Welch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12437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45304"/>
            <a:ext cx="12184905" cy="15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Making new friends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Road Safety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is resilience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Healthy food choices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Importance of sleep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Importance of physical activity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Importance of physical activity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physical activity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types of physical activity are there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Where can you be physically active?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Using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, discuss with the person next to you: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physical activity? Where have you heard the phrase before?”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we are sharing our ideas to the class and following all the advice on the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does Physical Activity mean?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977" y="1261997"/>
            <a:ext cx="3688400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Physical Activity is..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“any bodily movement produced by the muscles that expends energy”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4000" dirty="0"/>
              <a:t>This means that physical activity includes movement during leisure times and also for transport to get to and from places</a:t>
            </a: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physical activity?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493" y="1886396"/>
            <a:ext cx="5127180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Using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, discuss with the person next to you: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types of physical activity are there?”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we are sharing our ideas to the class and following all the advice on the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physical activity?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977" y="1261997"/>
            <a:ext cx="3688400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27682" y="1427520"/>
            <a:ext cx="11259518" cy="548117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Different types of physical activity can include: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Physical Activity?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38" y="2322045"/>
            <a:ext cx="2241884" cy="1679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539" y="4685091"/>
            <a:ext cx="2241884" cy="14918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091" y="2322045"/>
            <a:ext cx="2523461" cy="1679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7221" y="2318434"/>
            <a:ext cx="2528888" cy="16828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1091" y="4685092"/>
            <a:ext cx="2523461" cy="14918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7220" y="4685091"/>
            <a:ext cx="2528889" cy="15772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6538" y="4122821"/>
            <a:ext cx="224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Playing sport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29673" y="6193801"/>
            <a:ext cx="260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Going for a walk (with or without a pet)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461879" y="4136231"/>
            <a:ext cx="224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Going for a run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100722" y="4038760"/>
            <a:ext cx="224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Cycling to and from school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461879" y="6193800"/>
            <a:ext cx="224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Doing a workout at home or in the gym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778043" y="6262367"/>
            <a:ext cx="288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Playing with friends in the park or playground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Using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, discuss with the person next to you: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“where can you be physically active?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we are sharing our ideas to the class and following all the advice on the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Where can you be physically active?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977" y="1261997"/>
            <a:ext cx="3688400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639</Words>
  <Application>Microsoft Office PowerPoint</Application>
  <PresentationFormat>Widescreen</PresentationFormat>
  <Paragraphs>77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What does Physical Activity mean?</vt:lpstr>
      <vt:lpstr>What is physical activity?</vt:lpstr>
      <vt:lpstr>Types of physical activity?</vt:lpstr>
      <vt:lpstr>Types of Physical Activity?</vt:lpstr>
      <vt:lpstr>Where can you be physically active?</vt:lpstr>
      <vt:lpstr>Where can you be physically active?</vt:lpstr>
      <vt:lpstr>Where can you be physically active?</vt:lpstr>
      <vt:lpstr>Where can you be physically active?</vt:lpstr>
      <vt:lpstr>Reflection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24</cp:revision>
  <dcterms:created xsi:type="dcterms:W3CDTF">2024-08-15T13:31:51Z</dcterms:created>
  <dcterms:modified xsi:type="dcterms:W3CDTF">2024-10-11T14:30:37Z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