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770" r:id="rId4"/>
    <p:sldMasterId id="2147483782" r:id="rId5"/>
    <p:sldMasterId id="2147483794" r:id="rId6"/>
    <p:sldMasterId id="2147483806" r:id="rId7"/>
    <p:sldMasterId id="2147483818" r:id="rId8"/>
    <p:sldMasterId id="2147483830" r:id="rId9"/>
    <p:sldMasterId id="2147483842" r:id="rId10"/>
  </p:sldMasterIdLst>
  <p:notesMasterIdLst>
    <p:notesMasterId r:id="rId37"/>
  </p:notesMasterIdLst>
  <p:sldIdLst>
    <p:sldId id="332" r:id="rId11"/>
    <p:sldId id="333" r:id="rId12"/>
    <p:sldId id="334" r:id="rId13"/>
    <p:sldId id="335" r:id="rId14"/>
    <p:sldId id="356" r:id="rId15"/>
    <p:sldId id="336" r:id="rId16"/>
    <p:sldId id="357" r:id="rId17"/>
    <p:sldId id="358" r:id="rId18"/>
    <p:sldId id="359" r:id="rId19"/>
    <p:sldId id="360" r:id="rId20"/>
    <p:sldId id="361" r:id="rId21"/>
    <p:sldId id="346" r:id="rId22"/>
    <p:sldId id="365" r:id="rId23"/>
    <p:sldId id="366" r:id="rId24"/>
    <p:sldId id="367" r:id="rId25"/>
    <p:sldId id="323" r:id="rId26"/>
    <p:sldId id="324" r:id="rId27"/>
    <p:sldId id="362" r:id="rId28"/>
    <p:sldId id="363" r:id="rId29"/>
    <p:sldId id="364" r:id="rId30"/>
    <p:sldId id="368" r:id="rId31"/>
    <p:sldId id="369" r:id="rId32"/>
    <p:sldId id="370" r:id="rId33"/>
    <p:sldId id="371" r:id="rId34"/>
    <p:sldId id="348" r:id="rId35"/>
    <p:sldId id="355" r:id="rId36"/>
  </p:sldIdLst>
  <p:sldSz cx="20104100" cy="11309350"/>
  <p:notesSz cx="20104100" cy="113093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744javBIf+QiSdJPaSjrCQ==" hashData="9lskpdDIMMPenfxQw91TEbh5TmenKXqbG+xZudOa7+H71AGj7vbN6W3FTAfcY6f7nvdxQWrFrJAKgs4k7l/8Wg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A33"/>
    <a:srgbClr val="2A2C65"/>
    <a:srgbClr val="C12827"/>
    <a:srgbClr val="F6A02D"/>
    <a:srgbClr val="E17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ECAAD-945C-6D40-AC6D-7FC205F00994}" v="42" dt="2022-07-05T07:35:55.7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8" autoAdjust="0"/>
    <p:restoredTop sz="94810"/>
  </p:normalViewPr>
  <p:slideViewPr>
    <p:cSldViewPr>
      <p:cViewPr varScale="1">
        <p:scale>
          <a:sx n="64" d="100"/>
          <a:sy n="64" d="100"/>
        </p:scale>
        <p:origin x="61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BA066-C176-1747-8343-ABBBC0BEFBA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EEB56-BCA5-684F-88D0-DE52578AC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7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Link to video can be sent </a:t>
            </a:r>
            <a:r>
              <a:rPr lang="en-GB"/>
              <a:t>on request.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EEB56-BCA5-684F-88D0-DE52578AC9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7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EEB56-BCA5-684F-88D0-DE52578AC9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0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EEB56-BCA5-684F-88D0-DE52578AC9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EEB56-BCA5-684F-88D0-DE52578AC9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6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85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90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11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161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75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672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692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35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553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71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381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56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328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30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33" indent="0" algn="ctr">
              <a:buNone/>
              <a:defRPr sz="3298"/>
            </a:lvl2pPr>
            <a:lvl3pPr marL="1507864" indent="0" algn="ctr">
              <a:buNone/>
              <a:defRPr sz="2970"/>
            </a:lvl3pPr>
            <a:lvl4pPr marL="2261796" indent="0" algn="ctr">
              <a:buNone/>
              <a:defRPr sz="2638"/>
            </a:lvl4pPr>
            <a:lvl5pPr marL="3015729" indent="0" algn="ctr">
              <a:buNone/>
              <a:defRPr sz="2638"/>
            </a:lvl5pPr>
            <a:lvl6pPr marL="3769662" indent="0" algn="ctr">
              <a:buNone/>
              <a:defRPr sz="2638"/>
            </a:lvl6pPr>
            <a:lvl7pPr marL="4523593" indent="0" algn="ctr">
              <a:buNone/>
              <a:defRPr sz="2638"/>
            </a:lvl7pPr>
            <a:lvl8pPr marL="5277526" indent="0" algn="ctr">
              <a:buNone/>
              <a:defRPr sz="2638"/>
            </a:lvl8pPr>
            <a:lvl9pPr marL="6031458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93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769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9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9" y="7568367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3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64" indent="0">
              <a:buNone/>
              <a:defRPr sz="2970">
                <a:solidFill>
                  <a:schemeClr val="tx1">
                    <a:tint val="75000"/>
                  </a:schemeClr>
                </a:solidFill>
              </a:defRPr>
            </a:lvl3pPr>
            <a:lvl4pPr marL="226179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729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6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93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52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45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65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8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2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34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7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8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33" indent="0">
              <a:buNone/>
              <a:defRPr sz="3298" b="1"/>
            </a:lvl2pPr>
            <a:lvl3pPr marL="1507864" indent="0">
              <a:buNone/>
              <a:defRPr sz="2970" b="1"/>
            </a:lvl3pPr>
            <a:lvl4pPr marL="2261796" indent="0">
              <a:buNone/>
              <a:defRPr sz="2638" b="1"/>
            </a:lvl4pPr>
            <a:lvl5pPr marL="3015729" indent="0">
              <a:buNone/>
              <a:defRPr sz="2638" b="1"/>
            </a:lvl5pPr>
            <a:lvl6pPr marL="3769662" indent="0">
              <a:buNone/>
              <a:defRPr sz="2638" b="1"/>
            </a:lvl6pPr>
            <a:lvl7pPr marL="4523593" indent="0">
              <a:buNone/>
              <a:defRPr sz="2638" b="1"/>
            </a:lvl7pPr>
            <a:lvl8pPr marL="5277526" indent="0">
              <a:buNone/>
              <a:defRPr sz="2638" b="1"/>
            </a:lvl8pPr>
            <a:lvl9pPr marL="6031458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8" y="4131056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4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33" indent="0">
              <a:buNone/>
              <a:defRPr sz="3298" b="1"/>
            </a:lvl2pPr>
            <a:lvl3pPr marL="1507864" indent="0">
              <a:buNone/>
              <a:defRPr sz="2970" b="1"/>
            </a:lvl3pPr>
            <a:lvl4pPr marL="2261796" indent="0">
              <a:buNone/>
              <a:defRPr sz="2638" b="1"/>
            </a:lvl4pPr>
            <a:lvl5pPr marL="3015729" indent="0">
              <a:buNone/>
              <a:defRPr sz="2638" b="1"/>
            </a:lvl5pPr>
            <a:lvl6pPr marL="3769662" indent="0">
              <a:buNone/>
              <a:defRPr sz="2638" b="1"/>
            </a:lvl6pPr>
            <a:lvl7pPr marL="4523593" indent="0">
              <a:buNone/>
              <a:defRPr sz="2638" b="1"/>
            </a:lvl7pPr>
            <a:lvl8pPr marL="5277526" indent="0">
              <a:buNone/>
              <a:defRPr sz="2638" b="1"/>
            </a:lvl8pPr>
            <a:lvl9pPr marL="6031458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4" y="4131056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331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02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233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9" y="753957"/>
            <a:ext cx="6484093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2" y="1628338"/>
            <a:ext cx="10177702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9" y="3392805"/>
            <a:ext cx="6484093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33" indent="0">
              <a:buNone/>
              <a:defRPr sz="2310"/>
            </a:lvl2pPr>
            <a:lvl3pPr marL="1507864" indent="0">
              <a:buNone/>
              <a:defRPr sz="1979"/>
            </a:lvl3pPr>
            <a:lvl4pPr marL="2261796" indent="0">
              <a:buNone/>
              <a:defRPr sz="1651"/>
            </a:lvl4pPr>
            <a:lvl5pPr marL="3015729" indent="0">
              <a:buNone/>
              <a:defRPr sz="1651"/>
            </a:lvl5pPr>
            <a:lvl6pPr marL="3769662" indent="0">
              <a:buNone/>
              <a:defRPr sz="1651"/>
            </a:lvl6pPr>
            <a:lvl7pPr marL="4523593" indent="0">
              <a:buNone/>
              <a:defRPr sz="1651"/>
            </a:lvl7pPr>
            <a:lvl8pPr marL="5277526" indent="0">
              <a:buNone/>
              <a:defRPr sz="1651"/>
            </a:lvl8pPr>
            <a:lvl9pPr marL="6031458" indent="0">
              <a:buNone/>
              <a:defRPr sz="16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084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9" y="753957"/>
            <a:ext cx="6484093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46862" y="1628338"/>
            <a:ext cx="10177702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33" indent="0">
              <a:buNone/>
              <a:defRPr sz="4617"/>
            </a:lvl2pPr>
            <a:lvl3pPr marL="1507864" indent="0">
              <a:buNone/>
              <a:defRPr sz="3958"/>
            </a:lvl3pPr>
            <a:lvl4pPr marL="2261796" indent="0">
              <a:buNone/>
              <a:defRPr sz="3298"/>
            </a:lvl4pPr>
            <a:lvl5pPr marL="3015729" indent="0">
              <a:buNone/>
              <a:defRPr sz="3298"/>
            </a:lvl5pPr>
            <a:lvl6pPr marL="3769662" indent="0">
              <a:buNone/>
              <a:defRPr sz="3298"/>
            </a:lvl6pPr>
            <a:lvl7pPr marL="4523593" indent="0">
              <a:buNone/>
              <a:defRPr sz="3298"/>
            </a:lvl7pPr>
            <a:lvl8pPr marL="5277526" indent="0">
              <a:buNone/>
              <a:defRPr sz="3298"/>
            </a:lvl8pPr>
            <a:lvl9pPr marL="6031458" indent="0">
              <a:buNone/>
              <a:defRPr sz="3298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9" y="3392805"/>
            <a:ext cx="6484093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33" indent="0">
              <a:buNone/>
              <a:defRPr sz="2310"/>
            </a:lvl2pPr>
            <a:lvl3pPr marL="1507864" indent="0">
              <a:buNone/>
              <a:defRPr sz="1979"/>
            </a:lvl3pPr>
            <a:lvl4pPr marL="2261796" indent="0">
              <a:buNone/>
              <a:defRPr sz="1651"/>
            </a:lvl4pPr>
            <a:lvl5pPr marL="3015729" indent="0">
              <a:buNone/>
              <a:defRPr sz="1651"/>
            </a:lvl5pPr>
            <a:lvl6pPr marL="3769662" indent="0">
              <a:buNone/>
              <a:defRPr sz="1651"/>
            </a:lvl6pPr>
            <a:lvl7pPr marL="4523593" indent="0">
              <a:buNone/>
              <a:defRPr sz="1651"/>
            </a:lvl7pPr>
            <a:lvl8pPr marL="5277526" indent="0">
              <a:buNone/>
              <a:defRPr sz="1651"/>
            </a:lvl8pPr>
            <a:lvl9pPr marL="6031458" indent="0">
              <a:buNone/>
              <a:defRPr sz="16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53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79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5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5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9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33" indent="0" algn="ctr">
              <a:buNone/>
              <a:defRPr sz="3298"/>
            </a:lvl2pPr>
            <a:lvl3pPr marL="1507864" indent="0" algn="ctr">
              <a:buNone/>
              <a:defRPr sz="2970"/>
            </a:lvl3pPr>
            <a:lvl4pPr marL="2261796" indent="0" algn="ctr">
              <a:buNone/>
              <a:defRPr sz="2638"/>
            </a:lvl4pPr>
            <a:lvl5pPr marL="3015729" indent="0" algn="ctr">
              <a:buNone/>
              <a:defRPr sz="2638"/>
            </a:lvl5pPr>
            <a:lvl6pPr marL="3769662" indent="0" algn="ctr">
              <a:buNone/>
              <a:defRPr sz="2638"/>
            </a:lvl6pPr>
            <a:lvl7pPr marL="4523593" indent="0" algn="ctr">
              <a:buNone/>
              <a:defRPr sz="2638"/>
            </a:lvl7pPr>
            <a:lvl8pPr marL="5277526" indent="0" algn="ctr">
              <a:buNone/>
              <a:defRPr sz="2638"/>
            </a:lvl8pPr>
            <a:lvl9pPr marL="6031458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975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72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9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9" y="7568367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3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64" indent="0">
              <a:buNone/>
              <a:defRPr sz="2970">
                <a:solidFill>
                  <a:schemeClr val="tx1">
                    <a:tint val="75000"/>
                  </a:schemeClr>
                </a:solidFill>
              </a:defRPr>
            </a:lvl3pPr>
            <a:lvl4pPr marL="226179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729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6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93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52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45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518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8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2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375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7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8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33" indent="0">
              <a:buNone/>
              <a:defRPr sz="3298" b="1"/>
            </a:lvl2pPr>
            <a:lvl3pPr marL="1507864" indent="0">
              <a:buNone/>
              <a:defRPr sz="2970" b="1"/>
            </a:lvl3pPr>
            <a:lvl4pPr marL="2261796" indent="0">
              <a:buNone/>
              <a:defRPr sz="2638" b="1"/>
            </a:lvl4pPr>
            <a:lvl5pPr marL="3015729" indent="0">
              <a:buNone/>
              <a:defRPr sz="2638" b="1"/>
            </a:lvl5pPr>
            <a:lvl6pPr marL="3769662" indent="0">
              <a:buNone/>
              <a:defRPr sz="2638" b="1"/>
            </a:lvl6pPr>
            <a:lvl7pPr marL="4523593" indent="0">
              <a:buNone/>
              <a:defRPr sz="2638" b="1"/>
            </a:lvl7pPr>
            <a:lvl8pPr marL="5277526" indent="0">
              <a:buNone/>
              <a:defRPr sz="2638" b="1"/>
            </a:lvl8pPr>
            <a:lvl9pPr marL="6031458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8" y="4131056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4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33" indent="0">
              <a:buNone/>
              <a:defRPr sz="3298" b="1"/>
            </a:lvl2pPr>
            <a:lvl3pPr marL="1507864" indent="0">
              <a:buNone/>
              <a:defRPr sz="2970" b="1"/>
            </a:lvl3pPr>
            <a:lvl4pPr marL="2261796" indent="0">
              <a:buNone/>
              <a:defRPr sz="2638" b="1"/>
            </a:lvl4pPr>
            <a:lvl5pPr marL="3015729" indent="0">
              <a:buNone/>
              <a:defRPr sz="2638" b="1"/>
            </a:lvl5pPr>
            <a:lvl6pPr marL="3769662" indent="0">
              <a:buNone/>
              <a:defRPr sz="2638" b="1"/>
            </a:lvl6pPr>
            <a:lvl7pPr marL="4523593" indent="0">
              <a:buNone/>
              <a:defRPr sz="2638" b="1"/>
            </a:lvl7pPr>
            <a:lvl8pPr marL="5277526" indent="0">
              <a:buNone/>
              <a:defRPr sz="2638" b="1"/>
            </a:lvl8pPr>
            <a:lvl9pPr marL="6031458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4" y="4131056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0561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626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29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82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9" y="753957"/>
            <a:ext cx="6484093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2" y="1628338"/>
            <a:ext cx="10177702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9" y="3392805"/>
            <a:ext cx="6484093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33" indent="0">
              <a:buNone/>
              <a:defRPr sz="2310"/>
            </a:lvl2pPr>
            <a:lvl3pPr marL="1507864" indent="0">
              <a:buNone/>
              <a:defRPr sz="1979"/>
            </a:lvl3pPr>
            <a:lvl4pPr marL="2261796" indent="0">
              <a:buNone/>
              <a:defRPr sz="1651"/>
            </a:lvl4pPr>
            <a:lvl5pPr marL="3015729" indent="0">
              <a:buNone/>
              <a:defRPr sz="1651"/>
            </a:lvl5pPr>
            <a:lvl6pPr marL="3769662" indent="0">
              <a:buNone/>
              <a:defRPr sz="1651"/>
            </a:lvl6pPr>
            <a:lvl7pPr marL="4523593" indent="0">
              <a:buNone/>
              <a:defRPr sz="1651"/>
            </a:lvl7pPr>
            <a:lvl8pPr marL="5277526" indent="0">
              <a:buNone/>
              <a:defRPr sz="1651"/>
            </a:lvl8pPr>
            <a:lvl9pPr marL="6031458" indent="0">
              <a:buNone/>
              <a:defRPr sz="16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5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9" y="753957"/>
            <a:ext cx="6484093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46862" y="1628338"/>
            <a:ext cx="10177702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33" indent="0">
              <a:buNone/>
              <a:defRPr sz="4617"/>
            </a:lvl2pPr>
            <a:lvl3pPr marL="1507864" indent="0">
              <a:buNone/>
              <a:defRPr sz="3958"/>
            </a:lvl3pPr>
            <a:lvl4pPr marL="2261796" indent="0">
              <a:buNone/>
              <a:defRPr sz="3298"/>
            </a:lvl4pPr>
            <a:lvl5pPr marL="3015729" indent="0">
              <a:buNone/>
              <a:defRPr sz="3298"/>
            </a:lvl5pPr>
            <a:lvl6pPr marL="3769662" indent="0">
              <a:buNone/>
              <a:defRPr sz="3298"/>
            </a:lvl6pPr>
            <a:lvl7pPr marL="4523593" indent="0">
              <a:buNone/>
              <a:defRPr sz="3298"/>
            </a:lvl7pPr>
            <a:lvl8pPr marL="5277526" indent="0">
              <a:buNone/>
              <a:defRPr sz="3298"/>
            </a:lvl8pPr>
            <a:lvl9pPr marL="6031458" indent="0">
              <a:buNone/>
              <a:defRPr sz="3298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9" y="3392805"/>
            <a:ext cx="6484093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33" indent="0">
              <a:buNone/>
              <a:defRPr sz="2310"/>
            </a:lvl2pPr>
            <a:lvl3pPr marL="1507864" indent="0">
              <a:buNone/>
              <a:defRPr sz="1979"/>
            </a:lvl3pPr>
            <a:lvl4pPr marL="2261796" indent="0">
              <a:buNone/>
              <a:defRPr sz="1651"/>
            </a:lvl4pPr>
            <a:lvl5pPr marL="3015729" indent="0">
              <a:buNone/>
              <a:defRPr sz="1651"/>
            </a:lvl5pPr>
            <a:lvl6pPr marL="3769662" indent="0">
              <a:buNone/>
              <a:defRPr sz="1651"/>
            </a:lvl6pPr>
            <a:lvl7pPr marL="4523593" indent="0">
              <a:buNone/>
              <a:defRPr sz="1651"/>
            </a:lvl7pPr>
            <a:lvl8pPr marL="5277526" indent="0">
              <a:buNone/>
              <a:defRPr sz="1651"/>
            </a:lvl8pPr>
            <a:lvl9pPr marL="6031458" indent="0">
              <a:buNone/>
              <a:defRPr sz="16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821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49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5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5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41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33" indent="0" algn="ctr">
              <a:buNone/>
              <a:defRPr sz="3298"/>
            </a:lvl2pPr>
            <a:lvl3pPr marL="1507864" indent="0" algn="ctr">
              <a:buNone/>
              <a:defRPr sz="2970"/>
            </a:lvl3pPr>
            <a:lvl4pPr marL="2261796" indent="0" algn="ctr">
              <a:buNone/>
              <a:defRPr sz="2638"/>
            </a:lvl4pPr>
            <a:lvl5pPr marL="3015729" indent="0" algn="ctr">
              <a:buNone/>
              <a:defRPr sz="2638"/>
            </a:lvl5pPr>
            <a:lvl6pPr marL="3769662" indent="0" algn="ctr">
              <a:buNone/>
              <a:defRPr sz="2638"/>
            </a:lvl6pPr>
            <a:lvl7pPr marL="4523593" indent="0" algn="ctr">
              <a:buNone/>
              <a:defRPr sz="2638"/>
            </a:lvl7pPr>
            <a:lvl8pPr marL="5277526" indent="0" algn="ctr">
              <a:buNone/>
              <a:defRPr sz="2638"/>
            </a:lvl8pPr>
            <a:lvl9pPr marL="6031458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26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495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9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9" y="7568367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3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64" indent="0">
              <a:buNone/>
              <a:defRPr sz="2970">
                <a:solidFill>
                  <a:schemeClr val="tx1">
                    <a:tint val="75000"/>
                  </a:schemeClr>
                </a:solidFill>
              </a:defRPr>
            </a:lvl3pPr>
            <a:lvl4pPr marL="226179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729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6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93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52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45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12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8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2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29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7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8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33" indent="0">
              <a:buNone/>
              <a:defRPr sz="3298" b="1"/>
            </a:lvl2pPr>
            <a:lvl3pPr marL="1507864" indent="0">
              <a:buNone/>
              <a:defRPr sz="2970" b="1"/>
            </a:lvl3pPr>
            <a:lvl4pPr marL="2261796" indent="0">
              <a:buNone/>
              <a:defRPr sz="2638" b="1"/>
            </a:lvl4pPr>
            <a:lvl5pPr marL="3015729" indent="0">
              <a:buNone/>
              <a:defRPr sz="2638" b="1"/>
            </a:lvl5pPr>
            <a:lvl6pPr marL="3769662" indent="0">
              <a:buNone/>
              <a:defRPr sz="2638" b="1"/>
            </a:lvl6pPr>
            <a:lvl7pPr marL="4523593" indent="0">
              <a:buNone/>
              <a:defRPr sz="2638" b="1"/>
            </a:lvl7pPr>
            <a:lvl8pPr marL="5277526" indent="0">
              <a:buNone/>
              <a:defRPr sz="2638" b="1"/>
            </a:lvl8pPr>
            <a:lvl9pPr marL="6031458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8" y="4131056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4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33" indent="0">
              <a:buNone/>
              <a:defRPr sz="3298" b="1"/>
            </a:lvl2pPr>
            <a:lvl3pPr marL="1507864" indent="0">
              <a:buNone/>
              <a:defRPr sz="2970" b="1"/>
            </a:lvl3pPr>
            <a:lvl4pPr marL="2261796" indent="0">
              <a:buNone/>
              <a:defRPr sz="2638" b="1"/>
            </a:lvl4pPr>
            <a:lvl5pPr marL="3015729" indent="0">
              <a:buNone/>
              <a:defRPr sz="2638" b="1"/>
            </a:lvl5pPr>
            <a:lvl6pPr marL="3769662" indent="0">
              <a:buNone/>
              <a:defRPr sz="2638" b="1"/>
            </a:lvl6pPr>
            <a:lvl7pPr marL="4523593" indent="0">
              <a:buNone/>
              <a:defRPr sz="2638" b="1"/>
            </a:lvl7pPr>
            <a:lvl8pPr marL="5277526" indent="0">
              <a:buNone/>
              <a:defRPr sz="2638" b="1"/>
            </a:lvl8pPr>
            <a:lvl9pPr marL="6031458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4" y="4131056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7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1139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929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941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9" y="753957"/>
            <a:ext cx="6484093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2" y="1628338"/>
            <a:ext cx="10177702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9" y="3392805"/>
            <a:ext cx="6484093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33" indent="0">
              <a:buNone/>
              <a:defRPr sz="2310"/>
            </a:lvl2pPr>
            <a:lvl3pPr marL="1507864" indent="0">
              <a:buNone/>
              <a:defRPr sz="1979"/>
            </a:lvl3pPr>
            <a:lvl4pPr marL="2261796" indent="0">
              <a:buNone/>
              <a:defRPr sz="1651"/>
            </a:lvl4pPr>
            <a:lvl5pPr marL="3015729" indent="0">
              <a:buNone/>
              <a:defRPr sz="1651"/>
            </a:lvl5pPr>
            <a:lvl6pPr marL="3769662" indent="0">
              <a:buNone/>
              <a:defRPr sz="1651"/>
            </a:lvl6pPr>
            <a:lvl7pPr marL="4523593" indent="0">
              <a:buNone/>
              <a:defRPr sz="1651"/>
            </a:lvl7pPr>
            <a:lvl8pPr marL="5277526" indent="0">
              <a:buNone/>
              <a:defRPr sz="1651"/>
            </a:lvl8pPr>
            <a:lvl9pPr marL="6031458" indent="0">
              <a:buNone/>
              <a:defRPr sz="16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989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9" y="753957"/>
            <a:ext cx="6484093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46862" y="1628338"/>
            <a:ext cx="10177702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33" indent="0">
              <a:buNone/>
              <a:defRPr sz="4617"/>
            </a:lvl2pPr>
            <a:lvl3pPr marL="1507864" indent="0">
              <a:buNone/>
              <a:defRPr sz="3958"/>
            </a:lvl3pPr>
            <a:lvl4pPr marL="2261796" indent="0">
              <a:buNone/>
              <a:defRPr sz="3298"/>
            </a:lvl4pPr>
            <a:lvl5pPr marL="3015729" indent="0">
              <a:buNone/>
              <a:defRPr sz="3298"/>
            </a:lvl5pPr>
            <a:lvl6pPr marL="3769662" indent="0">
              <a:buNone/>
              <a:defRPr sz="3298"/>
            </a:lvl6pPr>
            <a:lvl7pPr marL="4523593" indent="0">
              <a:buNone/>
              <a:defRPr sz="3298"/>
            </a:lvl7pPr>
            <a:lvl8pPr marL="5277526" indent="0">
              <a:buNone/>
              <a:defRPr sz="3298"/>
            </a:lvl8pPr>
            <a:lvl9pPr marL="6031458" indent="0">
              <a:buNone/>
              <a:defRPr sz="3298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9" y="3392805"/>
            <a:ext cx="6484093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33" indent="0">
              <a:buNone/>
              <a:defRPr sz="2310"/>
            </a:lvl2pPr>
            <a:lvl3pPr marL="1507864" indent="0">
              <a:buNone/>
              <a:defRPr sz="1979"/>
            </a:lvl3pPr>
            <a:lvl4pPr marL="2261796" indent="0">
              <a:buNone/>
              <a:defRPr sz="1651"/>
            </a:lvl4pPr>
            <a:lvl5pPr marL="3015729" indent="0">
              <a:buNone/>
              <a:defRPr sz="1651"/>
            </a:lvl5pPr>
            <a:lvl6pPr marL="3769662" indent="0">
              <a:buNone/>
              <a:defRPr sz="1651"/>
            </a:lvl6pPr>
            <a:lvl7pPr marL="4523593" indent="0">
              <a:buNone/>
              <a:defRPr sz="1651"/>
            </a:lvl7pPr>
            <a:lvl8pPr marL="5277526" indent="0">
              <a:buNone/>
              <a:defRPr sz="1651"/>
            </a:lvl8pPr>
            <a:lvl9pPr marL="6031458" indent="0">
              <a:buNone/>
              <a:defRPr sz="16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597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343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5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5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3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33" indent="0" algn="ctr">
              <a:buNone/>
              <a:defRPr sz="3298"/>
            </a:lvl2pPr>
            <a:lvl3pPr marL="1507864" indent="0" algn="ctr">
              <a:buNone/>
              <a:defRPr sz="2970"/>
            </a:lvl3pPr>
            <a:lvl4pPr marL="2261796" indent="0" algn="ctr">
              <a:buNone/>
              <a:defRPr sz="2638"/>
            </a:lvl4pPr>
            <a:lvl5pPr marL="3015729" indent="0" algn="ctr">
              <a:buNone/>
              <a:defRPr sz="2638"/>
            </a:lvl5pPr>
            <a:lvl6pPr marL="3769662" indent="0" algn="ctr">
              <a:buNone/>
              <a:defRPr sz="2638"/>
            </a:lvl6pPr>
            <a:lvl7pPr marL="4523593" indent="0" algn="ctr">
              <a:buNone/>
              <a:defRPr sz="2638"/>
            </a:lvl7pPr>
            <a:lvl8pPr marL="5277526" indent="0" algn="ctr">
              <a:buNone/>
              <a:defRPr sz="2638"/>
            </a:lvl8pPr>
            <a:lvl9pPr marL="6031458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868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120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9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9" y="7568367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3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64" indent="0">
              <a:buNone/>
              <a:defRPr sz="2970">
                <a:solidFill>
                  <a:schemeClr val="tx1">
                    <a:tint val="75000"/>
                  </a:schemeClr>
                </a:solidFill>
              </a:defRPr>
            </a:lvl3pPr>
            <a:lvl4pPr marL="226179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729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6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93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52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45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29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8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2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50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6447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7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8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33" indent="0">
              <a:buNone/>
              <a:defRPr sz="3298" b="1"/>
            </a:lvl2pPr>
            <a:lvl3pPr marL="1507864" indent="0">
              <a:buNone/>
              <a:defRPr sz="2970" b="1"/>
            </a:lvl3pPr>
            <a:lvl4pPr marL="2261796" indent="0">
              <a:buNone/>
              <a:defRPr sz="2638" b="1"/>
            </a:lvl4pPr>
            <a:lvl5pPr marL="3015729" indent="0">
              <a:buNone/>
              <a:defRPr sz="2638" b="1"/>
            </a:lvl5pPr>
            <a:lvl6pPr marL="3769662" indent="0">
              <a:buNone/>
              <a:defRPr sz="2638" b="1"/>
            </a:lvl6pPr>
            <a:lvl7pPr marL="4523593" indent="0">
              <a:buNone/>
              <a:defRPr sz="2638" b="1"/>
            </a:lvl7pPr>
            <a:lvl8pPr marL="5277526" indent="0">
              <a:buNone/>
              <a:defRPr sz="2638" b="1"/>
            </a:lvl8pPr>
            <a:lvl9pPr marL="6031458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8" y="4131056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4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33" indent="0">
              <a:buNone/>
              <a:defRPr sz="3298" b="1"/>
            </a:lvl2pPr>
            <a:lvl3pPr marL="1507864" indent="0">
              <a:buNone/>
              <a:defRPr sz="2970" b="1"/>
            </a:lvl3pPr>
            <a:lvl4pPr marL="2261796" indent="0">
              <a:buNone/>
              <a:defRPr sz="2638" b="1"/>
            </a:lvl4pPr>
            <a:lvl5pPr marL="3015729" indent="0">
              <a:buNone/>
              <a:defRPr sz="2638" b="1"/>
            </a:lvl5pPr>
            <a:lvl6pPr marL="3769662" indent="0">
              <a:buNone/>
              <a:defRPr sz="2638" b="1"/>
            </a:lvl6pPr>
            <a:lvl7pPr marL="4523593" indent="0">
              <a:buNone/>
              <a:defRPr sz="2638" b="1"/>
            </a:lvl7pPr>
            <a:lvl8pPr marL="5277526" indent="0">
              <a:buNone/>
              <a:defRPr sz="2638" b="1"/>
            </a:lvl8pPr>
            <a:lvl9pPr marL="6031458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4" y="4131056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3791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27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92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9" y="753957"/>
            <a:ext cx="6484093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2" y="1628338"/>
            <a:ext cx="10177702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9" y="3392805"/>
            <a:ext cx="6484093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33" indent="0">
              <a:buNone/>
              <a:defRPr sz="2310"/>
            </a:lvl2pPr>
            <a:lvl3pPr marL="1507864" indent="0">
              <a:buNone/>
              <a:defRPr sz="1979"/>
            </a:lvl3pPr>
            <a:lvl4pPr marL="2261796" indent="0">
              <a:buNone/>
              <a:defRPr sz="1651"/>
            </a:lvl4pPr>
            <a:lvl5pPr marL="3015729" indent="0">
              <a:buNone/>
              <a:defRPr sz="1651"/>
            </a:lvl5pPr>
            <a:lvl6pPr marL="3769662" indent="0">
              <a:buNone/>
              <a:defRPr sz="1651"/>
            </a:lvl6pPr>
            <a:lvl7pPr marL="4523593" indent="0">
              <a:buNone/>
              <a:defRPr sz="1651"/>
            </a:lvl7pPr>
            <a:lvl8pPr marL="5277526" indent="0">
              <a:buNone/>
              <a:defRPr sz="1651"/>
            </a:lvl8pPr>
            <a:lvl9pPr marL="6031458" indent="0">
              <a:buNone/>
              <a:defRPr sz="16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87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9" y="753957"/>
            <a:ext cx="6484093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46862" y="1628338"/>
            <a:ext cx="10177702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33" indent="0">
              <a:buNone/>
              <a:defRPr sz="4617"/>
            </a:lvl2pPr>
            <a:lvl3pPr marL="1507864" indent="0">
              <a:buNone/>
              <a:defRPr sz="3958"/>
            </a:lvl3pPr>
            <a:lvl4pPr marL="2261796" indent="0">
              <a:buNone/>
              <a:defRPr sz="3298"/>
            </a:lvl4pPr>
            <a:lvl5pPr marL="3015729" indent="0">
              <a:buNone/>
              <a:defRPr sz="3298"/>
            </a:lvl5pPr>
            <a:lvl6pPr marL="3769662" indent="0">
              <a:buNone/>
              <a:defRPr sz="3298"/>
            </a:lvl6pPr>
            <a:lvl7pPr marL="4523593" indent="0">
              <a:buNone/>
              <a:defRPr sz="3298"/>
            </a:lvl7pPr>
            <a:lvl8pPr marL="5277526" indent="0">
              <a:buNone/>
              <a:defRPr sz="3298"/>
            </a:lvl8pPr>
            <a:lvl9pPr marL="6031458" indent="0">
              <a:buNone/>
              <a:defRPr sz="3298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9" y="3392805"/>
            <a:ext cx="6484093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33" indent="0">
              <a:buNone/>
              <a:defRPr sz="2310"/>
            </a:lvl2pPr>
            <a:lvl3pPr marL="1507864" indent="0">
              <a:buNone/>
              <a:defRPr sz="1979"/>
            </a:lvl3pPr>
            <a:lvl4pPr marL="2261796" indent="0">
              <a:buNone/>
              <a:defRPr sz="1651"/>
            </a:lvl4pPr>
            <a:lvl5pPr marL="3015729" indent="0">
              <a:buNone/>
              <a:defRPr sz="1651"/>
            </a:lvl5pPr>
            <a:lvl6pPr marL="3769662" indent="0">
              <a:buNone/>
              <a:defRPr sz="1651"/>
            </a:lvl6pPr>
            <a:lvl7pPr marL="4523593" indent="0">
              <a:buNone/>
              <a:defRPr sz="1651"/>
            </a:lvl7pPr>
            <a:lvl8pPr marL="5277526" indent="0">
              <a:buNone/>
              <a:defRPr sz="1651"/>
            </a:lvl8pPr>
            <a:lvl9pPr marL="6031458" indent="0">
              <a:buNone/>
              <a:defRPr sz="16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69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793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5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5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26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014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3014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888" indent="0" algn="ctr">
              <a:buNone/>
              <a:defRPr sz="3298"/>
            </a:lvl2pPr>
            <a:lvl3pPr marL="1507776" indent="0" algn="ctr">
              <a:buNone/>
              <a:defRPr sz="2968"/>
            </a:lvl3pPr>
            <a:lvl4pPr marL="2261663" indent="0" algn="ctr">
              <a:buNone/>
              <a:defRPr sz="2638"/>
            </a:lvl4pPr>
            <a:lvl5pPr marL="3015551" indent="0" algn="ctr">
              <a:buNone/>
              <a:defRPr sz="2638"/>
            </a:lvl5pPr>
            <a:lvl6pPr marL="3769439" indent="0" algn="ctr">
              <a:buNone/>
              <a:defRPr sz="2638"/>
            </a:lvl6pPr>
            <a:lvl7pPr marL="4523327" indent="0" algn="ctr">
              <a:buNone/>
              <a:defRPr sz="2638"/>
            </a:lvl7pPr>
            <a:lvl8pPr marL="5277216" indent="0" algn="ctr">
              <a:buNone/>
              <a:defRPr sz="2638"/>
            </a:lvl8pPr>
            <a:lvl9pPr marL="603110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65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520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86" y="2819487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86" y="7568367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888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77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663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55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439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32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216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10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 dirty="0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endParaRPr lang="en-GB" dirty="0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 dirty="0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12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4067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8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776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602120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888" indent="0">
              <a:buNone/>
              <a:defRPr sz="3298" b="1"/>
            </a:lvl2pPr>
            <a:lvl3pPr marL="1507776" indent="0">
              <a:buNone/>
              <a:defRPr sz="2968" b="1"/>
            </a:lvl3pPr>
            <a:lvl4pPr marL="2261663" indent="0">
              <a:buNone/>
              <a:defRPr sz="2638" b="1"/>
            </a:lvl4pPr>
            <a:lvl5pPr marL="3015551" indent="0">
              <a:buNone/>
              <a:defRPr sz="2638" b="1"/>
            </a:lvl5pPr>
            <a:lvl6pPr marL="3769439" indent="0">
              <a:buNone/>
              <a:defRPr sz="2638" b="1"/>
            </a:lvl6pPr>
            <a:lvl7pPr marL="4523327" indent="0">
              <a:buNone/>
              <a:defRPr sz="2638" b="1"/>
            </a:lvl7pPr>
            <a:lvl8pPr marL="5277216" indent="0">
              <a:buNone/>
              <a:defRPr sz="2638" b="1"/>
            </a:lvl8pPr>
            <a:lvl9pPr marL="603110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77702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888" indent="0">
              <a:buNone/>
              <a:defRPr sz="3298" b="1"/>
            </a:lvl2pPr>
            <a:lvl3pPr marL="1507776" indent="0">
              <a:buNone/>
              <a:defRPr sz="2968" b="1"/>
            </a:lvl3pPr>
            <a:lvl4pPr marL="2261663" indent="0">
              <a:buNone/>
              <a:defRPr sz="2638" b="1"/>
            </a:lvl4pPr>
            <a:lvl5pPr marL="3015551" indent="0">
              <a:buNone/>
              <a:defRPr sz="2638" b="1"/>
            </a:lvl5pPr>
            <a:lvl6pPr marL="3769439" indent="0">
              <a:buNone/>
              <a:defRPr sz="2638" b="1"/>
            </a:lvl6pPr>
            <a:lvl7pPr marL="4523327" indent="0">
              <a:buNone/>
              <a:defRPr sz="2638" b="1"/>
            </a:lvl7pPr>
            <a:lvl8pPr marL="5277216" indent="0">
              <a:buNone/>
              <a:defRPr sz="2638" b="1"/>
            </a:lvl8pPr>
            <a:lvl9pPr marL="603110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77702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 dirty="0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429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 dirty="0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422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068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8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1" y="1628339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8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888" indent="0">
              <a:buNone/>
              <a:defRPr sz="2309"/>
            </a:lvl2pPr>
            <a:lvl3pPr marL="1507776" indent="0">
              <a:buNone/>
              <a:defRPr sz="1979"/>
            </a:lvl3pPr>
            <a:lvl4pPr marL="2261663" indent="0">
              <a:buNone/>
              <a:defRPr sz="1649"/>
            </a:lvl4pPr>
            <a:lvl5pPr marL="3015551" indent="0">
              <a:buNone/>
              <a:defRPr sz="1649"/>
            </a:lvl5pPr>
            <a:lvl6pPr marL="3769439" indent="0">
              <a:buNone/>
              <a:defRPr sz="1649"/>
            </a:lvl6pPr>
            <a:lvl7pPr marL="4523327" indent="0">
              <a:buNone/>
              <a:defRPr sz="1649"/>
            </a:lvl7pPr>
            <a:lvl8pPr marL="5277216" indent="0">
              <a:buNone/>
              <a:defRPr sz="1649"/>
            </a:lvl8pPr>
            <a:lvl9pPr marL="603110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 dirty="0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032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8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46861" y="1628339"/>
            <a:ext cx="10177701" cy="8036969"/>
          </a:xfrm>
        </p:spPr>
        <p:txBody>
          <a:bodyPr anchor="t"/>
          <a:lstStyle>
            <a:lvl1pPr marL="0" indent="0">
              <a:buNone/>
              <a:defRPr sz="5277"/>
            </a:lvl1pPr>
            <a:lvl2pPr marL="753888" indent="0">
              <a:buNone/>
              <a:defRPr sz="4617"/>
            </a:lvl2pPr>
            <a:lvl3pPr marL="1507776" indent="0">
              <a:buNone/>
              <a:defRPr sz="3958"/>
            </a:lvl3pPr>
            <a:lvl4pPr marL="2261663" indent="0">
              <a:buNone/>
              <a:defRPr sz="3298"/>
            </a:lvl4pPr>
            <a:lvl5pPr marL="3015551" indent="0">
              <a:buNone/>
              <a:defRPr sz="3298"/>
            </a:lvl5pPr>
            <a:lvl6pPr marL="3769439" indent="0">
              <a:buNone/>
              <a:defRPr sz="3298"/>
            </a:lvl6pPr>
            <a:lvl7pPr marL="4523327" indent="0">
              <a:buNone/>
              <a:defRPr sz="3298"/>
            </a:lvl7pPr>
            <a:lvl8pPr marL="5277216" indent="0">
              <a:buNone/>
              <a:defRPr sz="3298"/>
            </a:lvl8pPr>
            <a:lvl9pPr marL="6031102" indent="0">
              <a:buNone/>
              <a:defRPr sz="329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8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888" indent="0">
              <a:buNone/>
              <a:defRPr sz="2309"/>
            </a:lvl2pPr>
            <a:lvl3pPr marL="1507776" indent="0">
              <a:buNone/>
              <a:defRPr sz="1979"/>
            </a:lvl3pPr>
            <a:lvl4pPr marL="2261663" indent="0">
              <a:buNone/>
              <a:defRPr sz="1649"/>
            </a:lvl4pPr>
            <a:lvl5pPr marL="3015551" indent="0">
              <a:buNone/>
              <a:defRPr sz="1649"/>
            </a:lvl5pPr>
            <a:lvl6pPr marL="3769439" indent="0">
              <a:buNone/>
              <a:defRPr sz="1649"/>
            </a:lvl6pPr>
            <a:lvl7pPr marL="4523327" indent="0">
              <a:buNone/>
              <a:defRPr sz="1649"/>
            </a:lvl7pPr>
            <a:lvl8pPr marL="5277216" indent="0">
              <a:buNone/>
              <a:defRPr sz="1649"/>
            </a:lvl8pPr>
            <a:lvl9pPr marL="603110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957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678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>
              <a:solidFill>
                <a:srgbClr val="2A2C65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60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65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 anchor="t"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772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0A0B7-B72F-0645-9E36-A4A9FEF7E1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31" y="-5535"/>
            <a:ext cx="20104023" cy="1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8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b="1" i="0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305297-4383-4357-B930-5EC33D17F590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BA60-93D0-4AB8-8100-29781706C516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0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160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60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158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9486" y="10482095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8522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1507864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8" indent="-376968" algn="l" defTabSz="1507864" rtl="0" eaLnBrk="1" latinLnBrk="0" hangingPunct="1">
        <a:lnSpc>
          <a:spcPct val="90000"/>
        </a:lnSpc>
        <a:spcBef>
          <a:spcPts val="1651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99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32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64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392697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4146628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900561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654494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408425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1pPr>
      <a:lvl2pPr marL="753933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2pPr>
      <a:lvl3pPr marL="1507864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3pPr>
      <a:lvl4pPr marL="2261796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015729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62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523593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277526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031458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160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60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158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9486" y="10482095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8522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34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1507864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8" indent="-376968" algn="l" defTabSz="1507864" rtl="0" eaLnBrk="1" latinLnBrk="0" hangingPunct="1">
        <a:lnSpc>
          <a:spcPct val="90000"/>
        </a:lnSpc>
        <a:spcBef>
          <a:spcPts val="1651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99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32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64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392697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4146628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900561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654494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408425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1pPr>
      <a:lvl2pPr marL="753933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2pPr>
      <a:lvl3pPr marL="1507864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3pPr>
      <a:lvl4pPr marL="2261796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015729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62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523593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277526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031458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160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60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158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9486" y="10482095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8522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22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1507864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8" indent="-376968" algn="l" defTabSz="1507864" rtl="0" eaLnBrk="1" latinLnBrk="0" hangingPunct="1">
        <a:lnSpc>
          <a:spcPct val="90000"/>
        </a:lnSpc>
        <a:spcBef>
          <a:spcPts val="1651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99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32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64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392697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4146628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900561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654494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408425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1pPr>
      <a:lvl2pPr marL="753933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2pPr>
      <a:lvl3pPr marL="1507864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3pPr>
      <a:lvl4pPr marL="2261796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015729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62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523593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277526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031458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160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60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158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38270-B965-4555-B3AA-0F5AC3140255}" type="datetimeFigureOut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25/09/2024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9486" y="10482095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8522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9341B5-D370-47BD-904A-50E95B2A1933}" type="slidenum">
              <a:rPr kumimoji="0" lang="en-GB" sz="197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97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6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1507864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8" indent="-376968" algn="l" defTabSz="1507864" rtl="0" eaLnBrk="1" latinLnBrk="0" hangingPunct="1">
        <a:lnSpc>
          <a:spcPct val="90000"/>
        </a:lnSpc>
        <a:spcBef>
          <a:spcPts val="1651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99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32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64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392697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4146628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900561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654494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408425" indent="-376968" algn="l" defTabSz="1507864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1pPr>
      <a:lvl2pPr marL="753933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2pPr>
      <a:lvl3pPr marL="1507864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3pPr>
      <a:lvl4pPr marL="2261796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4pPr>
      <a:lvl5pPr marL="3015729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5pPr>
      <a:lvl6pPr marL="3769662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6pPr>
      <a:lvl7pPr marL="4523593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7pPr>
      <a:lvl8pPr marL="5277526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8pPr>
      <a:lvl9pPr marL="6031458" algn="l" defTabSz="1507864" rtl="0" eaLnBrk="1" latinLnBrk="0" hangingPunct="1">
        <a:defRPr sz="29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2158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179"/>
            <a:fld id="{1D8BD707-D9CF-40AE-B4C6-C98DA3205C09}" type="datetimeFigureOut">
              <a:rPr lang="en-US" smtClean="0">
                <a:solidFill>
                  <a:srgbClr val="2A2C65">
                    <a:tint val="75000"/>
                  </a:srgbClr>
                </a:solidFill>
              </a:rPr>
              <a:pPr defTabSz="457179"/>
              <a:t>9/25/2024</a:t>
            </a:fld>
            <a:endParaRPr lang="en-US" dirty="0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59483" y="10482095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179"/>
            <a:endParaRPr lang="en-GB" dirty="0">
              <a:solidFill>
                <a:srgbClr val="2A2C65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98520" y="10482095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179"/>
            <a:fld id="{B6F15528-21DE-4FAA-801E-634DDDAF4B2B}" type="slidenum">
              <a:rPr lang="en-GB" smtClean="0">
                <a:solidFill>
                  <a:srgbClr val="2A2C65">
                    <a:tint val="75000"/>
                  </a:srgbClr>
                </a:solidFill>
              </a:rPr>
              <a:pPr defTabSz="457179"/>
              <a:t>‹#›</a:t>
            </a:fld>
            <a:endParaRPr lang="en-GB" dirty="0">
              <a:solidFill>
                <a:srgbClr val="2A2C65">
                  <a:tint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0A0B7-B72F-0645-9E36-A4A9FEF7E1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429" y="-5535"/>
            <a:ext cx="20104022" cy="17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6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1507776" rtl="0" eaLnBrk="1" latinLnBrk="0" hangingPunct="1">
        <a:lnSpc>
          <a:spcPct val="90000"/>
        </a:lnSpc>
        <a:spcBef>
          <a:spcPct val="0"/>
        </a:spcBef>
        <a:buNone/>
        <a:defRPr sz="7256" b="1" i="0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376943" indent="-376943" algn="l" defTabSz="150777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1130831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884720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2638608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3392496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rgbClr val="142A33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146382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271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159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047" indent="-376943" algn="l" defTabSz="150777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888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776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663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551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439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327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216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102" algn="l" defTabSz="150777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think.gov.uk/resource/take-the-lead-game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07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9" y="2081125"/>
            <a:ext cx="7861094" cy="89741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6000" dirty="0"/>
              <a:t>Step 5 of road safety is: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b="1" dirty="0"/>
              <a:t>Do not cross between parked cars</a:t>
            </a:r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r>
              <a:rPr lang="en-US" sz="6000" dirty="0"/>
              <a:t>Unless necessary do not cross between parked cars. 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Instead choose a place where there is a big space to cross or where there is a big space between parked cars (make sure they are not about to drive off)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– Step 5</a:t>
            </a:r>
            <a:endParaRPr sz="4000" spc="4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800" t="29000" r="5113" b="15000"/>
          <a:stretch/>
        </p:blipFill>
        <p:spPr>
          <a:xfrm>
            <a:off x="9245395" y="4214515"/>
            <a:ext cx="9883263" cy="444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8" y="2081125"/>
            <a:ext cx="9306942" cy="92282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dirty="0"/>
              <a:t>The 5 steps to road safety are:</a:t>
            </a:r>
          </a:p>
          <a:p>
            <a:pPr marL="0" indent="0">
              <a:buNone/>
            </a:pPr>
            <a:endParaRPr lang="en-US" sz="6000" dirty="0"/>
          </a:p>
          <a:p>
            <a:pPr marL="1143000" indent="-1143000">
              <a:buAutoNum type="arabicPeriod"/>
            </a:pPr>
            <a:r>
              <a:rPr lang="en-US" sz="6000" dirty="0"/>
              <a:t>Find a safe place to cross</a:t>
            </a:r>
          </a:p>
          <a:p>
            <a:pPr marL="1143000" indent="-1143000">
              <a:buAutoNum type="arabicPeriod"/>
            </a:pPr>
            <a:r>
              <a:rPr lang="en-US" sz="6000" dirty="0"/>
              <a:t>Before crossing, stop before you get to the </a:t>
            </a:r>
            <a:r>
              <a:rPr lang="en-US" sz="6000" dirty="0" err="1"/>
              <a:t>kerb</a:t>
            </a:r>
            <a:endParaRPr lang="en-US" sz="6000" dirty="0"/>
          </a:p>
          <a:p>
            <a:pPr marL="1143000" indent="-1143000">
              <a:buAutoNum type="arabicPeriod"/>
            </a:pPr>
            <a:r>
              <a:rPr lang="en-US" sz="6000" dirty="0"/>
              <a:t>If traffic is coming let it pass</a:t>
            </a:r>
          </a:p>
          <a:p>
            <a:pPr marL="1143000" indent="-1143000">
              <a:buAutoNum type="arabicPeriod"/>
            </a:pPr>
            <a:r>
              <a:rPr lang="en-US" sz="6000" dirty="0"/>
              <a:t>When it is safe, go straight across the road but do not run</a:t>
            </a:r>
          </a:p>
          <a:p>
            <a:pPr marL="1143000" indent="-1143000">
              <a:buAutoNum type="arabicPeriod"/>
            </a:pPr>
            <a:r>
              <a:rPr lang="en-US" sz="6000" dirty="0"/>
              <a:t>Do not cross between parked cars </a:t>
            </a:r>
          </a:p>
          <a:p>
            <a:pPr marL="1143000" indent="-1143000">
              <a:buAutoNum type="arabicPeriod"/>
            </a:pPr>
            <a:endParaRPr lang="en-US" sz="6000" dirty="0"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Recap</a:t>
            </a:r>
            <a:endParaRPr sz="4000" spc="4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186" y="2198291"/>
            <a:ext cx="6273328" cy="85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452650" y="2068169"/>
            <a:ext cx="4358083" cy="890214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6000" dirty="0"/>
              <a:t>While watching the video, answer:</a:t>
            </a:r>
          </a:p>
          <a:p>
            <a:pPr marL="0" indent="0">
              <a:buNone/>
            </a:pPr>
            <a:endParaRPr lang="en-US" sz="6000" dirty="0"/>
          </a:p>
          <a:p>
            <a:pPr marL="1143000" indent="-1143000">
              <a:buAutoNum type="arabicPeriod"/>
            </a:pPr>
            <a:r>
              <a:rPr lang="en-US" sz="6000" dirty="0"/>
              <a:t>Which types of journeys were children looking forward to making?</a:t>
            </a:r>
          </a:p>
          <a:p>
            <a:pPr marL="1143000" indent="-1143000">
              <a:buAutoNum type="arabicPeriod"/>
            </a:pPr>
            <a:r>
              <a:rPr lang="en-US" sz="6000" dirty="0"/>
              <a:t>What advice was there about taking your first journey?</a:t>
            </a:r>
          </a:p>
          <a:p>
            <a:pPr marL="1143000" indent="-1143000">
              <a:buAutoNum type="arabicPeriod"/>
            </a:pPr>
            <a:r>
              <a:rPr lang="en-US" sz="6000" dirty="0"/>
              <a:t>There was one journey that nearly went wrong, what happened?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First Journeys</a:t>
            </a:r>
            <a:endParaRPr sz="4000" spc="45" dirty="0"/>
          </a:p>
        </p:txBody>
      </p:sp>
    </p:spTree>
    <p:extLst>
      <p:ext uri="{BB962C8B-B14F-4D97-AF65-F5344CB8AC3E}">
        <p14:creationId xmlns:p14="http://schemas.microsoft.com/office/powerpoint/2010/main" val="388035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34388" y="2068169"/>
            <a:ext cx="18776345" cy="8902141"/>
          </a:xfrm>
        </p:spPr>
        <p:txBody>
          <a:bodyPr>
            <a:normAutofit/>
          </a:bodyPr>
          <a:lstStyle/>
          <a:p>
            <a:pPr marL="1143000" indent="-1143000">
              <a:buAutoNum type="arabicPeriod"/>
            </a:pPr>
            <a:r>
              <a:rPr lang="en-US" sz="6000" dirty="0"/>
              <a:t>Which types of journeys were children looking forward to making?</a:t>
            </a:r>
          </a:p>
          <a:p>
            <a:pPr marL="1143000" indent="-1143000">
              <a:buAutoNum type="arabicPeriod"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Answers were: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“going to secondary school, going shopping and going to buy a milkshake”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First Journeys - recap</a:t>
            </a:r>
            <a:endParaRPr sz="4000" spc="45" dirty="0"/>
          </a:p>
        </p:txBody>
      </p:sp>
    </p:spTree>
    <p:extLst>
      <p:ext uri="{BB962C8B-B14F-4D97-AF65-F5344CB8AC3E}">
        <p14:creationId xmlns:p14="http://schemas.microsoft.com/office/powerpoint/2010/main" val="107899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34388" y="2068169"/>
            <a:ext cx="18776345" cy="8902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2. What advice was there about taking your first journey?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Answers were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“talk with family, practice the route with someone else, make sure you wait for the green man and that traffic has stopped, don’t play with a ball or anything, take out your headphones before crossing the road”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First Journeys - recap</a:t>
            </a:r>
            <a:endParaRPr sz="4000" spc="45" dirty="0"/>
          </a:p>
        </p:txBody>
      </p:sp>
    </p:spTree>
    <p:extLst>
      <p:ext uri="{BB962C8B-B14F-4D97-AF65-F5344CB8AC3E}">
        <p14:creationId xmlns:p14="http://schemas.microsoft.com/office/powerpoint/2010/main" val="191485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34388" y="2068169"/>
            <a:ext cx="18776345" cy="8902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3. There was one journey that nearly went wrong, what happened?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Answer were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“a girl was waiting to cross the road with her friends when her friends decided to cross on a red man. The girl waited for the green man to cross and told her friends about the risks of not crossing the road safely.”</a:t>
            </a:r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First Journeys - recap</a:t>
            </a:r>
            <a:endParaRPr sz="4000" spc="45" dirty="0"/>
          </a:p>
        </p:txBody>
      </p:sp>
    </p:spTree>
    <p:extLst>
      <p:ext uri="{BB962C8B-B14F-4D97-AF65-F5344CB8AC3E}">
        <p14:creationId xmlns:p14="http://schemas.microsoft.com/office/powerpoint/2010/main" val="23775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B4D47FF-7603-DEA5-E88A-94F99ADD10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54" y="1996407"/>
            <a:ext cx="9312547" cy="93125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06534" y="3582623"/>
            <a:ext cx="11886981" cy="7131145"/>
          </a:xfrm>
          <a:prstGeom prst="round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Rules!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will ask the question and give you some thinking time. (no more than 10 seconds)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 the answer and turn your whiteboard over so nobody can see it.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When I am ready I will put on the 3 to 1 counter.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6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When ‘Show me’ appears on the board you must hold up your whiteboard (even if you don’t know the answer and there is nothing on your board)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06534" y="3510938"/>
            <a:ext cx="11886981" cy="7131145"/>
          </a:xfrm>
          <a:prstGeom prst="round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06534" y="3582623"/>
            <a:ext cx="11886981" cy="7131145"/>
          </a:xfrm>
          <a:prstGeom prst="round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06534" y="3582623"/>
            <a:ext cx="11886981" cy="7131145"/>
          </a:xfrm>
          <a:prstGeom prst="round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3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06534" y="3582623"/>
            <a:ext cx="11886981" cy="7131145"/>
          </a:xfrm>
          <a:prstGeom prst="roundRect">
            <a:avLst/>
          </a:prstGeom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1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Show me! </a:t>
            </a:r>
          </a:p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(even if your whiteboard is blank)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1632" y="671510"/>
            <a:ext cx="11878690" cy="1325563"/>
          </a:xfrm>
        </p:spPr>
        <p:txBody>
          <a:bodyPr>
            <a:normAutofit fontScale="90000"/>
          </a:bodyPr>
          <a:lstStyle/>
          <a:p>
            <a:r>
              <a:rPr lang="en-GB" sz="8000" b="1" dirty="0"/>
              <a:t>Hinge Questions – whiteboard activity</a:t>
            </a:r>
          </a:p>
        </p:txBody>
      </p:sp>
    </p:spTree>
    <p:extLst>
      <p:ext uri="{BB962C8B-B14F-4D97-AF65-F5344CB8AC3E}">
        <p14:creationId xmlns:p14="http://schemas.microsoft.com/office/powerpoint/2010/main" val="168966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B4D47FF-7603-DEA5-E88A-94F99ADD10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54" y="1996407"/>
            <a:ext cx="9312547" cy="931254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1632" y="671510"/>
            <a:ext cx="11878690" cy="1325563"/>
          </a:xfrm>
        </p:spPr>
        <p:txBody>
          <a:bodyPr>
            <a:normAutofit fontScale="90000"/>
          </a:bodyPr>
          <a:lstStyle/>
          <a:p>
            <a:r>
              <a:rPr lang="en-GB" sz="8000" b="1" dirty="0"/>
              <a:t>Hinge Questions – whiteboard activity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1631" y="2941638"/>
            <a:ext cx="18762609" cy="8041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True or False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To be safe on the road you should walk when crossing the road?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True</a:t>
            </a:r>
          </a:p>
          <a:p>
            <a:pPr marL="0" indent="0">
              <a:buNone/>
            </a:pPr>
            <a:endParaRPr lang="en-US" sz="4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7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B4D47FF-7603-DEA5-E88A-94F99ADD10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54" y="1996407"/>
            <a:ext cx="9312547" cy="931254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1632" y="671510"/>
            <a:ext cx="11878690" cy="1325563"/>
          </a:xfrm>
        </p:spPr>
        <p:txBody>
          <a:bodyPr>
            <a:normAutofit fontScale="90000"/>
          </a:bodyPr>
          <a:lstStyle/>
          <a:p>
            <a:r>
              <a:rPr lang="en-GB" sz="8000" b="1" dirty="0"/>
              <a:t>Hinge Questions – whiteboard activity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1631" y="2941638"/>
            <a:ext cx="18762609" cy="8041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True or False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To be safe on the road you should cross wherever you want too?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False</a:t>
            </a:r>
          </a:p>
          <a:p>
            <a:pPr marL="0" indent="0">
              <a:buNone/>
            </a:pPr>
            <a:endParaRPr lang="en-US" sz="4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2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B4D47FF-7603-DEA5-E88A-94F99ADD10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54" y="1996407"/>
            <a:ext cx="9312547" cy="931254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1632" y="671510"/>
            <a:ext cx="11878690" cy="1325563"/>
          </a:xfrm>
        </p:spPr>
        <p:txBody>
          <a:bodyPr>
            <a:normAutofit fontScale="90000"/>
          </a:bodyPr>
          <a:lstStyle/>
          <a:p>
            <a:r>
              <a:rPr lang="en-GB" sz="8000" b="1" dirty="0"/>
              <a:t>Hinge Questions – whiteboard activity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1631" y="2941638"/>
            <a:ext cx="18762609" cy="8041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True or False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To be safe on the road you should stand right on the edge of </a:t>
            </a:r>
            <a:r>
              <a:rPr lang="en-US" sz="6000" dirty="0" err="1"/>
              <a:t>kerb</a:t>
            </a:r>
            <a:r>
              <a:rPr lang="en-US" sz="6000" dirty="0"/>
              <a:t> before crossing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False</a:t>
            </a:r>
          </a:p>
          <a:p>
            <a:pPr marL="0" indent="0">
              <a:buNone/>
            </a:pPr>
            <a:endParaRPr lang="en-US" sz="4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8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" y="-14593"/>
            <a:ext cx="20104097" cy="1612956"/>
            <a:chOff x="2" y="1383733"/>
            <a:chExt cx="12191998" cy="762000"/>
          </a:xfrm>
        </p:grpSpPr>
        <p:sp>
          <p:nvSpPr>
            <p:cNvPr id="15" name="Rectangle 14"/>
            <p:cNvSpPr/>
            <p:nvPr/>
          </p:nvSpPr>
          <p:spPr>
            <a:xfrm>
              <a:off x="2" y="1383733"/>
              <a:ext cx="12191998" cy="7620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507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1236" y="1535991"/>
              <a:ext cx="8248524" cy="37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507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1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Write the date: </a:t>
              </a:r>
              <a:fld id="{E9B3C7B6-A1A6-4450-882E-8E81154708EB}" type="datetime4">
                <a:rPr kumimoji="0" lang="en-GB" sz="461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pPr marL="0" marR="0" lvl="0" indent="0" algn="l" defTabSz="15078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25 September 2024</a:t>
              </a:fld>
              <a:r>
                <a:rPr kumimoji="0" lang="en-US" sz="461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64" y="1552802"/>
              <a:ext cx="473472" cy="47347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" y="1592694"/>
            <a:ext cx="20104097" cy="1708831"/>
            <a:chOff x="1" y="2129870"/>
            <a:chExt cx="12191999" cy="762000"/>
          </a:xfrm>
        </p:grpSpPr>
        <p:sp>
          <p:nvSpPr>
            <p:cNvPr id="24" name="Rectangle 23"/>
            <p:cNvSpPr/>
            <p:nvPr/>
          </p:nvSpPr>
          <p:spPr>
            <a:xfrm>
              <a:off x="1" y="2129870"/>
              <a:ext cx="12191999" cy="762000"/>
            </a:xfrm>
            <a:prstGeom prst="rect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507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7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695" y="2272505"/>
              <a:ext cx="476730" cy="47673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8423" y="2272505"/>
              <a:ext cx="10203803" cy="358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507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1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Write the title: </a:t>
              </a:r>
              <a:r>
                <a:rPr lang="en-US" sz="4617" b="1" kern="0" dirty="0">
                  <a:solidFill>
                    <a:prstClr val="black"/>
                  </a:solidFill>
                  <a:latin typeface="Franklin Gothic Book" panose="020B0503020102020204" pitchFamily="34" charset="0"/>
                </a:rPr>
                <a:t>Making Friends</a:t>
              </a:r>
              <a:endParaRPr kumimoji="0" lang="en-US" sz="461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0" y="3332127"/>
            <a:ext cx="20104100" cy="1605558"/>
            <a:chOff x="0" y="2892959"/>
            <a:chExt cx="12192000" cy="687224"/>
          </a:xfrm>
        </p:grpSpPr>
        <p:sp>
          <p:nvSpPr>
            <p:cNvPr id="28" name="Rectangle 27"/>
            <p:cNvSpPr/>
            <p:nvPr/>
          </p:nvSpPr>
          <p:spPr>
            <a:xfrm>
              <a:off x="0" y="2892959"/>
              <a:ext cx="12192000" cy="687224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507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7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52956" y="2986304"/>
              <a:ext cx="8248524" cy="343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507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17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Underline both!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45" y="2986304"/>
              <a:ext cx="500534" cy="500534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0" y="4934466"/>
            <a:ext cx="20104097" cy="6374487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7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7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94" y="5002328"/>
            <a:ext cx="799702" cy="104909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43523" y="5034742"/>
            <a:ext cx="17224316" cy="69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1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Complete the following questions:</a:t>
            </a:r>
          </a:p>
          <a:p>
            <a:pPr marL="0" marR="0" lvl="0" indent="0" algn="l" defTabSz="1507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753923" lvl="0" indent="-753923" defTabSz="1507864">
              <a:buFont typeface="+mj-lt"/>
              <a:buAutoNum type="arabicPeriod"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Name 1 quality of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a good friend</a:t>
            </a:r>
            <a:endParaRPr lang="en-US" sz="4800" b="1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marL="1211123" lvl="1" indent="-753923" defTabSz="1507864">
              <a:buFont typeface="+mj-lt"/>
              <a:buAutoNum type="arabicPeriod"/>
              <a:defRPr/>
            </a:pPr>
            <a:endParaRPr lang="en-US" sz="4800" b="1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marL="753923" indent="-753923" defTabSz="1507864">
              <a:buFont typeface="+mj-lt"/>
              <a:buAutoNum type="arabicPeriod"/>
              <a:defRPr/>
            </a:pPr>
            <a:r>
              <a:rPr lang="en-US" sz="48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Name 1 tip to making friendships last</a:t>
            </a:r>
          </a:p>
          <a:p>
            <a:pPr marL="753923" indent="-753923" defTabSz="1507864">
              <a:buFont typeface="+mj-lt"/>
              <a:buAutoNum type="arabicPeriod"/>
              <a:defRPr/>
            </a:pPr>
            <a:endParaRPr lang="en-US" sz="4800" b="1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marL="753923" indent="-753923" defTabSz="1507864">
              <a:buFont typeface="+mj-lt"/>
              <a:buAutoNum type="arabicPeriod"/>
              <a:defRPr/>
            </a:pPr>
            <a:r>
              <a:rPr lang="en-US" sz="4800" b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Name 1 thing you should not do if you fall out with a friend</a:t>
            </a:r>
          </a:p>
          <a:p>
            <a:pPr marR="0" lvl="0" algn="l" defTabSz="1507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95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753923" marR="0" lvl="0" indent="-753923" algn="l" defTabSz="1507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95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0" marR="0" lvl="0" indent="0" algn="l" defTabSz="1507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5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37" name="Picture 10" descr="Image result for cartoon ruler transparent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30" y="1905964"/>
            <a:ext cx="1199906" cy="257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lustration of Emoticon smiley making silence sign. Download a Free  Preview or High Quality Adobe Illustra… | Animated smiley faces, Funny emoji,  Funny emoji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829" l="0" r="100000"/>
                    </a14:imgEffect>
                    <a14:imgEffect>
                      <a14:saturation sat="1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 bwMode="auto">
          <a:xfrm>
            <a:off x="18006177" y="5034740"/>
            <a:ext cx="1839375" cy="236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100,000 Quiet Vector Images | Depositphotos"/>
          <p:cNvSpPr>
            <a:spLocks noChangeAspect="1" noChangeArrowheads="1"/>
          </p:cNvSpPr>
          <p:nvPr/>
        </p:nvSpPr>
        <p:spPr bwMode="auto">
          <a:xfrm>
            <a:off x="256536" y="-237815"/>
            <a:ext cx="502603" cy="5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50781" tIns="75392" rIns="150781" bIns="7539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507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7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1032" name="Picture 8" descr="red pen cartoon vector object 4557709 Vector Art at Vecteez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7939">
            <a:off x="17822170" y="7516144"/>
            <a:ext cx="2605052" cy="260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30" y="84020"/>
            <a:ext cx="10381918" cy="153732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976309" y="6051427"/>
            <a:ext cx="17214718" cy="166619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14411">
              <a:defRPr/>
            </a:pPr>
            <a:r>
              <a:rPr lang="en-US" sz="3600" b="1" kern="0" dirty="0">
                <a:solidFill>
                  <a:prstClr val="white"/>
                </a:solidFill>
                <a:latin typeface="Calibri" panose="020F0502020204030204"/>
              </a:rPr>
              <a:t>Honesty. Loyalty kindness, respect, support, trust, communication, individuality, growth, </a:t>
            </a:r>
            <a:r>
              <a:rPr lang="en-US" sz="3600" b="1" kern="0" dirty="0" err="1">
                <a:solidFill>
                  <a:prstClr val="white"/>
                </a:solidFill>
                <a:latin typeface="Calibri" panose="020F0502020204030204"/>
              </a:rPr>
              <a:t>humour</a:t>
            </a:r>
            <a:endParaRPr lang="en-GB" sz="36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9594" y="7618190"/>
            <a:ext cx="17214718" cy="166619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14411">
              <a:defRPr/>
            </a:pPr>
            <a:r>
              <a:rPr lang="en-US" sz="3600" b="1" kern="0" dirty="0">
                <a:solidFill>
                  <a:prstClr val="white"/>
                </a:solidFill>
                <a:latin typeface="Calibri" panose="020F0502020204030204"/>
              </a:rPr>
              <a:t>Communicate regularly, be authentic, find common interests/activities, show appreciation, embrace each others differences</a:t>
            </a:r>
            <a:endParaRPr lang="en-GB" sz="36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7139" y="9297116"/>
            <a:ext cx="17214718" cy="166619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14411"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 panose="020F0502020204030204"/>
              </a:rPr>
              <a:t>Never call friends names or behave in a threatening way, never broadcast feeling to other people/online, always stay calm and walk away if angry/put phone or tablet away, don’t bring up old issues</a:t>
            </a:r>
            <a:endParaRPr lang="en-GB" sz="32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23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5B4D47FF-7603-DEA5-E88A-94F99ADD10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54" y="1996407"/>
            <a:ext cx="9312547" cy="931254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1632" y="671510"/>
            <a:ext cx="11878690" cy="1325563"/>
          </a:xfrm>
        </p:spPr>
        <p:txBody>
          <a:bodyPr>
            <a:normAutofit fontScale="90000"/>
          </a:bodyPr>
          <a:lstStyle/>
          <a:p>
            <a:r>
              <a:rPr lang="en-GB" sz="8000" b="1" dirty="0"/>
              <a:t>Hinge Questions – whiteboard activity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1631" y="2941638"/>
            <a:ext cx="18762609" cy="8041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True or False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To be safe on the road you should try to always use a pedestrian crossing or where a crossing is controlled by an adult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>
                <a:solidFill>
                  <a:srgbClr val="FF0000"/>
                </a:solidFill>
              </a:rPr>
              <a:t>True</a:t>
            </a:r>
          </a:p>
          <a:p>
            <a:pPr marL="0" indent="0">
              <a:buNone/>
            </a:pPr>
            <a:endParaRPr lang="en-US" sz="4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8" y="2081125"/>
            <a:ext cx="9306942" cy="92282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000" dirty="0"/>
              <a:t>Read the scenario below and write down what advice you have. Remember you will be asked to give your answers to the class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“a group of friends are walking down a really busy road. One dares another to run across the road as quickly as they can. Everyone is watching and giving encouragement”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Scenarios</a:t>
            </a:r>
            <a:endParaRPr sz="4000" spc="4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186" y="2198291"/>
            <a:ext cx="6273328" cy="85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31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8" y="2081125"/>
            <a:ext cx="9306942" cy="92282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dirty="0"/>
              <a:t>Read the scenario below and write down what advice you have. Remember you will be asked to give your answers to the class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“Outside the school gates lots of parents have parked their cars. A Year 7 is standing between the cars waiting to cross. 50 </a:t>
            </a:r>
            <a:r>
              <a:rPr lang="en-US" sz="6000" dirty="0" err="1"/>
              <a:t>metres</a:t>
            </a:r>
            <a:r>
              <a:rPr lang="en-US" sz="6000" dirty="0"/>
              <a:t> down the street there is a pedestrian crossing”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Scenarios</a:t>
            </a:r>
            <a:endParaRPr sz="4000" spc="4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186" y="2198291"/>
            <a:ext cx="6273328" cy="85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74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8" y="2081125"/>
            <a:ext cx="9306942" cy="9228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Read the scenario below and write down what advice you have. Remember you will be asked to give your answers to the class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“A year 7 is wearing headphones and selecting music on their phone as they are walking to school”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Scenarios</a:t>
            </a:r>
            <a:endParaRPr sz="4000" spc="45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6186" y="2198291"/>
            <a:ext cx="6273328" cy="85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49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00" y="1768475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8" y="2081125"/>
            <a:ext cx="5274494" cy="92282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6000" dirty="0"/>
              <a:t>Remember when you are crossing </a:t>
            </a:r>
            <a:r>
              <a:rPr lang="en-US" sz="6000" dirty="0" err="1"/>
              <a:t>Bromford</a:t>
            </a:r>
            <a:r>
              <a:rPr lang="en-US" sz="6000" dirty="0"/>
              <a:t> Road to enter school or when leaving school you should always be using the pedestrian crossing. 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There are lots of cars around the school in the mornings and afternoons. Using the pedestrian crossing will keep you safe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at Hodge Hill College</a:t>
            </a:r>
            <a:endParaRPr sz="4000" spc="4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30" y="2049325"/>
            <a:ext cx="11953328" cy="896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58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8" y="2081125"/>
            <a:ext cx="9686675" cy="89021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dirty="0"/>
              <a:t>Using your whiteboards choose option A or B in the game your teacher will now put on the board.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The choice with the biggest majority will decide what option the teacher chooses on the game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>
                <a:hlinkClick r:id="rId4"/>
              </a:rPr>
              <a:t>https://www.think.gov.uk/resource/take-the-lead-game/</a:t>
            </a: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sz="6000" b="1" dirty="0"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Game</a:t>
            </a:r>
            <a:endParaRPr sz="4000" spc="45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6186" y="2198291"/>
            <a:ext cx="6273328" cy="85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90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51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2393"/>
            <a:ext cx="20134169" cy="258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934" y="1751182"/>
            <a:ext cx="9313200" cy="9313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3060" y="113523"/>
            <a:ext cx="10743278" cy="212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596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Secure your Future: Learning Journey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07E73F21-BD7F-E769-B703-F6FC05FC3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957885" y="2616896"/>
            <a:ext cx="2384644" cy="1662335"/>
          </a:xfrm>
          <a:prstGeom prst="roundRect">
            <a:avLst/>
          </a:prstGeom>
          <a:solidFill>
            <a:schemeClr val="bg1"/>
          </a:solidFill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9" dirty="0">
                <a:solidFill>
                  <a:prstClr val="black"/>
                </a:solidFill>
                <a:latin typeface="Comic Sans MS" panose="030F0702030302020204" pitchFamily="66" charset="0"/>
              </a:rPr>
              <a:t>Making new friends</a:t>
            </a:r>
            <a:endParaRPr kumimoji="0" lang="en-US" sz="23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164485" y="2668456"/>
            <a:ext cx="2384644" cy="1662335"/>
          </a:xfrm>
          <a:prstGeom prst="roundRect">
            <a:avLst/>
          </a:prstGeom>
          <a:solidFill>
            <a:schemeClr val="accent4"/>
          </a:solidFill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Road Safety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371085" y="2626738"/>
            <a:ext cx="2384644" cy="1662335"/>
          </a:xfrm>
          <a:prstGeom prst="roundRect">
            <a:avLst/>
          </a:prstGeom>
          <a:noFill/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9" dirty="0">
                <a:solidFill>
                  <a:prstClr val="black"/>
                </a:solidFill>
                <a:latin typeface="Comic Sans MS" panose="030F0702030302020204" pitchFamily="66" charset="0"/>
              </a:rPr>
              <a:t>What is resilience</a:t>
            </a:r>
            <a:endParaRPr kumimoji="0" lang="en-US" sz="230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577685" y="2616895"/>
            <a:ext cx="2384644" cy="1662335"/>
          </a:xfrm>
          <a:prstGeom prst="roundRect">
            <a:avLst/>
          </a:prstGeom>
          <a:noFill/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Healthy food choices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3889041" y="2648808"/>
            <a:ext cx="2498070" cy="1662335"/>
          </a:xfrm>
          <a:prstGeom prst="roundRect">
            <a:avLst/>
          </a:prstGeom>
          <a:solidFill>
            <a:schemeClr val="bg1"/>
          </a:solidFill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Importance of sleep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313823" y="2647130"/>
            <a:ext cx="2384644" cy="1662335"/>
          </a:xfrm>
          <a:prstGeom prst="roundRect">
            <a:avLst/>
          </a:prstGeom>
          <a:solidFill>
            <a:schemeClr val="bg1"/>
          </a:solidFill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Importance of physical activity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288690" y="5150619"/>
            <a:ext cx="11172328" cy="5913763"/>
          </a:xfrm>
          <a:prstGeom prst="rect">
            <a:avLst/>
          </a:prstGeom>
          <a:ln>
            <a:solidFill>
              <a:srgbClr val="E74519"/>
            </a:solidFill>
          </a:ln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Today we will look at:</a:t>
            </a:r>
          </a:p>
          <a:p>
            <a:pPr marL="0" marR="0" lvl="0" indent="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Road Safety</a:t>
            </a:r>
          </a:p>
          <a:p>
            <a:pPr marL="0" marR="0" lvl="0" indent="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This includes:</a:t>
            </a:r>
          </a:p>
          <a:p>
            <a:pPr marL="228600" marR="0" lvl="0" indent="-22860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What road skills you need to walk to school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228600" marR="0" lvl="0" indent="-22860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Comic Sans MS"/>
              </a:rPr>
              <a:t>How to plan a safer journey to school</a:t>
            </a:r>
          </a:p>
          <a:p>
            <a:pPr marL="228600" marR="0" lvl="0" indent="-22860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Apply knowledge to different scenarios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996266" y="5105124"/>
            <a:ext cx="7708871" cy="5913763"/>
          </a:xfrm>
          <a:prstGeom prst="rect">
            <a:avLst/>
          </a:prstGeom>
          <a:ln>
            <a:solidFill>
              <a:srgbClr val="E74519"/>
            </a:solidFill>
          </a:ln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Please remember that during the lesson we should not be asking any pupil or teacher personal questions.</a:t>
            </a:r>
          </a:p>
          <a:p>
            <a:pPr marL="0" marR="0" lvl="0" indent="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  <a:p>
            <a:pPr marL="0" marR="0" lvl="0" indent="0" algn="l" defTabSz="914411" rtl="0" eaLnBrk="1" fontAlgn="auto" latinLnBrk="0" hangingPunct="1">
              <a:lnSpc>
                <a:spcPct val="11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Your teacher can ask you questions but this will be to check your knowledge in the lesson.</a:t>
            </a:r>
          </a:p>
        </p:txBody>
      </p:sp>
    </p:spTree>
    <p:extLst>
      <p:ext uri="{BB962C8B-B14F-4D97-AF65-F5344CB8AC3E}">
        <p14:creationId xmlns:p14="http://schemas.microsoft.com/office/powerpoint/2010/main" val="133761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72" y="1997331"/>
            <a:ext cx="9312547" cy="9312547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7277" y="1716047"/>
            <a:ext cx="838141" cy="52701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pPr defTabSz="457179"/>
            <a:endParaRPr sz="1801" dirty="0">
              <a:solidFill>
                <a:srgbClr val="2A2C65"/>
              </a:solidFill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253" y="619972"/>
            <a:ext cx="6512333" cy="99638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777" y="2081378"/>
            <a:ext cx="9685994" cy="84243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596" dirty="0"/>
              <a:t>You started looking at road safety during tutor time this week.</a:t>
            </a:r>
          </a:p>
          <a:p>
            <a:pPr marL="0" indent="0">
              <a:buNone/>
            </a:pPr>
            <a:endParaRPr lang="en-US" sz="6596" dirty="0"/>
          </a:p>
          <a:p>
            <a:pPr marL="0" indent="0">
              <a:buNone/>
            </a:pPr>
            <a:r>
              <a:rPr lang="en-US" sz="6596" dirty="0"/>
              <a:t>In your books write down </a:t>
            </a:r>
            <a:r>
              <a:rPr lang="en-US" sz="6596" b="1" dirty="0"/>
              <a:t>2 things</a:t>
            </a:r>
            <a:r>
              <a:rPr lang="en-US" sz="6596" dirty="0"/>
              <a:t> you remember.</a:t>
            </a:r>
          </a:p>
          <a:p>
            <a:pPr marL="0" indent="0">
              <a:buNone/>
            </a:pPr>
            <a:endParaRPr lang="en-US" sz="6596" dirty="0"/>
          </a:p>
          <a:p>
            <a:pPr marL="0" indent="0">
              <a:buNone/>
            </a:pPr>
            <a:r>
              <a:rPr lang="en-US" sz="6596" dirty="0"/>
              <a:t>Be ready to share your answers with the class</a:t>
            </a:r>
          </a:p>
          <a:p>
            <a:pPr marL="0" indent="0">
              <a:buNone/>
            </a:pPr>
            <a:endParaRPr lang="en-US" sz="5999" dirty="0"/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5022" y="934879"/>
            <a:ext cx="9931364" cy="627735"/>
          </a:xfrm>
          <a:prstGeom prst="rect">
            <a:avLst/>
          </a:prstGeom>
        </p:spPr>
        <p:txBody>
          <a:bodyPr vert="horz" wrap="square" lIns="0" tIns="12064" rIns="0" bIns="0" rtlCol="0" anchor="ctr">
            <a:spAutoFit/>
          </a:bodyPr>
          <a:lstStyle/>
          <a:p>
            <a:pPr marL="12699">
              <a:lnSpc>
                <a:spcPct val="100000"/>
              </a:lnSpc>
              <a:spcBef>
                <a:spcPts val="96"/>
              </a:spcBef>
            </a:pPr>
            <a:r>
              <a:rPr lang="en-US" sz="4000" spc="10" dirty="0"/>
              <a:t>Road Safety – what can you remember?</a:t>
            </a:r>
            <a:endParaRPr sz="4000" spc="4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4296" y="2358504"/>
            <a:ext cx="4974310" cy="2785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3413" y="4994296"/>
            <a:ext cx="4319240" cy="2874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4038" y="7736857"/>
            <a:ext cx="4701541" cy="31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9" y="2081125"/>
            <a:ext cx="7861094" cy="897414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6000" dirty="0"/>
              <a:t>Step 1 of road safety is: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b="1" dirty="0"/>
              <a:t>Find the safest place to cross</a:t>
            </a:r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r>
              <a:rPr lang="en-US" sz="6000" dirty="0"/>
              <a:t>Where possible cross the road at pedestrian crosses such as zebra crossing and traffic lights or where there is a crossing point controlled by an adult.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If you need to cross a road with no crossing, choose a place where you can see clearly in all directions and drivers can see you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– Step 1</a:t>
            </a:r>
            <a:endParaRPr sz="4000" spc="4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226" t="31100" r="5113" b="10800"/>
          <a:stretch/>
        </p:blipFill>
        <p:spPr>
          <a:xfrm>
            <a:off x="9403978" y="3422427"/>
            <a:ext cx="1026330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7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9" y="2081125"/>
            <a:ext cx="7861094" cy="89741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6000" dirty="0"/>
              <a:t>Step 2 of road safety is: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b="1" dirty="0"/>
              <a:t>Before crossing, stop just before you get to the </a:t>
            </a:r>
            <a:r>
              <a:rPr lang="en-US" sz="6000" b="1" dirty="0" err="1"/>
              <a:t>kerb</a:t>
            </a:r>
            <a:endParaRPr lang="en-US" sz="6000" b="1" dirty="0"/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r>
              <a:rPr lang="en-US" sz="6000" dirty="0"/>
              <a:t>This means you can keep back from the edge of the road to ensure you can see all traffic and drivers can see you. 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You do not need to rush, give yourself time to look all around for traffic and listen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– Step 2</a:t>
            </a:r>
            <a:endParaRPr sz="4000" spc="4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3619" t="31800" r="4720" b="12201"/>
          <a:stretch/>
        </p:blipFill>
        <p:spPr>
          <a:xfrm>
            <a:off x="9692010" y="3782467"/>
            <a:ext cx="933763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9" y="2081125"/>
            <a:ext cx="7861094" cy="89741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dirty="0"/>
              <a:t>Step 3 of road safety is: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b="1" dirty="0"/>
              <a:t>If traffic is coming, let it pass</a:t>
            </a:r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r>
              <a:rPr lang="en-US" sz="6000" dirty="0"/>
              <a:t>Do not cross the road until there is a safe gap in the traffic and you are certain that there is plenty of time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– Step 3</a:t>
            </a:r>
            <a:endParaRPr sz="4000" spc="4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619" t="26901" r="5507" b="16400"/>
          <a:stretch/>
        </p:blipFill>
        <p:spPr>
          <a:xfrm>
            <a:off x="9187954" y="3638451"/>
            <a:ext cx="1056117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9A43A601-11BE-3A1A-75CF-3A77D292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823" y="1997073"/>
            <a:ext cx="9313200" cy="9313200"/>
          </a:xfrm>
          <a:prstGeom prst="rect">
            <a:avLst/>
          </a:prstGeom>
        </p:spPr>
      </p:pic>
      <p:sp>
        <p:nvSpPr>
          <p:cNvPr id="34" name="object 22">
            <a:extLst>
              <a:ext uri="{FF2B5EF4-FFF2-40B4-BE49-F238E27FC236}">
                <a16:creationId xmlns:a16="http://schemas.microsoft.com/office/drawing/2014/main" id="{D5FE940C-2C04-754D-9DB6-F0FED3E467E0}"/>
              </a:ext>
            </a:extLst>
          </p:cNvPr>
          <p:cNvSpPr/>
          <p:nvPr/>
        </p:nvSpPr>
        <p:spPr>
          <a:xfrm>
            <a:off x="1136650" y="1715770"/>
            <a:ext cx="838200" cy="52705"/>
          </a:xfrm>
          <a:custGeom>
            <a:avLst/>
            <a:gdLst/>
            <a:ahLst/>
            <a:cxnLst/>
            <a:rect l="l" t="t" r="r" b="b"/>
            <a:pathLst>
              <a:path w="838200" h="52705">
                <a:moveTo>
                  <a:pt x="0" y="52354"/>
                </a:moveTo>
                <a:lnTo>
                  <a:pt x="0" y="0"/>
                </a:lnTo>
                <a:lnTo>
                  <a:pt x="837670" y="0"/>
                </a:lnTo>
                <a:lnTo>
                  <a:pt x="837670" y="52354"/>
                </a:lnTo>
                <a:lnTo>
                  <a:pt x="0" y="52354"/>
                </a:lnTo>
                <a:close/>
              </a:path>
            </a:pathLst>
          </a:custGeom>
          <a:solidFill>
            <a:srgbClr val="C12827">
              <a:alpha val="49804"/>
            </a:srgbClr>
          </a:solidFill>
        </p:spPr>
        <p:txBody>
          <a:bodyPr wrap="square" lIns="0" tIns="0" rIns="0" bIns="0" rtlCol="0"/>
          <a:lstStyle/>
          <a:p>
            <a:endParaRPr dirty="0">
              <a:highlight>
                <a:srgbClr val="2A2C65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D06B489-480E-2B03-AE76-515035BCC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50" y="619618"/>
            <a:ext cx="6512791" cy="99645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5149" y="2081125"/>
            <a:ext cx="7861094" cy="89741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dirty="0"/>
              <a:t>Step 4 of road safety is: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b="1" dirty="0"/>
              <a:t>When it is safe, go straight across the road but do not run</a:t>
            </a:r>
          </a:p>
          <a:p>
            <a:pPr marL="0" indent="0">
              <a:buNone/>
            </a:pPr>
            <a:endParaRPr lang="en-US" sz="6000" b="1" dirty="0"/>
          </a:p>
          <a:p>
            <a:pPr marL="0" indent="0">
              <a:buNone/>
            </a:pPr>
            <a:r>
              <a:rPr lang="en-US" sz="6000" dirty="0"/>
              <a:t>Do not cross the road until there is a safe gap in the traffic and you are certain that there is plenty of time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EBD43D26-D495-FA47-9753-E5AFDAE44C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4388" y="934570"/>
            <a:ext cx="9932062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000" spc="10" dirty="0"/>
              <a:t>Road Safety – Step 4</a:t>
            </a:r>
            <a:endParaRPr sz="4000" spc="4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6376" t="32500" r="5113" b="11500"/>
          <a:stretch/>
        </p:blipFill>
        <p:spPr>
          <a:xfrm>
            <a:off x="9204110" y="3782467"/>
            <a:ext cx="1018013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KAT">
      <a:dk1>
        <a:srgbClr val="2A2C65"/>
      </a:dk1>
      <a:lt1>
        <a:srgbClr val="FFFFFF"/>
      </a:lt1>
      <a:dk2>
        <a:srgbClr val="44546A"/>
      </a:dk2>
      <a:lt2>
        <a:srgbClr val="E7E6E6"/>
      </a:lt2>
      <a:accent1>
        <a:srgbClr val="00592A"/>
      </a:accent1>
      <a:accent2>
        <a:srgbClr val="E1791D"/>
      </a:accent2>
      <a:accent3>
        <a:srgbClr val="A31A6D"/>
      </a:accent3>
      <a:accent4>
        <a:srgbClr val="C0162C"/>
      </a:accent4>
      <a:accent5>
        <a:srgbClr val="E1791D"/>
      </a:accent5>
      <a:accent6>
        <a:srgbClr val="70AD47"/>
      </a:accent6>
      <a:hlink>
        <a:srgbClr val="2A2B65"/>
      </a:hlink>
      <a:folHlink>
        <a:srgbClr val="A31A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- Pupils, Parents and Visitors" id="{E76A054A-A0A8-4045-97AD-971116C46DE3}" vid="{D137112F-9E5D-4757-9DD1-5ADB193BE195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PKAT">
      <a:dk1>
        <a:srgbClr val="2A2C65"/>
      </a:dk1>
      <a:lt1>
        <a:srgbClr val="FFFFFF"/>
      </a:lt1>
      <a:dk2>
        <a:srgbClr val="44546A"/>
      </a:dk2>
      <a:lt2>
        <a:srgbClr val="E7E6E6"/>
      </a:lt2>
      <a:accent1>
        <a:srgbClr val="00592A"/>
      </a:accent1>
      <a:accent2>
        <a:srgbClr val="E1791D"/>
      </a:accent2>
      <a:accent3>
        <a:srgbClr val="A31A6D"/>
      </a:accent3>
      <a:accent4>
        <a:srgbClr val="C0162C"/>
      </a:accent4>
      <a:accent5>
        <a:srgbClr val="E1791D"/>
      </a:accent5>
      <a:accent6>
        <a:srgbClr val="70AD47"/>
      </a:accent6>
      <a:hlink>
        <a:srgbClr val="2A2B65"/>
      </a:hlink>
      <a:folHlink>
        <a:srgbClr val="A31A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- Pupils, Parents and Visitors" id="{E76A054A-A0A8-4045-97AD-971116C46DE3}" vid="{D137112F-9E5D-4757-9DD1-5ADB193BE19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6D389AE74CA48BAB789FD3B0EF217" ma:contentTypeVersion="16" ma:contentTypeDescription="Create a new document." ma:contentTypeScope="" ma:versionID="2b9209dc770627d82a86cd9544522ad1">
  <xsd:schema xmlns:xsd="http://www.w3.org/2001/XMLSchema" xmlns:xs="http://www.w3.org/2001/XMLSchema" xmlns:p="http://schemas.microsoft.com/office/2006/metadata/properties" xmlns:ns2="cf23988f-c488-42c3-82cd-5944801df941" xmlns:ns3="aa278816-03e4-4886-8c06-bbee340b154a" targetNamespace="http://schemas.microsoft.com/office/2006/metadata/properties" ma:root="true" ma:fieldsID="e07caf79529a4949acae1318ea4608a1" ns2:_="" ns3:_="">
    <xsd:import namespace="cf23988f-c488-42c3-82cd-5944801df941"/>
    <xsd:import namespace="aa278816-03e4-4886-8c06-bbee340b15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23988f-c488-42c3-82cd-5944801df9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51b7ed6-eb14-44a7-b4eb-66219415b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78816-03e4-4886-8c06-bbee340b15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f768f7c-9ead-4887-a14a-401757815230}" ma:internalName="TaxCatchAll" ma:showField="CatchAllData" ma:web="aa278816-03e4-4886-8c06-bbee340b15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23988f-c488-42c3-82cd-5944801df941">
      <Terms xmlns="http://schemas.microsoft.com/office/infopath/2007/PartnerControls"/>
    </lcf76f155ced4ddcb4097134ff3c332f>
    <TaxCatchAll xmlns="aa278816-03e4-4886-8c06-bbee340b154a" xsi:nil="true"/>
  </documentManagement>
</p:properties>
</file>

<file path=customXml/itemProps1.xml><?xml version="1.0" encoding="utf-8"?>
<ds:datastoreItem xmlns:ds="http://schemas.openxmlformats.org/officeDocument/2006/customXml" ds:itemID="{C2D7F81D-E11B-4FAC-BEDD-7BD5D47E03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5426F0-862F-4E9B-A3B4-15963F4F7A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23988f-c488-42c3-82cd-5944801df941"/>
    <ds:schemaRef ds:uri="aa278816-03e4-4886-8c06-bbee340b15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2F18CE-0664-4747-9A36-DB6272ADADB8}">
  <ds:schemaRefs>
    <ds:schemaRef ds:uri="http://schemas.microsoft.com/office/2006/documentManagement/types"/>
    <ds:schemaRef ds:uri="cf23988f-c488-42c3-82cd-5944801df941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aa278816-03e4-4886-8c06-bbee340b154a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- Pupils, Parents and Visitors</Template>
  <TotalTime>0</TotalTime>
  <Words>1297</Words>
  <Application>Microsoft Office PowerPoint</Application>
  <PresentationFormat>Custom</PresentationFormat>
  <Paragraphs>185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Franklin Gothic Book</vt:lpstr>
      <vt:lpstr>Lato</vt:lpstr>
      <vt:lpstr>Office Theme</vt:lpstr>
      <vt:lpstr>4_Office Theme</vt:lpstr>
      <vt:lpstr>1_Office Theme</vt:lpstr>
      <vt:lpstr>6_Office Theme</vt:lpstr>
      <vt:lpstr>3_Office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Road Safety – what can you remember?</vt:lpstr>
      <vt:lpstr>Road Safety – Step 1</vt:lpstr>
      <vt:lpstr>Road Safety – Step 2</vt:lpstr>
      <vt:lpstr>Road Safety – Step 3</vt:lpstr>
      <vt:lpstr>Road Safety – Step 4</vt:lpstr>
      <vt:lpstr>Road Safety – Step 5</vt:lpstr>
      <vt:lpstr>Road Safety Recap</vt:lpstr>
      <vt:lpstr>First Journeys</vt:lpstr>
      <vt:lpstr>First Journeys - recap</vt:lpstr>
      <vt:lpstr>First Journeys - recap</vt:lpstr>
      <vt:lpstr>First Journeys - recap</vt:lpstr>
      <vt:lpstr>Hinge Questions – whiteboard activity</vt:lpstr>
      <vt:lpstr>Hinge Questions – whiteboard activity</vt:lpstr>
      <vt:lpstr>Hinge Questions – whiteboard activity</vt:lpstr>
      <vt:lpstr>Hinge Questions – whiteboard activity</vt:lpstr>
      <vt:lpstr>Hinge Questions – whiteboard activity</vt:lpstr>
      <vt:lpstr>Road Safety Scenarios</vt:lpstr>
      <vt:lpstr>Road Safety Scenarios</vt:lpstr>
      <vt:lpstr>Road Safety Scenarios</vt:lpstr>
      <vt:lpstr>Road Safety at Hodge Hill College</vt:lpstr>
      <vt:lpstr>Road Safety Game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Here’s a Bold Headline.</dc:title>
  <dc:creator/>
  <cp:lastModifiedBy/>
  <cp:revision>91</cp:revision>
  <dcterms:created xsi:type="dcterms:W3CDTF">2023-01-12T15:04:44Z</dcterms:created>
  <dcterms:modified xsi:type="dcterms:W3CDTF">2024-09-25T10:38:49Z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0x010100FFE6D389AE74CA48BAB789FD3B0EF217</vt:lpwstr>
  </property>
</Properties>
</file>