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 id="2147483742" r:id="rId3"/>
  </p:sldMasterIdLst>
  <p:notesMasterIdLst>
    <p:notesMasterId r:id="rId19"/>
  </p:notesMasterIdLst>
  <p:sldIdLst>
    <p:sldId id="445" r:id="rId4"/>
    <p:sldId id="454" r:id="rId5"/>
    <p:sldId id="455" r:id="rId6"/>
    <p:sldId id="460" r:id="rId7"/>
    <p:sldId id="449" r:id="rId8"/>
    <p:sldId id="484" r:id="rId9"/>
    <p:sldId id="477" r:id="rId10"/>
    <p:sldId id="486" r:id="rId11"/>
    <p:sldId id="487" r:id="rId12"/>
    <p:sldId id="488" r:id="rId13"/>
    <p:sldId id="489" r:id="rId14"/>
    <p:sldId id="490" r:id="rId15"/>
    <p:sldId id="493" r:id="rId16"/>
    <p:sldId id="491" r:id="rId17"/>
    <p:sldId id="4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NFWEJz4sbDqdxvpuNEbNQ==" hashData="EyDkamfJa8CI+rG4Bp3vOlopsmqM09EzjWyAskt0tBSYehM9Y0ABniNTOo4otfjXnoWYA6CCAw1O6oP42pFtE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1D147-4513-4AB8-B851-3CDD42F819E6}" type="datetimeFigureOut">
              <a:rPr lang="en-GB" smtClean="0"/>
              <a:t>14/04/2025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5363B-810C-4065-AEF7-90C1F8936BA4}" type="slidenum">
              <a:rPr lang="en-GB" smtClean="0"/>
              <a:t>‹#›</a:t>
            </a:fld>
            <a:endParaRPr lang="en-GB"/>
          </a:p>
        </p:txBody>
      </p:sp>
    </p:spTree>
    <p:extLst>
      <p:ext uri="{BB962C8B-B14F-4D97-AF65-F5344CB8AC3E}">
        <p14:creationId xmlns:p14="http://schemas.microsoft.com/office/powerpoint/2010/main" val="188048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lood.co.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rgandonation.nhs.uk/register-your-decis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give time for the students to produce answers for themselves before showing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D6A70-63EA-426D-B8D5-D5B61176F00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37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https://www.youtube.com/watch?v=bHVopHGcgxU&amp;t=94s</a:t>
            </a:r>
            <a:endParaRPr lang="en-GB" dirty="0"/>
          </a:p>
        </p:txBody>
      </p:sp>
      <p:sp>
        <p:nvSpPr>
          <p:cNvPr id="4" name="Slide Number Placeholder 3"/>
          <p:cNvSpPr>
            <a:spLocks noGrp="1"/>
          </p:cNvSpPr>
          <p:nvPr>
            <p:ph type="sldNum" sz="quarter" idx="10"/>
          </p:nvPr>
        </p:nvSpPr>
        <p:spPr/>
        <p:txBody>
          <a:bodyPr/>
          <a:lstStyle/>
          <a:p>
            <a:fld id="{5875363B-810C-4065-AEF7-90C1F8936BA4}" type="slidenum">
              <a:rPr lang="en-GB" smtClean="0"/>
              <a:t>7</a:t>
            </a:fld>
            <a:endParaRPr lang="en-GB"/>
          </a:p>
        </p:txBody>
      </p:sp>
    </p:spTree>
    <p:extLst>
      <p:ext uri="{BB962C8B-B14F-4D97-AF65-F5344CB8AC3E}">
        <p14:creationId xmlns:p14="http://schemas.microsoft.com/office/powerpoint/2010/main" val="175368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600" b="1" u="none" dirty="0"/>
              <a:t>Activity 1 (continued)</a:t>
            </a:r>
          </a:p>
          <a:p>
            <a:pPr marL="0" lvl="0" indent="0" algn="l" rtl="0">
              <a:spcBef>
                <a:spcPts val="0"/>
              </a:spcBef>
              <a:spcAft>
                <a:spcPts val="0"/>
              </a:spcAft>
              <a:buNone/>
            </a:pPr>
            <a:r>
              <a:rPr lang="en-GB" sz="1600" u="none" dirty="0"/>
              <a:t>Give a printed copy of this slide to one group and ask them to remember as much information</a:t>
            </a:r>
            <a:r>
              <a:rPr lang="en-GB" sz="1600" u="none" baseline="0" dirty="0"/>
              <a:t> as they can about blood donation.</a:t>
            </a:r>
            <a:endParaRPr lang="en-GB" sz="1600" u="none" dirty="0"/>
          </a:p>
          <a:p>
            <a:pPr marL="0" lvl="0" indent="0" algn="l" rtl="0">
              <a:spcBef>
                <a:spcPts val="0"/>
              </a:spcBef>
              <a:spcAft>
                <a:spcPts val="0"/>
              </a:spcAft>
              <a:buNone/>
            </a:pPr>
            <a:endParaRPr lang="en-GB" sz="1600" u="sng" dirty="0"/>
          </a:p>
          <a:p>
            <a:pPr marL="0" lvl="0" indent="0" algn="l" rtl="0">
              <a:spcBef>
                <a:spcPts val="0"/>
              </a:spcBef>
              <a:spcAft>
                <a:spcPts val="0"/>
              </a:spcAft>
              <a:buNone/>
            </a:pPr>
            <a:r>
              <a:rPr lang="en-GB" sz="1600" i="1" u="none" dirty="0"/>
              <a:t>Use the additional information below</a:t>
            </a:r>
            <a:r>
              <a:rPr lang="en-GB" sz="1600" i="1" u="none" baseline="0" dirty="0"/>
              <a:t> as needed to help you discuss this information with students.</a:t>
            </a:r>
            <a:endParaRPr lang="en-GB" sz="1600" dirty="0">
              <a:latin typeface="+mn-lt"/>
              <a:ea typeface="Calibri"/>
              <a:cs typeface="Calibri"/>
              <a:sym typeface="Calibri"/>
            </a:endParaRPr>
          </a:p>
          <a:p>
            <a:pPr marL="0" lvl="0" indent="0" algn="l" rtl="0">
              <a:spcBef>
                <a:spcPts val="0"/>
              </a:spcBef>
              <a:spcAft>
                <a:spcPts val="0"/>
              </a:spcAft>
              <a:buNone/>
            </a:pPr>
            <a:r>
              <a:rPr lang="en-GB" sz="1600" dirty="0">
                <a:latin typeface="+mn-lt"/>
                <a:ea typeface="Calibri"/>
                <a:cs typeface="Calibri"/>
                <a:sym typeface="Calibri"/>
              </a:rPr>
              <a:t>Click through the animations on the slide to reveal key information about blood donation. Further detail is provided below.</a:t>
            </a:r>
            <a:endParaRPr lang="en-GB" dirty="0"/>
          </a:p>
          <a:p>
            <a:pPr marL="0" lvl="0" indent="0" algn="l" rtl="0">
              <a:spcBef>
                <a:spcPts val="0"/>
              </a:spcBef>
              <a:spcAft>
                <a:spcPts val="0"/>
              </a:spcAft>
              <a:buNone/>
            </a:pPr>
            <a:r>
              <a:rPr lang="en-GB" b="1" dirty="0"/>
              <a:t/>
            </a:r>
            <a:br>
              <a:rPr lang="en-GB" b="1" dirty="0"/>
            </a:br>
            <a:r>
              <a:rPr lang="en-GB" b="0" dirty="0"/>
              <a:t>Q: </a:t>
            </a:r>
            <a:r>
              <a:rPr lang="en-GB" b="1" dirty="0"/>
              <a:t>What’s involved in donating?</a:t>
            </a:r>
            <a:endParaRPr lang="en-GB" dirty="0"/>
          </a:p>
          <a:p>
            <a:pPr marL="228600" lvl="0" indent="-228600" algn="l" rtl="0">
              <a:spcBef>
                <a:spcPts val="0"/>
              </a:spcBef>
              <a:spcAft>
                <a:spcPts val="0"/>
              </a:spcAft>
              <a:buSzPts val="1200"/>
              <a:buFont typeface="Calibri"/>
              <a:buAutoNum type="arabicPeriod"/>
            </a:pPr>
            <a:r>
              <a:rPr lang="en-GB" sz="1600" dirty="0">
                <a:latin typeface="+mn-lt"/>
                <a:ea typeface="Calibri"/>
                <a:cs typeface="Calibri"/>
                <a:sym typeface="Calibri"/>
              </a:rPr>
              <a:t>The first step is to register. From the age of 16, a person can register at </a:t>
            </a:r>
            <a:r>
              <a:rPr lang="en-GB" u="sng" dirty="0">
                <a:solidFill>
                  <a:srgbClr val="0563C1"/>
                </a:solidFill>
                <a:hlinkClick r:id="rId3"/>
              </a:rPr>
              <a:t>blood.co.uk</a:t>
            </a:r>
            <a:r>
              <a:rPr lang="en-GB" u="none" dirty="0">
                <a:solidFill>
                  <a:srgbClr val="0563C1"/>
                </a:solidFill>
                <a:hlinkClick r:id="rId3"/>
              </a:rPr>
              <a:t> </a:t>
            </a:r>
            <a:r>
              <a:rPr lang="en-GB" sz="1600" dirty="0">
                <a:latin typeface="+mn-lt"/>
                <a:ea typeface="Calibri"/>
                <a:cs typeface="Calibri"/>
                <a:sym typeface="Calibri"/>
              </a:rPr>
              <a:t>(but a donor has to be 17 to actually donate blood)</a:t>
            </a:r>
          </a:p>
          <a:p>
            <a:pPr marL="228600" lvl="0" indent="-228600" algn="l" rtl="0">
              <a:spcBef>
                <a:spcPts val="0"/>
              </a:spcBef>
              <a:spcAft>
                <a:spcPts val="0"/>
              </a:spcAft>
              <a:buSzPts val="1200"/>
              <a:buFont typeface="Calibri"/>
              <a:buAutoNum type="arabicPeriod"/>
            </a:pPr>
            <a:r>
              <a:rPr lang="en-GB" sz="1600" dirty="0">
                <a:latin typeface="+mn-lt"/>
                <a:ea typeface="Calibri"/>
                <a:cs typeface="Calibri"/>
                <a:sym typeface="Calibri"/>
              </a:rPr>
              <a:t>Registered</a:t>
            </a:r>
            <a:r>
              <a:rPr lang="en-GB" sz="1600" baseline="0" dirty="0">
                <a:latin typeface="+mn-lt"/>
                <a:ea typeface="Calibri"/>
                <a:cs typeface="Calibri"/>
                <a:sym typeface="Calibri"/>
              </a:rPr>
              <a:t> donors can then </a:t>
            </a:r>
            <a:r>
              <a:rPr lang="en-GB" sz="1600" dirty="0">
                <a:latin typeface="+mn-lt"/>
                <a:ea typeface="Calibri"/>
                <a:cs typeface="Calibri"/>
                <a:sym typeface="Calibri"/>
              </a:rPr>
              <a:t>book</a:t>
            </a:r>
            <a:r>
              <a:rPr lang="en-GB" sz="1600" baseline="0" dirty="0">
                <a:latin typeface="+mn-lt"/>
                <a:ea typeface="Calibri"/>
                <a:cs typeface="Calibri"/>
                <a:sym typeface="Calibri"/>
              </a:rPr>
              <a:t> an appointment to donate blood – they can do this online or using the NHS Give Blood App. Donors can choose a time and location to suit them. A common misconception is that to donate blood, you need to visit a hospital. In reality many donation centres are based in city centres. </a:t>
            </a:r>
          </a:p>
          <a:p>
            <a:pPr marL="228600" lvl="0" indent="-228600" algn="l" rtl="0">
              <a:spcBef>
                <a:spcPts val="0"/>
              </a:spcBef>
              <a:spcAft>
                <a:spcPts val="0"/>
              </a:spcAft>
              <a:buSzPts val="1200"/>
              <a:buFont typeface="Calibri"/>
              <a:buAutoNum type="arabicPeriod"/>
            </a:pPr>
            <a:r>
              <a:rPr lang="en-GB" sz="1600" baseline="0" dirty="0">
                <a:latin typeface="+mn-lt"/>
                <a:ea typeface="Calibri"/>
                <a:cs typeface="Calibri"/>
                <a:sym typeface="Calibri"/>
              </a:rPr>
              <a:t>The donation appointment takes roughly 1 hour. A </a:t>
            </a:r>
            <a:r>
              <a:rPr lang="en-GB" sz="1600" dirty="0">
                <a:latin typeface="+mn-lt"/>
                <a:ea typeface="Calibri"/>
                <a:cs typeface="Calibri"/>
                <a:sym typeface="Calibri"/>
              </a:rPr>
              <a:t>nurse will ask some questions and do some tests to check the</a:t>
            </a:r>
            <a:r>
              <a:rPr lang="en-GB" sz="1600" baseline="0" dirty="0">
                <a:latin typeface="+mn-lt"/>
                <a:ea typeface="Calibri"/>
                <a:cs typeface="Calibri"/>
                <a:sym typeface="Calibri"/>
              </a:rPr>
              <a:t> donor is eligible and that it is safe for them to donate. If all the criteria are met, the donor will then take the blood, which takes just 5-10 minutes.</a:t>
            </a:r>
          </a:p>
          <a:p>
            <a:pPr marL="228600" lvl="0" indent="-228600" algn="l" rtl="0">
              <a:spcBef>
                <a:spcPts val="0"/>
              </a:spcBef>
              <a:spcAft>
                <a:spcPts val="0"/>
              </a:spcAft>
              <a:buSzPts val="1200"/>
              <a:buFont typeface="Calibri"/>
              <a:buAutoNum type="arabicPeriod"/>
            </a:pPr>
            <a:r>
              <a:rPr lang="en-GB" sz="1600" baseline="0" dirty="0">
                <a:latin typeface="+mn-lt"/>
                <a:ea typeface="Calibri"/>
                <a:cs typeface="Calibri"/>
                <a:sym typeface="Calibri"/>
              </a:rPr>
              <a:t>Donated blood will then be tested and split into four component parts (red blood cells, white blood cells, platelets and plasma). By separating the blood in this way, it can be used to save more people. Each donation can help 3 adults or 6 infants.</a:t>
            </a:r>
            <a:endParaRPr lang="en-GB" dirty="0"/>
          </a:p>
          <a:p>
            <a:pPr marL="228600" lvl="0" indent="-228600" algn="l" rtl="0">
              <a:spcBef>
                <a:spcPts val="0"/>
              </a:spcBef>
              <a:spcAft>
                <a:spcPts val="0"/>
              </a:spcAft>
              <a:buSzPts val="1200"/>
              <a:buFont typeface="Calibri"/>
              <a:buAutoNum type="arabicPeriod"/>
            </a:pPr>
            <a:r>
              <a:rPr lang="en-GB" sz="1600" dirty="0">
                <a:latin typeface="+mn-lt"/>
                <a:ea typeface="Calibri"/>
                <a:cs typeface="Calibri"/>
                <a:sym typeface="Calibri"/>
              </a:rPr>
              <a:t>Once the blood has been tested and treated, it will be distributed to patients in hospitals across the UK</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FAQs</a:t>
            </a:r>
            <a:endParaRPr lang="en-GB" dirty="0"/>
          </a:p>
          <a:p>
            <a:pPr marL="0" lvl="0" indent="0" algn="l" rtl="0">
              <a:spcBef>
                <a:spcPts val="0"/>
              </a:spcBef>
              <a:spcAft>
                <a:spcPts val="0"/>
              </a:spcAft>
              <a:buNone/>
            </a:pPr>
            <a:r>
              <a:rPr lang="en-GB" sz="1600" dirty="0">
                <a:latin typeface="+mn-lt"/>
                <a:ea typeface="Calibri"/>
                <a:cs typeface="Calibri"/>
                <a:sym typeface="Calibri"/>
              </a:rPr>
              <a:t>Q: </a:t>
            </a:r>
            <a:r>
              <a:rPr lang="en-GB" b="1" dirty="0"/>
              <a:t>Who can give blood?</a:t>
            </a:r>
            <a:br>
              <a:rPr lang="en-GB" b="1" dirty="0"/>
            </a:br>
            <a:r>
              <a:rPr lang="en-GB" sz="1600" dirty="0">
                <a:latin typeface="+mn-lt"/>
                <a:ea typeface="Calibri"/>
                <a:cs typeface="Calibri"/>
                <a:sym typeface="Calibri"/>
              </a:rPr>
              <a:t>Most people can give blood. A person is eligible to donate if they are: </a:t>
            </a:r>
            <a:endParaRPr lang="en-GB" dirty="0"/>
          </a:p>
          <a:p>
            <a:pPr marL="171450" lvl="0" indent="-171450" algn="l" rtl="0">
              <a:spcBef>
                <a:spcPts val="0"/>
              </a:spcBef>
              <a:spcAft>
                <a:spcPts val="0"/>
              </a:spcAft>
              <a:buSzPts val="1200"/>
              <a:buFont typeface="Arial"/>
              <a:buChar char="•"/>
            </a:pPr>
            <a:r>
              <a:rPr lang="en-GB" sz="1600" dirty="0">
                <a:latin typeface="+mn-lt"/>
                <a:ea typeface="Calibri"/>
                <a:cs typeface="Calibri"/>
                <a:sym typeface="Calibri"/>
              </a:rPr>
              <a:t>fit and healthy</a:t>
            </a:r>
            <a:endParaRPr lang="en-GB" i="1" dirty="0"/>
          </a:p>
          <a:p>
            <a:pPr marL="171450" lvl="0" indent="-171450" algn="l" rtl="0">
              <a:spcBef>
                <a:spcPts val="0"/>
              </a:spcBef>
              <a:spcAft>
                <a:spcPts val="0"/>
              </a:spcAft>
              <a:buSzPts val="1200"/>
              <a:buFont typeface="Arial"/>
              <a:buChar char="•"/>
            </a:pPr>
            <a:r>
              <a:rPr lang="en-GB" sz="1600" dirty="0">
                <a:latin typeface="+mn-lt"/>
                <a:ea typeface="Calibri"/>
                <a:cs typeface="Calibri"/>
                <a:sym typeface="Calibri"/>
              </a:rPr>
              <a:t>weigh between 7 stone 12 </a:t>
            </a:r>
            <a:r>
              <a:rPr lang="en-GB" dirty="0"/>
              <a:t>lbs</a:t>
            </a:r>
            <a:r>
              <a:rPr lang="en-GB" sz="1600" dirty="0">
                <a:latin typeface="+mn-lt"/>
                <a:ea typeface="Calibri"/>
                <a:cs typeface="Calibri"/>
                <a:sym typeface="Calibri"/>
              </a:rPr>
              <a:t> and 25 stone</a:t>
            </a:r>
            <a:endParaRPr lang="en-GB" i="1" dirty="0"/>
          </a:p>
          <a:p>
            <a:pPr marL="171450" lvl="0" indent="-171450" algn="l" rtl="0">
              <a:spcBef>
                <a:spcPts val="0"/>
              </a:spcBef>
              <a:spcAft>
                <a:spcPts val="0"/>
              </a:spcAft>
              <a:buSzPts val="1200"/>
              <a:buFont typeface="Arial"/>
              <a:buChar char="•"/>
            </a:pPr>
            <a:r>
              <a:rPr lang="en-GB" sz="1600" dirty="0">
                <a:latin typeface="+mn-lt"/>
                <a:ea typeface="Calibri"/>
                <a:cs typeface="Calibri"/>
                <a:sym typeface="Calibri"/>
              </a:rPr>
              <a:t>aged between 17 and 66 (or 70 if they have given blood before)</a:t>
            </a:r>
            <a:endParaRPr lang="en-GB" dirty="0"/>
          </a:p>
          <a:p>
            <a:pPr marL="171450" lvl="0" indent="-171450" algn="l">
              <a:spcBef>
                <a:spcPts val="0"/>
              </a:spcBef>
              <a:spcAft>
                <a:spcPts val="0"/>
              </a:spcAft>
              <a:buFont typeface="Arial"/>
              <a:buChar char="•"/>
            </a:pPr>
            <a:endParaRPr lang="en-GB" dirty="0">
              <a:cs typeface="Calibri"/>
            </a:endParaRPr>
          </a:p>
          <a:p>
            <a:r>
              <a:rPr lang="en-GB" dirty="0">
                <a:ea typeface="Calibri"/>
                <a:cs typeface="Calibri"/>
              </a:rPr>
              <a:t>Q: </a:t>
            </a:r>
            <a:r>
              <a:rPr lang="en-GB" b="1" dirty="0">
                <a:ea typeface="Calibri"/>
                <a:cs typeface="Calibri"/>
              </a:rPr>
              <a:t>Is there only one type of blood donation? </a:t>
            </a:r>
          </a:p>
          <a:p>
            <a:r>
              <a:rPr lang="en-GB" dirty="0">
                <a:ea typeface="Calibri"/>
                <a:cs typeface="Calibri"/>
              </a:rPr>
              <a:t>A: The process described here is whole blood donation, but there is also the opportunity to do separate types of donation, whereby someone donates components of blood only. These are platelet donation and plasma donation. During these processes, the</a:t>
            </a:r>
            <a:r>
              <a:rPr lang="en-GB" baseline="0" dirty="0">
                <a:ea typeface="Calibri"/>
                <a:cs typeface="Calibri"/>
              </a:rPr>
              <a:t> donor’s </a:t>
            </a:r>
            <a:r>
              <a:rPr lang="en-GB" dirty="0">
                <a:ea typeface="Calibri"/>
                <a:cs typeface="Calibri"/>
              </a:rPr>
              <a:t>whole blood is taken and then put through a machine, which separates out the plasma or platelets, putting the rest of the blood back in. </a:t>
            </a:r>
          </a:p>
          <a:p>
            <a:endParaRPr lang="en-GB" dirty="0">
              <a:ea typeface="Calibri"/>
              <a:cs typeface="Calibri"/>
              <a:sym typeface="Calibri"/>
            </a:endParaRPr>
          </a:p>
          <a:p>
            <a:pPr marL="0" lvl="0" indent="0" algn="l" rtl="0">
              <a:spcBef>
                <a:spcPts val="0"/>
              </a:spcBef>
              <a:spcAft>
                <a:spcPts val="0"/>
              </a:spcAft>
              <a:buNone/>
            </a:pPr>
            <a:r>
              <a:rPr lang="en-GB" sz="1600" dirty="0">
                <a:latin typeface="+mn-lt"/>
                <a:ea typeface="Calibri"/>
                <a:cs typeface="Calibri"/>
                <a:sym typeface="Calibri"/>
              </a:rPr>
              <a:t>Q: </a:t>
            </a:r>
            <a:r>
              <a:rPr lang="en-GB" b="1" dirty="0"/>
              <a:t>Is it true that blood can’t be donated after a tattoo or piercing?</a:t>
            </a:r>
            <a:endParaRPr lang="en-GB" dirty="0"/>
          </a:p>
          <a:p>
            <a:pPr marL="0" lvl="0" indent="0" algn="l" rtl="0">
              <a:spcBef>
                <a:spcPts val="0"/>
              </a:spcBef>
              <a:spcAft>
                <a:spcPts val="0"/>
              </a:spcAft>
              <a:buNone/>
            </a:pPr>
            <a:r>
              <a:rPr lang="en-GB" sz="1600" dirty="0">
                <a:latin typeface="+mn-lt"/>
                <a:ea typeface="Calibri"/>
                <a:cs typeface="Calibri"/>
                <a:sym typeface="Calibri"/>
              </a:rPr>
              <a:t>Donors need to wait 4 months from the date of a tattoo or piercing before giving blood.</a:t>
            </a:r>
            <a:endParaRPr lang="en-GB" dirty="0"/>
          </a:p>
          <a:p>
            <a:pPr marL="0" lvl="0" indent="0" algn="l" rtl="0">
              <a:spcBef>
                <a:spcPts val="0"/>
              </a:spcBef>
              <a:spcAft>
                <a:spcPts val="0"/>
              </a:spcAft>
              <a:buNone/>
            </a:pPr>
            <a:r>
              <a:rPr lang="en-GB" dirty="0"/>
              <a:t/>
            </a:r>
            <a:br>
              <a:rPr lang="en-GB" dirty="0"/>
            </a:br>
            <a:r>
              <a:rPr lang="en-GB" dirty="0"/>
              <a:t/>
            </a:r>
            <a:br>
              <a:rPr lang="en-GB" dirty="0"/>
            </a:br>
            <a:endParaRPr lang="en-GB" dirty="0"/>
          </a:p>
          <a:p>
            <a:pPr marL="0" lvl="0" indent="0" algn="l" rtl="0">
              <a:spcBef>
                <a:spcPts val="0"/>
              </a:spcBef>
              <a:spcAft>
                <a:spcPts val="0"/>
              </a:spcAft>
              <a:buNone/>
            </a:pPr>
            <a:r>
              <a:rPr lang="en-GB" dirty="0"/>
              <a:t/>
            </a:r>
            <a:br>
              <a:rPr lang="en-GB" dirty="0"/>
            </a:br>
            <a:r>
              <a:rPr lang="en-GB" dirty="0"/>
              <a:t/>
            </a:r>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DBDCB4-EE2B-1340-906B-BA060AFEF8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16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600" b="1" u="none" dirty="0"/>
              <a:t>Activity 1 (continued)</a:t>
            </a:r>
          </a:p>
          <a:p>
            <a:pPr marL="0" marR="0" lvl="0" indent="0" algn="l" defTabSz="457200" rtl="0" eaLnBrk="1" fontAlgn="auto" latinLnBrk="0" hangingPunct="1">
              <a:lnSpc>
                <a:spcPct val="117999"/>
              </a:lnSpc>
              <a:spcBef>
                <a:spcPts val="0"/>
              </a:spcBef>
              <a:spcAft>
                <a:spcPts val="0"/>
              </a:spcAft>
              <a:buClrTx/>
              <a:buSzTx/>
              <a:buFontTx/>
              <a:buNone/>
              <a:tabLst/>
              <a:defRPr/>
            </a:pPr>
            <a:r>
              <a:rPr lang="en-GB" sz="1600" u="none" dirty="0"/>
              <a:t>Give a printed copy of this slide to one group and ask them to remember as much information</a:t>
            </a:r>
            <a:r>
              <a:rPr lang="en-GB" sz="1600" u="none" baseline="0" dirty="0"/>
              <a:t> as they can about organ and tissue donation.</a:t>
            </a:r>
            <a:endParaRPr lang="en-GB" sz="1600" u="sng" dirty="0"/>
          </a:p>
          <a:p>
            <a:pPr marL="0" lvl="0" indent="0" algn="l" rtl="0">
              <a:spcBef>
                <a:spcPts val="0"/>
              </a:spcBef>
              <a:spcAft>
                <a:spcPts val="0"/>
              </a:spcAft>
              <a:buNone/>
            </a:pPr>
            <a:endParaRPr lang="en-GB" sz="1600" u="sng" dirty="0"/>
          </a:p>
          <a:p>
            <a:pPr marL="0" lvl="0" indent="0" algn="l" rtl="0">
              <a:spcBef>
                <a:spcPts val="0"/>
              </a:spcBef>
              <a:spcAft>
                <a:spcPts val="0"/>
              </a:spcAft>
              <a:buNone/>
            </a:pPr>
            <a:r>
              <a:rPr lang="en-GB" sz="1600" i="1" u="none" dirty="0"/>
              <a:t>Use the additional information below</a:t>
            </a:r>
            <a:r>
              <a:rPr lang="en-GB" sz="1600" i="1" u="none" baseline="0" dirty="0"/>
              <a:t> as needed to help you discuss this information with students.</a:t>
            </a:r>
            <a:endParaRPr lang="en-GB" sz="16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dirty="0">
                <a:latin typeface="+mn-lt"/>
                <a:ea typeface="Calibri"/>
                <a:cs typeface="Calibri"/>
                <a:sym typeface="Calibri"/>
              </a:rPr>
              <a:t>Click through the animations on the slide to reveal key information about blood donation. Further detail is provided below.</a:t>
            </a:r>
          </a:p>
          <a:p>
            <a:pPr marL="0" lvl="0" indent="0" algn="l" rtl="0">
              <a:spcBef>
                <a:spcPts val="0"/>
              </a:spcBef>
              <a:spcAft>
                <a:spcPts val="0"/>
              </a:spcAft>
              <a:buNone/>
            </a:pPr>
            <a:endParaRPr lang="en-GB" sz="1600" dirty="0">
              <a:latin typeface="+mn-lt"/>
              <a:ea typeface="Calibri"/>
              <a:cs typeface="Calibri"/>
              <a:sym typeface="Calibri"/>
            </a:endParaRPr>
          </a:p>
          <a:p>
            <a:r>
              <a:rPr lang="en-GB" sz="1600" kern="1200" dirty="0">
                <a:solidFill>
                  <a:schemeClr val="tx1"/>
                </a:solidFill>
                <a:effectLst/>
                <a:latin typeface="+mn-lt"/>
                <a:ea typeface="+mn-ea"/>
                <a:cs typeface="+mn-cs"/>
              </a:rPr>
              <a:t>Q: </a:t>
            </a:r>
            <a:r>
              <a:rPr lang="en-GB" sz="1600" b="1" kern="1200" dirty="0">
                <a:solidFill>
                  <a:schemeClr val="tx1"/>
                </a:solidFill>
                <a:effectLst/>
                <a:latin typeface="+mn-lt"/>
                <a:ea typeface="+mn-ea"/>
                <a:cs typeface="+mn-cs"/>
              </a:rPr>
              <a:t>What’s involved in donating?</a:t>
            </a:r>
            <a:endParaRPr lang="en-GB" sz="1600" kern="1200" dirty="0">
              <a:solidFill>
                <a:schemeClr val="tx1"/>
              </a:solidFill>
              <a:effectLst/>
              <a:latin typeface="+mn-lt"/>
              <a:ea typeface="+mn-ea"/>
              <a:cs typeface="+mn-cs"/>
            </a:endParaRPr>
          </a:p>
          <a:p>
            <a:pPr marL="342900" indent="-342900">
              <a:buAutoNum type="arabicPeriod"/>
            </a:pPr>
            <a:r>
              <a:rPr lang="en-GB" sz="1600" kern="1200" dirty="0">
                <a:solidFill>
                  <a:schemeClr val="tx1"/>
                </a:solidFill>
                <a:effectLst/>
                <a:latin typeface="+mn-lt"/>
                <a:ea typeface="+mn-ea"/>
                <a:cs typeface="+mn-cs"/>
              </a:rPr>
              <a:t>If a person wants their organs to be donated after they are dead, they can register their decision on the NHS Organ Donor Register (ODR). Note, that if someone does not want to donate their organs - they can also register this decision on the ODR </a:t>
            </a:r>
            <a:r>
              <a:rPr lang="en-GB" sz="1600" i="0" u="sng" kern="1200" dirty="0">
                <a:solidFill>
                  <a:schemeClr val="tx1"/>
                </a:solidFill>
                <a:effectLst/>
                <a:latin typeface="+mn-lt"/>
                <a:ea typeface="+mn-ea"/>
                <a:cs typeface="+mn-cs"/>
                <a:hlinkClick r:id="rId3"/>
              </a:rPr>
              <a:t>organdonation.nhs.uk/register-your-decision</a:t>
            </a:r>
            <a:endParaRPr lang="en-GB" sz="1600" i="0" u="sng" kern="1200" dirty="0">
              <a:solidFill>
                <a:schemeClr val="tx1"/>
              </a:solidFill>
              <a:effectLst/>
              <a:latin typeface="+mn-lt"/>
              <a:ea typeface="+mn-ea"/>
              <a:cs typeface="+mn-cs"/>
            </a:endParaRPr>
          </a:p>
          <a:p>
            <a:pPr marL="342900" indent="-342900">
              <a:buAutoNum type="arabicPeriod"/>
            </a:pPr>
            <a:r>
              <a:rPr lang="en-GB" sz="1600" kern="1200" dirty="0">
                <a:solidFill>
                  <a:schemeClr val="tx1"/>
                </a:solidFill>
                <a:effectLst/>
                <a:latin typeface="+mn-lt"/>
                <a:ea typeface="+mn-ea"/>
                <a:cs typeface="+mn-cs"/>
              </a:rPr>
              <a:t>After the donor’s death, medical professionals will speak with the family to confirm that they are happy for the organs to be used </a:t>
            </a:r>
          </a:p>
          <a:p>
            <a:pPr marL="342900" indent="-342900">
              <a:buAutoNum type="arabicPeriod"/>
            </a:pPr>
            <a:r>
              <a:rPr lang="en-GB" sz="1600" kern="1200" dirty="0">
                <a:solidFill>
                  <a:schemeClr val="tx1"/>
                </a:solidFill>
                <a:effectLst/>
                <a:latin typeface="+mn-lt"/>
                <a:ea typeface="+mn-ea"/>
                <a:cs typeface="+mn-cs"/>
              </a:rPr>
              <a:t>If the family agree, then the donor’s organs will be given to a patient in need. This process is called an organ transplant</a:t>
            </a:r>
          </a:p>
          <a:p>
            <a:pPr marL="342900" indent="-342900">
              <a:buAutoNum type="arabicPeriod"/>
            </a:pPr>
            <a:r>
              <a:rPr lang="en-GB" sz="1600" kern="1200" dirty="0">
                <a:solidFill>
                  <a:schemeClr val="tx1"/>
                </a:solidFill>
                <a:effectLst/>
                <a:latin typeface="+mn-lt"/>
                <a:ea typeface="+mn-ea"/>
                <a:cs typeface="+mn-cs"/>
              </a:rPr>
              <a:t>One organ donor can save and transform up to nine lives</a:t>
            </a:r>
          </a:p>
          <a:p>
            <a:endParaRPr lang="en-GB" sz="1600" kern="1200" dirty="0">
              <a:solidFill>
                <a:schemeClr val="tx1"/>
              </a:solidFill>
              <a:effectLst/>
              <a:latin typeface="+mn-lt"/>
              <a:ea typeface="+mn-ea"/>
              <a:cs typeface="+mn-cs"/>
            </a:endParaRPr>
          </a:p>
          <a:p>
            <a:r>
              <a:rPr lang="en-GB" sz="1600" b="1" kern="1200" dirty="0">
                <a:solidFill>
                  <a:schemeClr val="tx1"/>
                </a:solidFill>
                <a:effectLst/>
                <a:latin typeface="+mn-lt"/>
                <a:ea typeface="+mn-ea"/>
                <a:cs typeface="+mn-cs"/>
              </a:rPr>
              <a:t>Other FAQs</a:t>
            </a:r>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Q: </a:t>
            </a:r>
            <a:r>
              <a:rPr lang="en-GB" sz="1600" b="1" kern="1200" dirty="0">
                <a:solidFill>
                  <a:schemeClr val="tx1"/>
                </a:solidFill>
                <a:effectLst/>
                <a:latin typeface="+mn-lt"/>
                <a:ea typeface="+mn-ea"/>
                <a:cs typeface="+mn-cs"/>
              </a:rPr>
              <a:t>Does my religion support organ donation? </a:t>
            </a:r>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The major religions and belief systems in the UK support the principles of organ donation and understand that organ donation is an individual choice, but you may want to talk to your faith leader to help you reach a decision.</a:t>
            </a: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Q: </a:t>
            </a:r>
            <a:r>
              <a:rPr lang="en-GB" sz="1600" b="1" kern="1200" dirty="0">
                <a:solidFill>
                  <a:schemeClr val="tx1"/>
                </a:solidFill>
                <a:effectLst/>
                <a:latin typeface="+mn-lt"/>
                <a:ea typeface="+mn-ea"/>
                <a:cs typeface="+mn-cs"/>
              </a:rPr>
              <a:t>Can a person donate organs while they are alive? </a:t>
            </a:r>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Yes - living organ donation can take place where a living person can donate a kidney or part of their liver to someone who needs it.</a:t>
            </a:r>
          </a:p>
          <a:p>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Q: </a:t>
            </a:r>
            <a:r>
              <a:rPr lang="en-GB" sz="1600" b="1" kern="1200" dirty="0">
                <a:solidFill>
                  <a:schemeClr val="tx1"/>
                </a:solidFill>
                <a:effectLst/>
                <a:latin typeface="+mn-lt"/>
                <a:ea typeface="+mn-ea"/>
                <a:cs typeface="+mn-cs"/>
              </a:rPr>
              <a:t>Which organs can be donated?</a:t>
            </a:r>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The heart, lungs, kidneys, liver, eyes (corneas), pancreas, small intestine (small bowel) and tissues (including skin, bone and tendons) can all be donated.</a:t>
            </a:r>
          </a:p>
          <a:p>
            <a:r>
              <a:rPr lang="en-GB" sz="1600" kern="1200" dirty="0">
                <a:solidFill>
                  <a:schemeClr val="tx1"/>
                </a:solidFill>
                <a:effectLst/>
                <a:latin typeface="+mn-lt"/>
                <a:ea typeface="+mn-ea"/>
                <a:cs typeface="+mn-cs"/>
              </a:rPr>
              <a:t/>
            </a:r>
            <a:br>
              <a:rPr lang="en-GB" sz="1600" kern="1200" dirty="0">
                <a:solidFill>
                  <a:schemeClr val="tx1"/>
                </a:solidFill>
                <a:effectLst/>
                <a:latin typeface="+mn-lt"/>
                <a:ea typeface="+mn-ea"/>
                <a:cs typeface="+mn-cs"/>
              </a:rPr>
            </a:br>
            <a:r>
              <a:rPr lang="en-GB" sz="1600" kern="1200" dirty="0">
                <a:solidFill>
                  <a:schemeClr val="tx1"/>
                </a:solidFill>
                <a:effectLst/>
                <a:latin typeface="+mn-lt"/>
                <a:ea typeface="+mn-ea"/>
                <a:cs typeface="+mn-cs"/>
              </a:rPr>
              <a:t>Q</a:t>
            </a:r>
            <a:r>
              <a:rPr lang="en-GB" sz="1600" b="1" kern="1200" dirty="0">
                <a:solidFill>
                  <a:schemeClr val="tx1"/>
                </a:solidFill>
                <a:effectLst/>
                <a:latin typeface="+mn-lt"/>
                <a:ea typeface="+mn-ea"/>
                <a:cs typeface="+mn-cs"/>
              </a:rPr>
              <a:t>: Why is it important for a person to discuss their decision with their family? </a:t>
            </a:r>
            <a:r>
              <a:rPr lang="en-GB" sz="1600" kern="1200" dirty="0">
                <a:solidFill>
                  <a:schemeClr val="tx1"/>
                </a:solidFill>
                <a:effectLst/>
                <a:latin typeface="+mn-lt"/>
                <a:ea typeface="+mn-ea"/>
                <a:cs typeface="+mn-cs"/>
              </a:rPr>
              <a:t>If a person dies in circumstances where they are able to donate, their family will still be asked about organ donation. This is why it is so important that people discuss their choice with their family – to help make sure their choice is honoured</a:t>
            </a:r>
          </a:p>
          <a:p>
            <a:r>
              <a:rPr lang="en-GB" sz="1600" kern="1200" dirty="0">
                <a:solidFill>
                  <a:schemeClr val="tx1"/>
                </a:solidFill>
                <a:effectLst/>
                <a:latin typeface="+mn-lt"/>
                <a:ea typeface="+mn-ea"/>
                <a:cs typeface="+mn-cs"/>
              </a:rPr>
              <a:t/>
            </a:r>
            <a:br>
              <a:rPr lang="en-GB" sz="1600" kern="1200" dirty="0">
                <a:solidFill>
                  <a:schemeClr val="tx1"/>
                </a:solidFill>
                <a:effectLst/>
                <a:latin typeface="+mn-lt"/>
                <a:ea typeface="+mn-ea"/>
                <a:cs typeface="+mn-cs"/>
              </a:rPr>
            </a:br>
            <a:r>
              <a:rPr lang="en-GB" sz="1600" kern="1200" dirty="0">
                <a:solidFill>
                  <a:schemeClr val="tx1"/>
                </a:solidFill>
                <a:effectLst/>
                <a:latin typeface="+mn-lt"/>
                <a:ea typeface="+mn-ea"/>
                <a:cs typeface="+mn-cs"/>
              </a:rPr>
              <a:t>Q: </a:t>
            </a:r>
            <a:r>
              <a:rPr lang="en-GB" sz="1600" b="1" kern="1200" dirty="0">
                <a:solidFill>
                  <a:schemeClr val="tx1"/>
                </a:solidFill>
                <a:effectLst/>
                <a:latin typeface="+mn-lt"/>
                <a:ea typeface="+mn-ea"/>
                <a:cs typeface="+mn-cs"/>
              </a:rPr>
              <a:t>I have heard that sometimes organs can be bought or sold – is this true? </a:t>
            </a:r>
            <a:endParaRPr lang="en-GB"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No, the transplant laws in the UK absolutely prohibit the sale of human organs or tissue. </a:t>
            </a:r>
          </a:p>
          <a:p>
            <a:pPr marL="0" lvl="0" indent="0" algn="l" rtl="0">
              <a:spcBef>
                <a:spcPts val="0"/>
              </a:spcBef>
              <a:spcAft>
                <a:spcPts val="0"/>
              </a:spcAft>
              <a:buNone/>
            </a:pPr>
            <a:endParaRPr lang="en-GB" sz="1600" dirty="0">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DBDCB4-EE2B-1340-906B-BA060AFEF8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00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5" name="Footer Placeholder 4"/>
          <p:cNvSpPr>
            <a:spLocks noGrp="1"/>
          </p:cNvSpPr>
          <p:nvPr>
            <p:ph type="ftr" sz="quarter" idx="11"/>
          </p:nvPr>
        </p:nvSpPr>
        <p:spPr/>
        <p:txBody>
          <a:bodyPr/>
          <a:lstStyle/>
          <a:p>
            <a:pPr defTabSz="277246"/>
            <a:endParaRPr lang="en-GB">
              <a:solidFill>
                <a:srgbClr val="2A2C65">
                  <a:tint val="75000"/>
                </a:srgbClr>
              </a:solidFill>
            </a:endParaRPr>
          </a:p>
        </p:txBody>
      </p:sp>
      <p:sp>
        <p:nvSpPr>
          <p:cNvPr id="6" name="Slide Number Placeholder 5"/>
          <p:cNvSpPr>
            <a:spLocks noGrp="1"/>
          </p:cNvSpPr>
          <p:nvPr>
            <p:ph type="sldNum" sz="quarter" idx="12"/>
          </p:nvPr>
        </p:nvSpPr>
        <p:spPr/>
        <p:txBody>
          <a:body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335881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5" name="Footer Placeholder 4"/>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6" name="Slide Number Placeholder 5"/>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61626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5" name="Footer Placeholder 4"/>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6" name="Slide Number Placeholder 5"/>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3838611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ought for the day">
    <p:bg>
      <p:bgPr>
        <a:solidFill>
          <a:srgbClr val="142A33"/>
        </a:solidFill>
        <a:effectLst/>
      </p:bgPr>
    </p:bg>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77" y="722977"/>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D23B10-5F6E-4C31-BD4A-EB0C393B227D}" type="datetimeFigureOut">
              <a:rPr kumimoji="0" lang="en-GB"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14/04/2025</a:t>
            </a:fld>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676166-4FC4-466E-B78C-00BED8E29C44}" type="slidenum">
              <a:rPr kumimoji="0" lang="en-GB"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Content Placeholder 5">
            <a:extLst>
              <a:ext uri="{FF2B5EF4-FFF2-40B4-BE49-F238E27FC236}">
                <a16:creationId xmlns:a16="http://schemas.microsoft.com/office/drawing/2014/main" id="{8F5FD7A6-CF27-D0FC-CD3E-D9ABE71A69BF}"/>
              </a:ext>
            </a:extLst>
          </p:cNvPr>
          <p:cNvSpPr>
            <a:spLocks noGrp="1"/>
          </p:cNvSpPr>
          <p:nvPr>
            <p:ph sz="quarter" idx="13"/>
          </p:nvPr>
        </p:nvSpPr>
        <p:spPr>
          <a:xfrm>
            <a:off x="1524000" y="885365"/>
            <a:ext cx="9144000" cy="5087270"/>
          </a:xfrm>
        </p:spPr>
        <p:txBody>
          <a:bodyPr>
            <a:normAutofit/>
          </a:bodyPr>
          <a:lstStyle>
            <a:lvl1pPr marL="0" indent="0">
              <a:buNone/>
              <a:defRPr sz="5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Content Placeholder 7">
            <a:extLst>
              <a:ext uri="{FF2B5EF4-FFF2-40B4-BE49-F238E27FC236}">
                <a16:creationId xmlns:a16="http://schemas.microsoft.com/office/drawing/2014/main" id="{7E61F2BF-9724-2BA9-43FC-90F9E1C2EE40}"/>
              </a:ext>
            </a:extLst>
          </p:cNvPr>
          <p:cNvSpPr>
            <a:spLocks noGrp="1"/>
          </p:cNvSpPr>
          <p:nvPr>
            <p:ph sz="quarter" idx="14" hasCustomPrompt="1"/>
          </p:nvPr>
        </p:nvSpPr>
        <p:spPr>
          <a:xfrm>
            <a:off x="4495966" y="219073"/>
            <a:ext cx="4480560" cy="565150"/>
          </a:xfrm>
        </p:spPr>
        <p:txBody>
          <a:bodyPr/>
          <a:lstStyle>
            <a:lvl1pPr marL="0" indent="0">
              <a:buNone/>
              <a:defRPr>
                <a:solidFill>
                  <a:schemeClr val="bg1"/>
                </a:solidFill>
              </a:defRPr>
            </a:lvl1pPr>
          </a:lstStyle>
          <a:p>
            <a:pPr lvl="0"/>
            <a:r>
              <a:rPr lang="en-US" dirty="0"/>
              <a:t>Thought for the Day</a:t>
            </a:r>
          </a:p>
        </p:txBody>
      </p:sp>
    </p:spTree>
    <p:extLst>
      <p:ext uri="{BB962C8B-B14F-4D97-AF65-F5344CB8AC3E}">
        <p14:creationId xmlns:p14="http://schemas.microsoft.com/office/powerpoint/2010/main" val="242762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Double">
    <p:spTree>
      <p:nvGrpSpPr>
        <p:cNvPr id="1" name=""/>
        <p:cNvGrpSpPr/>
        <p:nvPr/>
      </p:nvGrpSpPr>
      <p:grpSpPr>
        <a:xfrm>
          <a:off x="0" y="0"/>
          <a:ext cx="0" cy="0"/>
          <a:chOff x="0" y="0"/>
          <a:chExt cx="0" cy="0"/>
        </a:xfrm>
      </p:grpSpPr>
      <p:pic>
        <p:nvPicPr>
          <p:cNvPr id="9" name="Picture 8" descr="Background pattern">
            <a:extLst>
              <a:ext uri="{FF2B5EF4-FFF2-40B4-BE49-F238E27FC236}">
                <a16:creationId xmlns:a16="http://schemas.microsoft.com/office/drawing/2014/main" id="{0AE1868C-85BF-93BB-3588-74EE91FD89C4}"/>
              </a:ext>
            </a:extLst>
          </p:cNvPr>
          <p:cNvPicPr>
            <a:picLocks noGrp="1" noRot="1" noChangeAspect="1" noMove="1" noResize="1" noEditPoints="1" noAdjustHandles="1" noChangeArrowheads="1" noChangeShapeType="1" noCrop="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6056980" y="722980"/>
            <a:ext cx="6135023" cy="6135023"/>
          </a:xfrm>
          <a:prstGeom prst="rect">
            <a:avLst/>
          </a:prstGeom>
        </p:spPr>
      </p:pic>
      <p:sp>
        <p:nvSpPr>
          <p:cNvPr id="2" name="Date Placeholder 1">
            <a:extLst>
              <a:ext uri="{FF2B5EF4-FFF2-40B4-BE49-F238E27FC236}">
                <a16:creationId xmlns:a16="http://schemas.microsoft.com/office/drawing/2014/main" id="{E98025D0-00CC-5873-87B6-FAF67CE11AED}"/>
              </a:ext>
            </a:extLst>
          </p:cNvPr>
          <p:cNvSpPr>
            <a:spLocks noGrp="1"/>
          </p:cNvSpPr>
          <p:nvPr>
            <p:ph type="dt" sz="half" idx="10"/>
          </p:nvPr>
        </p:nvSpPr>
        <p:spPr/>
        <p:txBody>
          <a:bodyPr/>
          <a:lstStyle/>
          <a:p>
            <a:pPr defTabSz="914315">
              <a:defRPr/>
            </a:pPr>
            <a:fld id="{9BD23B10-5F6E-4C31-BD4A-EB0C393B227D}" type="datetimeFigureOut">
              <a:rPr lang="en-GB" smtClean="0">
                <a:solidFill>
                  <a:prstClr val="black">
                    <a:tint val="75000"/>
                  </a:prstClr>
                </a:solidFill>
              </a:rPr>
              <a:pPr defTabSz="914315">
                <a:defRPr/>
              </a:pPr>
              <a:t>14/04/2025</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A2CE5C4F-9225-5225-49BF-13FB354AB5A7}"/>
              </a:ext>
            </a:extLst>
          </p:cNvPr>
          <p:cNvSpPr>
            <a:spLocks noGrp="1"/>
          </p:cNvSpPr>
          <p:nvPr>
            <p:ph type="ftr" sz="quarter" idx="11"/>
          </p:nvPr>
        </p:nvSpPr>
        <p:spPr/>
        <p:txBody>
          <a:bodyPr/>
          <a:lstStyle/>
          <a:p>
            <a:pPr defTabSz="914315">
              <a:defRPr/>
            </a:pPr>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76FD17C9-68FF-D247-9071-33E7D94FA1DF}"/>
              </a:ext>
            </a:extLst>
          </p:cNvPr>
          <p:cNvSpPr>
            <a:spLocks noGrp="1"/>
          </p:cNvSpPr>
          <p:nvPr>
            <p:ph type="sldNum" sz="quarter" idx="12"/>
          </p:nvPr>
        </p:nvSpPr>
        <p:spPr/>
        <p:txBody>
          <a:bodyPr/>
          <a:lstStyle/>
          <a:p>
            <a:pPr defTabSz="914315">
              <a:defRPr/>
            </a:pPr>
            <a:fld id="{FC676166-4FC4-466E-B78C-00BED8E29C44}" type="slidenum">
              <a:rPr lang="en-GB" smtClean="0">
                <a:solidFill>
                  <a:prstClr val="black">
                    <a:tint val="75000"/>
                  </a:prstClr>
                </a:solidFill>
              </a:rPr>
              <a:pPr defTabSz="914315">
                <a:defRPr/>
              </a:pPr>
              <a:t>‹#›</a:t>
            </a:fld>
            <a:endParaRPr lang="en-GB">
              <a:solidFill>
                <a:prstClr val="black">
                  <a:tint val="75000"/>
                </a:prstClr>
              </a:solidFill>
            </a:endParaRPr>
          </a:p>
        </p:txBody>
      </p:sp>
      <p:sp>
        <p:nvSpPr>
          <p:cNvPr id="5" name="Content Placeholder 5">
            <a:extLst>
              <a:ext uri="{FF2B5EF4-FFF2-40B4-BE49-F238E27FC236}">
                <a16:creationId xmlns:a16="http://schemas.microsoft.com/office/drawing/2014/main" id="{71734F38-48B8-5B00-12E7-941380A48B43}"/>
              </a:ext>
            </a:extLst>
          </p:cNvPr>
          <p:cNvSpPr>
            <a:spLocks noGrp="1"/>
          </p:cNvSpPr>
          <p:nvPr>
            <p:ph sz="quarter" idx="15"/>
          </p:nvPr>
        </p:nvSpPr>
        <p:spPr>
          <a:xfrm>
            <a:off x="195384" y="1315092"/>
            <a:ext cx="5599724" cy="4657544"/>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5">
            <a:extLst>
              <a:ext uri="{FF2B5EF4-FFF2-40B4-BE49-F238E27FC236}">
                <a16:creationId xmlns:a16="http://schemas.microsoft.com/office/drawing/2014/main" id="{B610A50F-1A97-91FE-C949-C1A961A4C90E}"/>
              </a:ext>
            </a:extLst>
          </p:cNvPr>
          <p:cNvSpPr>
            <a:spLocks noGrp="1"/>
          </p:cNvSpPr>
          <p:nvPr>
            <p:ph sz="quarter" idx="16"/>
          </p:nvPr>
        </p:nvSpPr>
        <p:spPr>
          <a:xfrm>
            <a:off x="6096000" y="1315094"/>
            <a:ext cx="5697416" cy="4657543"/>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9946F394-09A1-0E39-BAA9-4A2D6740F837}"/>
              </a:ext>
            </a:extLst>
          </p:cNvPr>
          <p:cNvSpPr>
            <a:spLocks noGrp="1"/>
          </p:cNvSpPr>
          <p:nvPr>
            <p:ph type="body" sz="quarter" idx="17"/>
          </p:nvPr>
        </p:nvSpPr>
        <p:spPr>
          <a:xfrm>
            <a:off x="2566991" y="722978"/>
            <a:ext cx="7058025" cy="524678"/>
          </a:xfrm>
        </p:spPr>
        <p:txBody>
          <a:bodyPr/>
          <a:lstStyle>
            <a:lvl1pPr marL="0" indent="0" algn="ctr">
              <a:buNone/>
              <a:defRPr/>
            </a:lvl1pPr>
          </a:lstStyle>
          <a:p>
            <a:pPr lvl="0"/>
            <a:endParaRPr lang="en-GB"/>
          </a:p>
        </p:txBody>
      </p:sp>
    </p:spTree>
    <p:extLst>
      <p:ext uri="{BB962C8B-B14F-4D97-AF65-F5344CB8AC3E}">
        <p14:creationId xmlns:p14="http://schemas.microsoft.com/office/powerpoint/2010/main" val="2518220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82710E5-D464-A44C-8B11-C9451EF336BE}"/>
              </a:ext>
            </a:extLst>
          </p:cNvPr>
          <p:cNvSpPr>
            <a:spLocks noGrp="1"/>
          </p:cNvSpPr>
          <p:nvPr>
            <p:ph type="title"/>
          </p:nvPr>
        </p:nvSpPr>
        <p:spPr>
          <a:xfrm>
            <a:off x="5922239" y="1914896"/>
            <a:ext cx="6162692" cy="1932710"/>
          </a:xfrm>
          <a:prstGeom prst="rect">
            <a:avLst/>
          </a:prstGeom>
        </p:spPr>
        <p:txBody>
          <a:bodyPr vert="horz" lIns="91440" tIns="45720" rIns="91440" bIns="45720" rtlCol="0" anchor="t">
            <a:noAutofit/>
          </a:bodyPr>
          <a:lstStyle>
            <a:lvl1pPr>
              <a:lnSpc>
                <a:spcPct val="100000"/>
              </a:lnSpc>
              <a:defRPr sz="5999"/>
            </a:lvl1pPr>
          </a:lstStyle>
          <a:p>
            <a:r>
              <a:rPr lang="en-GB" dirty="0"/>
              <a:t>Click to edit Master title style</a:t>
            </a:r>
            <a:endParaRPr lang="en-US" dirty="0"/>
          </a:p>
        </p:txBody>
      </p:sp>
      <p:sp>
        <p:nvSpPr>
          <p:cNvPr id="16" name="Text Placeholder 15">
            <a:extLst>
              <a:ext uri="{FF2B5EF4-FFF2-40B4-BE49-F238E27FC236}">
                <a16:creationId xmlns:a16="http://schemas.microsoft.com/office/drawing/2014/main" id="{E30D371E-DCBA-3E43-B11A-68C3F8DB532F}"/>
              </a:ext>
            </a:extLst>
          </p:cNvPr>
          <p:cNvSpPr>
            <a:spLocks noGrp="1"/>
          </p:cNvSpPr>
          <p:nvPr>
            <p:ph type="body" sz="quarter" idx="10"/>
          </p:nvPr>
        </p:nvSpPr>
        <p:spPr>
          <a:xfrm>
            <a:off x="5922239" y="4114955"/>
            <a:ext cx="4977517" cy="1932710"/>
          </a:xfrm>
        </p:spPr>
        <p:txBody>
          <a:bodyPr/>
          <a:lstStyle>
            <a:lvl5pPr>
              <a:defRPr sz="15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1530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051CDAA-D419-A84F-8EEF-2CEB6F575A08}"/>
              </a:ext>
            </a:extLst>
          </p:cNvPr>
          <p:cNvSpPr>
            <a:spLocks noGrp="1"/>
          </p:cNvSpPr>
          <p:nvPr>
            <p:ph type="title"/>
          </p:nvPr>
        </p:nvSpPr>
        <p:spPr>
          <a:xfrm>
            <a:off x="332113" y="83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6" name="Text Placeholder 15">
            <a:extLst>
              <a:ext uri="{FF2B5EF4-FFF2-40B4-BE49-F238E27FC236}">
                <a16:creationId xmlns:a16="http://schemas.microsoft.com/office/drawing/2014/main" id="{2F76455B-F063-D345-994F-6406A7C9D3D2}"/>
              </a:ext>
            </a:extLst>
          </p:cNvPr>
          <p:cNvSpPr>
            <a:spLocks noGrp="1"/>
          </p:cNvSpPr>
          <p:nvPr>
            <p:ph type="body" sz="quarter" idx="11"/>
          </p:nvPr>
        </p:nvSpPr>
        <p:spPr>
          <a:xfrm>
            <a:off x="332153" y="1170385"/>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7">
            <a:extLst>
              <a:ext uri="{FF2B5EF4-FFF2-40B4-BE49-F238E27FC236}">
                <a16:creationId xmlns:a16="http://schemas.microsoft.com/office/drawing/2014/main" id="{D33F8743-88FC-904C-8EED-56D48DAD9AEB}"/>
              </a:ext>
            </a:extLst>
          </p:cNvPr>
          <p:cNvSpPr>
            <a:spLocks noGrp="1"/>
          </p:cNvSpPr>
          <p:nvPr>
            <p:ph type="body" sz="quarter" idx="12"/>
          </p:nvPr>
        </p:nvSpPr>
        <p:spPr>
          <a:xfrm>
            <a:off x="6147787" y="1170385"/>
            <a:ext cx="5581105" cy="38171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108354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26FD9C2-A7E5-E04E-A593-48B1A0AE7A97}"/>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bg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FFFFFF"/>
                </a:solidFill>
              </a:rPr>
              <a:pPr defTabSz="342854"/>
              <a:t>‹#›</a:t>
            </a:fld>
            <a:r>
              <a:rPr lang="en-US" smtClean="0">
                <a:solidFill>
                  <a:srgbClr val="FFFFFF"/>
                </a:solidFill>
              </a:rPr>
              <a:t>         Exploring Donation</a:t>
            </a:r>
            <a:endParaRPr lang="en-US" dirty="0">
              <a:solidFill>
                <a:srgbClr val="FFFFFF"/>
              </a:solidFill>
            </a:endParaRPr>
          </a:p>
        </p:txBody>
      </p:sp>
      <p:sp>
        <p:nvSpPr>
          <p:cNvPr id="11" name="Title Placeholder 1">
            <a:extLst>
              <a:ext uri="{FF2B5EF4-FFF2-40B4-BE49-F238E27FC236}">
                <a16:creationId xmlns:a16="http://schemas.microsoft.com/office/drawing/2014/main" id="{201D1CC7-70B5-2948-8150-25A93C069C3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lvl1pPr>
              <a:defRPr>
                <a:solidFill>
                  <a:schemeClr val="bg1"/>
                </a:solidFill>
              </a:defRPr>
            </a:lvl1pPr>
          </a:lstStyle>
          <a:p>
            <a:r>
              <a:rPr lang="en-GB" dirty="0"/>
              <a:t>Click to edit Master title style</a:t>
            </a:r>
            <a:endParaRPr lang="en-US" dirty="0"/>
          </a:p>
        </p:txBody>
      </p:sp>
      <p:sp>
        <p:nvSpPr>
          <p:cNvPr id="15" name="Text Placeholder 14">
            <a:extLst>
              <a:ext uri="{FF2B5EF4-FFF2-40B4-BE49-F238E27FC236}">
                <a16:creationId xmlns:a16="http://schemas.microsoft.com/office/drawing/2014/main" id="{35DA1A3F-8074-4649-9146-5B9F655D4E15}"/>
              </a:ext>
            </a:extLst>
          </p:cNvPr>
          <p:cNvSpPr>
            <a:spLocks noGrp="1"/>
          </p:cNvSpPr>
          <p:nvPr>
            <p:ph type="body" sz="quarter" idx="11"/>
          </p:nvPr>
        </p:nvSpPr>
        <p:spPr>
          <a:xfrm>
            <a:off x="4402605" y="2118122"/>
            <a:ext cx="3398851" cy="26217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8824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26FD9C2-A7E5-E04E-A593-48B1A0AE7A97}"/>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bg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FFFFFF"/>
                </a:solidFill>
              </a:rPr>
              <a:pPr defTabSz="342854"/>
              <a:t>‹#›</a:t>
            </a:fld>
            <a:r>
              <a:rPr lang="en-US" smtClean="0">
                <a:solidFill>
                  <a:srgbClr val="FFFFFF"/>
                </a:solidFill>
              </a:rPr>
              <a:t>         Exploring Donation</a:t>
            </a:r>
            <a:endParaRPr lang="en-US" dirty="0">
              <a:solidFill>
                <a:srgbClr val="FFFFFF"/>
              </a:solidFill>
            </a:endParaRPr>
          </a:p>
        </p:txBody>
      </p:sp>
      <p:sp>
        <p:nvSpPr>
          <p:cNvPr id="11" name="Title Placeholder 1">
            <a:extLst>
              <a:ext uri="{FF2B5EF4-FFF2-40B4-BE49-F238E27FC236}">
                <a16:creationId xmlns:a16="http://schemas.microsoft.com/office/drawing/2014/main" id="{201D1CC7-70B5-2948-8150-25A93C069C3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lvl1pPr>
              <a:defRPr>
                <a:solidFill>
                  <a:schemeClr val="bg1"/>
                </a:solidFill>
              </a:defRPr>
            </a:lvl1pPr>
          </a:lstStyle>
          <a:p>
            <a:r>
              <a:rPr lang="en-GB" dirty="0"/>
              <a:t>Click to edit Master title style</a:t>
            </a:r>
            <a:endParaRPr lang="en-US" dirty="0"/>
          </a:p>
        </p:txBody>
      </p:sp>
      <p:sp>
        <p:nvSpPr>
          <p:cNvPr id="15" name="Text Placeholder 14">
            <a:extLst>
              <a:ext uri="{FF2B5EF4-FFF2-40B4-BE49-F238E27FC236}">
                <a16:creationId xmlns:a16="http://schemas.microsoft.com/office/drawing/2014/main" id="{35DA1A3F-8074-4649-9146-5B9F655D4E15}"/>
              </a:ext>
            </a:extLst>
          </p:cNvPr>
          <p:cNvSpPr>
            <a:spLocks noGrp="1"/>
          </p:cNvSpPr>
          <p:nvPr>
            <p:ph type="body" sz="quarter" idx="11"/>
          </p:nvPr>
        </p:nvSpPr>
        <p:spPr>
          <a:xfrm>
            <a:off x="1326196" y="1734672"/>
            <a:ext cx="4978985" cy="26217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4">
            <a:extLst>
              <a:ext uri="{FF2B5EF4-FFF2-40B4-BE49-F238E27FC236}">
                <a16:creationId xmlns:a16="http://schemas.microsoft.com/office/drawing/2014/main" id="{C863AB56-F599-534A-93DB-D168348859C1}"/>
              </a:ext>
            </a:extLst>
          </p:cNvPr>
          <p:cNvSpPr>
            <a:spLocks noGrp="1"/>
          </p:cNvSpPr>
          <p:nvPr>
            <p:ph type="body" sz="quarter" idx="12"/>
          </p:nvPr>
        </p:nvSpPr>
        <p:spPr>
          <a:xfrm>
            <a:off x="7871830" y="2696573"/>
            <a:ext cx="3398851" cy="26217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082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26FD9C2-A7E5-E04E-A593-48B1A0AE7A97}"/>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bg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FFFFFF"/>
                </a:solidFill>
              </a:rPr>
              <a:pPr defTabSz="342854"/>
              <a:t>‹#›</a:t>
            </a:fld>
            <a:r>
              <a:rPr lang="en-US" smtClean="0">
                <a:solidFill>
                  <a:srgbClr val="FFFFFF"/>
                </a:solidFill>
              </a:rPr>
              <a:t>         Exploring Donation</a:t>
            </a:r>
            <a:endParaRPr lang="en-US" dirty="0">
              <a:solidFill>
                <a:srgbClr val="FFFFFF"/>
              </a:solidFill>
            </a:endParaRPr>
          </a:p>
        </p:txBody>
      </p:sp>
      <p:sp>
        <p:nvSpPr>
          <p:cNvPr id="11" name="Title Placeholder 1">
            <a:extLst>
              <a:ext uri="{FF2B5EF4-FFF2-40B4-BE49-F238E27FC236}">
                <a16:creationId xmlns:a16="http://schemas.microsoft.com/office/drawing/2014/main" id="{201D1CC7-70B5-2948-8150-25A93C069C37}"/>
              </a:ext>
            </a:extLst>
          </p:cNvPr>
          <p:cNvSpPr>
            <a:spLocks noGrp="1"/>
          </p:cNvSpPr>
          <p:nvPr>
            <p:ph type="title"/>
          </p:nvPr>
        </p:nvSpPr>
        <p:spPr>
          <a:xfrm>
            <a:off x="332113" y="489858"/>
            <a:ext cx="10515600" cy="933086"/>
          </a:xfrm>
          <a:prstGeom prst="rect">
            <a:avLst/>
          </a:prstGeom>
        </p:spPr>
        <p:txBody>
          <a:bodyPr vert="horz" lIns="91440" tIns="45720" rIns="91440" bIns="45720" rtlCol="0" anchor="t">
            <a:noAutofit/>
          </a:bodyPr>
          <a:lstStyle>
            <a:lvl1pPr>
              <a:defRPr sz="4499">
                <a:solidFill>
                  <a:schemeClr val="bg1"/>
                </a:solidFill>
              </a:defRPr>
            </a:lvl1pPr>
          </a:lstStyle>
          <a:p>
            <a:r>
              <a:rPr lang="en-GB" dirty="0"/>
              <a:t>Click to edit Master title style</a:t>
            </a:r>
            <a:endParaRPr lang="en-US" dirty="0"/>
          </a:p>
        </p:txBody>
      </p:sp>
      <p:sp>
        <p:nvSpPr>
          <p:cNvPr id="15" name="Text Placeholder 14">
            <a:extLst>
              <a:ext uri="{FF2B5EF4-FFF2-40B4-BE49-F238E27FC236}">
                <a16:creationId xmlns:a16="http://schemas.microsoft.com/office/drawing/2014/main" id="{35DA1A3F-8074-4649-9146-5B9F655D4E15}"/>
              </a:ext>
            </a:extLst>
          </p:cNvPr>
          <p:cNvSpPr>
            <a:spLocks noGrp="1"/>
          </p:cNvSpPr>
          <p:nvPr>
            <p:ph type="body" sz="quarter" idx="11"/>
          </p:nvPr>
        </p:nvSpPr>
        <p:spPr>
          <a:xfrm>
            <a:off x="3025622" y="3088459"/>
            <a:ext cx="6173887" cy="2621756"/>
          </a:xfrm>
        </p:spPr>
        <p:txBody>
          <a:bodyPr/>
          <a:lstStyle>
            <a:lvl1pPr>
              <a:defRPr sz="3300">
                <a:solidFill>
                  <a:schemeClr val="bg1"/>
                </a:solidFill>
              </a:defRPr>
            </a:lvl1pPr>
            <a:lvl2pPr>
              <a:defRPr sz="3300">
                <a:solidFill>
                  <a:schemeClr val="bg1"/>
                </a:solidFill>
              </a:defRPr>
            </a:lvl2pPr>
            <a:lvl3pPr>
              <a:defRPr sz="3300">
                <a:solidFill>
                  <a:schemeClr val="bg1"/>
                </a:solidFill>
              </a:defRPr>
            </a:lvl3pPr>
            <a:lvl4pPr>
              <a:defRPr sz="3300">
                <a:solidFill>
                  <a:schemeClr val="bg1"/>
                </a:solidFill>
              </a:defRPr>
            </a:lvl4pPr>
            <a:lvl5pPr>
              <a:defRPr sz="33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05709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2B328AC7-B89C-FA48-9C37-5DA2C038D5CA}"/>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15">
            <a:extLst>
              <a:ext uri="{FF2B5EF4-FFF2-40B4-BE49-F238E27FC236}">
                <a16:creationId xmlns:a16="http://schemas.microsoft.com/office/drawing/2014/main" id="{E9C00A56-0799-3E46-8984-48EF18B44DC5}"/>
              </a:ext>
            </a:extLst>
          </p:cNvPr>
          <p:cNvSpPr>
            <a:spLocks noGrp="1"/>
          </p:cNvSpPr>
          <p:nvPr>
            <p:ph type="body" sz="quarter" idx="11"/>
          </p:nvPr>
        </p:nvSpPr>
        <p:spPr>
          <a:xfrm>
            <a:off x="1516600" y="2409999"/>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6432E14C-F2C7-2440-A1BC-640FFD70898A}"/>
              </a:ext>
            </a:extLst>
          </p:cNvPr>
          <p:cNvSpPr>
            <a:spLocks noGrp="1"/>
          </p:cNvSpPr>
          <p:nvPr>
            <p:ph type="body" sz="quarter" idx="12"/>
          </p:nvPr>
        </p:nvSpPr>
        <p:spPr>
          <a:xfrm>
            <a:off x="6299766" y="2409999"/>
            <a:ext cx="5581105" cy="38171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1F5575F6-B62D-1C4B-B4B5-57606D7D182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196594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5" name="Footer Placeholder 4"/>
          <p:cNvSpPr>
            <a:spLocks noGrp="1"/>
          </p:cNvSpPr>
          <p:nvPr>
            <p:ph type="ftr" sz="quarter" idx="11"/>
          </p:nvPr>
        </p:nvSpPr>
        <p:spPr/>
        <p:txBody>
          <a:bodyPr/>
          <a:lstStyle/>
          <a:p>
            <a:pPr defTabSz="277246"/>
            <a:endParaRPr lang="en-GB">
              <a:solidFill>
                <a:srgbClr val="2A2C65">
                  <a:tint val="75000"/>
                </a:srgbClr>
              </a:solidFill>
            </a:endParaRPr>
          </a:p>
        </p:txBody>
      </p:sp>
      <p:sp>
        <p:nvSpPr>
          <p:cNvPr id="6" name="Slide Number Placeholder 5"/>
          <p:cNvSpPr>
            <a:spLocks noGrp="1"/>
          </p:cNvSpPr>
          <p:nvPr>
            <p:ph type="sldNum" sz="quarter" idx="12"/>
          </p:nvPr>
        </p:nvSpPr>
        <p:spPr/>
        <p:txBody>
          <a:body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2143324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4A01C31-BB37-6647-AA60-4125876DA3FE}"/>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15">
            <a:extLst>
              <a:ext uri="{FF2B5EF4-FFF2-40B4-BE49-F238E27FC236}">
                <a16:creationId xmlns:a16="http://schemas.microsoft.com/office/drawing/2014/main" id="{919EB612-41C6-DD44-A171-40F1331A70BD}"/>
              </a:ext>
            </a:extLst>
          </p:cNvPr>
          <p:cNvSpPr>
            <a:spLocks noGrp="1"/>
          </p:cNvSpPr>
          <p:nvPr>
            <p:ph type="body" sz="quarter" idx="11"/>
          </p:nvPr>
        </p:nvSpPr>
        <p:spPr>
          <a:xfrm>
            <a:off x="332153" y="1170385"/>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CB7CA399-5D97-A341-9F7D-9A34600DA7C5}"/>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176346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4A01C31-BB37-6647-AA60-4125876DA3FE}"/>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15">
            <a:extLst>
              <a:ext uri="{FF2B5EF4-FFF2-40B4-BE49-F238E27FC236}">
                <a16:creationId xmlns:a16="http://schemas.microsoft.com/office/drawing/2014/main" id="{919EB612-41C6-DD44-A171-40F1331A70BD}"/>
              </a:ext>
            </a:extLst>
          </p:cNvPr>
          <p:cNvSpPr>
            <a:spLocks noGrp="1"/>
          </p:cNvSpPr>
          <p:nvPr>
            <p:ph type="body" sz="quarter" idx="11"/>
          </p:nvPr>
        </p:nvSpPr>
        <p:spPr>
          <a:xfrm>
            <a:off x="1077581" y="2386940"/>
            <a:ext cx="2992289" cy="24760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CB7CA399-5D97-A341-9F7D-9A34600DA7C5}"/>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7" name="Text Placeholder 17">
            <a:extLst>
              <a:ext uri="{FF2B5EF4-FFF2-40B4-BE49-F238E27FC236}">
                <a16:creationId xmlns:a16="http://schemas.microsoft.com/office/drawing/2014/main" id="{5310E824-FF70-B44A-8018-A6C79F353533}"/>
              </a:ext>
            </a:extLst>
          </p:cNvPr>
          <p:cNvSpPr>
            <a:spLocks noGrp="1"/>
          </p:cNvSpPr>
          <p:nvPr>
            <p:ph type="body" sz="quarter" idx="12"/>
          </p:nvPr>
        </p:nvSpPr>
        <p:spPr>
          <a:xfrm>
            <a:off x="6147787" y="1333879"/>
            <a:ext cx="5581105" cy="36536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118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2B328AC7-B89C-FA48-9C37-5DA2C038D5CA}"/>
              </a:ext>
            </a:extLst>
          </p:cNvPr>
          <p:cNvSpPr>
            <a:spLocks noGrp="1"/>
          </p:cNvSpPr>
          <p:nvPr>
            <p:ph type="title"/>
          </p:nvPr>
        </p:nvSpPr>
        <p:spPr>
          <a:xfrm>
            <a:off x="332112" y="400793"/>
            <a:ext cx="6266955" cy="534389"/>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6" name="Text Placeholder 17">
            <a:extLst>
              <a:ext uri="{FF2B5EF4-FFF2-40B4-BE49-F238E27FC236}">
                <a16:creationId xmlns:a16="http://schemas.microsoft.com/office/drawing/2014/main" id="{6432E14C-F2C7-2440-A1BC-640FFD70898A}"/>
              </a:ext>
            </a:extLst>
          </p:cNvPr>
          <p:cNvSpPr>
            <a:spLocks noGrp="1"/>
          </p:cNvSpPr>
          <p:nvPr>
            <p:ph type="body" sz="quarter" idx="12"/>
          </p:nvPr>
        </p:nvSpPr>
        <p:spPr>
          <a:xfrm>
            <a:off x="9048114" y="1289347"/>
            <a:ext cx="2956667" cy="4670633"/>
          </a:xfrm>
        </p:spPr>
        <p:txBody>
          <a:bodyPr/>
          <a:lstStyle>
            <a:lvl1pPr>
              <a:lnSpc>
                <a:spcPts val="3300"/>
              </a:lnSpc>
              <a:defRPr sz="3300">
                <a:solidFill>
                  <a:schemeClr val="bg1"/>
                </a:solidFill>
              </a:defRPr>
            </a:lvl1pPr>
            <a:lvl2pPr>
              <a:lnSpc>
                <a:spcPts val="3300"/>
              </a:lnSpc>
              <a:defRPr sz="3300">
                <a:solidFill>
                  <a:schemeClr val="bg1"/>
                </a:solidFill>
              </a:defRPr>
            </a:lvl2pPr>
            <a:lvl3pPr>
              <a:lnSpc>
                <a:spcPts val="3300"/>
              </a:lnSpc>
              <a:defRPr sz="3300">
                <a:solidFill>
                  <a:schemeClr val="bg1"/>
                </a:solidFill>
              </a:defRPr>
            </a:lvl3pPr>
            <a:lvl4pPr>
              <a:lnSpc>
                <a:spcPts val="3300"/>
              </a:lnSpc>
              <a:defRPr sz="3300">
                <a:solidFill>
                  <a:schemeClr val="bg1"/>
                </a:solidFill>
              </a:defRPr>
            </a:lvl4pPr>
            <a:lvl5pPr>
              <a:lnSpc>
                <a:spcPts val="3300"/>
              </a:lnSpc>
              <a:defRPr sz="33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3B83EAD7-33EB-F74C-9DE9-A216FF615C6E}"/>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8" name="Picture Placeholder 7">
            <a:extLst>
              <a:ext uri="{FF2B5EF4-FFF2-40B4-BE49-F238E27FC236}">
                <a16:creationId xmlns:a16="http://schemas.microsoft.com/office/drawing/2014/main" id="{28BE38A4-4CC6-7B46-AA8E-A7051788AB21}"/>
              </a:ext>
            </a:extLst>
          </p:cNvPr>
          <p:cNvSpPr>
            <a:spLocks noGrp="1"/>
          </p:cNvSpPr>
          <p:nvPr>
            <p:ph type="pic" sz="quarter" idx="13"/>
          </p:nvPr>
        </p:nvSpPr>
        <p:spPr>
          <a:xfrm>
            <a:off x="400754" y="1238003"/>
            <a:ext cx="1241878" cy="1241999"/>
          </a:xfrm>
          <a:prstGeom prst="ellipse">
            <a:avLst/>
          </a:prstGeom>
        </p:spPr>
        <p:txBody>
          <a:bodyPr/>
          <a:lstStyle/>
          <a:p>
            <a:endParaRPr lang="en-US" dirty="0"/>
          </a:p>
        </p:txBody>
      </p:sp>
      <p:sp>
        <p:nvSpPr>
          <p:cNvPr id="13" name="Picture Placeholder 7">
            <a:extLst>
              <a:ext uri="{FF2B5EF4-FFF2-40B4-BE49-F238E27FC236}">
                <a16:creationId xmlns:a16="http://schemas.microsoft.com/office/drawing/2014/main" id="{3ED1F124-65A7-734F-B718-F64A74707759}"/>
              </a:ext>
            </a:extLst>
          </p:cNvPr>
          <p:cNvSpPr>
            <a:spLocks noGrp="1"/>
          </p:cNvSpPr>
          <p:nvPr>
            <p:ph type="pic" sz="quarter" idx="14"/>
          </p:nvPr>
        </p:nvSpPr>
        <p:spPr>
          <a:xfrm>
            <a:off x="400754" y="3749635"/>
            <a:ext cx="1241878" cy="1241999"/>
          </a:xfrm>
          <a:prstGeom prst="ellipse">
            <a:avLst/>
          </a:prstGeom>
        </p:spPr>
        <p:txBody>
          <a:bodyPr/>
          <a:lstStyle/>
          <a:p>
            <a:endParaRPr lang="en-US" dirty="0"/>
          </a:p>
        </p:txBody>
      </p:sp>
      <p:sp>
        <p:nvSpPr>
          <p:cNvPr id="15" name="Picture Placeholder 7">
            <a:extLst>
              <a:ext uri="{FF2B5EF4-FFF2-40B4-BE49-F238E27FC236}">
                <a16:creationId xmlns:a16="http://schemas.microsoft.com/office/drawing/2014/main" id="{339CA3D1-436C-E545-BD32-B49E9818430A}"/>
              </a:ext>
            </a:extLst>
          </p:cNvPr>
          <p:cNvSpPr>
            <a:spLocks noGrp="1"/>
          </p:cNvSpPr>
          <p:nvPr>
            <p:ph type="pic" sz="quarter" idx="15"/>
          </p:nvPr>
        </p:nvSpPr>
        <p:spPr>
          <a:xfrm>
            <a:off x="6705935" y="2449287"/>
            <a:ext cx="1241878" cy="1241999"/>
          </a:xfrm>
          <a:prstGeom prst="ellipse">
            <a:avLst/>
          </a:prstGeom>
        </p:spPr>
        <p:txBody>
          <a:bodyPr/>
          <a:lstStyle/>
          <a:p>
            <a:endParaRPr lang="en-US" dirty="0"/>
          </a:p>
        </p:txBody>
      </p:sp>
      <p:sp>
        <p:nvSpPr>
          <p:cNvPr id="16" name="Picture Placeholder 7">
            <a:extLst>
              <a:ext uri="{FF2B5EF4-FFF2-40B4-BE49-F238E27FC236}">
                <a16:creationId xmlns:a16="http://schemas.microsoft.com/office/drawing/2014/main" id="{A59C1936-C453-DF42-A156-AF71843BFEB9}"/>
              </a:ext>
            </a:extLst>
          </p:cNvPr>
          <p:cNvSpPr>
            <a:spLocks noGrp="1"/>
          </p:cNvSpPr>
          <p:nvPr>
            <p:ph type="pic" sz="quarter" idx="16"/>
          </p:nvPr>
        </p:nvSpPr>
        <p:spPr>
          <a:xfrm>
            <a:off x="6705935" y="5032170"/>
            <a:ext cx="1241878" cy="1241999"/>
          </a:xfrm>
          <a:prstGeom prst="ellipse">
            <a:avLst/>
          </a:prstGeom>
        </p:spPr>
        <p:txBody>
          <a:bodyPr/>
          <a:lstStyle/>
          <a:p>
            <a:endParaRPr lang="en-US" dirty="0"/>
          </a:p>
        </p:txBody>
      </p:sp>
      <p:sp>
        <p:nvSpPr>
          <p:cNvPr id="17" name="Text Placeholder 16">
            <a:extLst>
              <a:ext uri="{FF2B5EF4-FFF2-40B4-BE49-F238E27FC236}">
                <a16:creationId xmlns:a16="http://schemas.microsoft.com/office/drawing/2014/main" id="{F30620C8-AE9F-3144-837D-CC1C42B7549C}"/>
              </a:ext>
            </a:extLst>
          </p:cNvPr>
          <p:cNvSpPr>
            <a:spLocks noGrp="1"/>
          </p:cNvSpPr>
          <p:nvPr>
            <p:ph type="body" sz="quarter" idx="17"/>
          </p:nvPr>
        </p:nvSpPr>
        <p:spPr>
          <a:xfrm>
            <a:off x="1852371" y="1425179"/>
            <a:ext cx="3659685" cy="872728"/>
          </a:xfrm>
          <a:custGeom>
            <a:avLst/>
            <a:gdLst>
              <a:gd name="connsiteX0" fmla="*/ 0 w 4880057"/>
              <a:gd name="connsiteY0" fmla="*/ 265193 h 1163637"/>
              <a:gd name="connsiteX1" fmla="*/ 265193 w 4880057"/>
              <a:gd name="connsiteY1" fmla="*/ 0 h 1163637"/>
              <a:gd name="connsiteX2" fmla="*/ 4614864 w 4880057"/>
              <a:gd name="connsiteY2" fmla="*/ 0 h 1163637"/>
              <a:gd name="connsiteX3" fmla="*/ 4880057 w 4880057"/>
              <a:gd name="connsiteY3" fmla="*/ 265193 h 1163637"/>
              <a:gd name="connsiteX4" fmla="*/ 4880057 w 4880057"/>
              <a:gd name="connsiteY4" fmla="*/ 898444 h 1163637"/>
              <a:gd name="connsiteX5" fmla="*/ 4614864 w 4880057"/>
              <a:gd name="connsiteY5" fmla="*/ 1163637 h 1163637"/>
              <a:gd name="connsiteX6" fmla="*/ 265193 w 4880057"/>
              <a:gd name="connsiteY6" fmla="*/ 1163637 h 1163637"/>
              <a:gd name="connsiteX7" fmla="*/ 0 w 4880057"/>
              <a:gd name="connsiteY7" fmla="*/ 898444 h 1163637"/>
              <a:gd name="connsiteX8" fmla="*/ 0 w 4880057"/>
              <a:gd name="connsiteY8" fmla="*/ 265193 h 1163637"/>
              <a:gd name="connsiteX0" fmla="*/ 0 w 4880057"/>
              <a:gd name="connsiteY0" fmla="*/ 265193 h 1163637"/>
              <a:gd name="connsiteX1" fmla="*/ 265193 w 4880057"/>
              <a:gd name="connsiteY1" fmla="*/ 0 h 1163637"/>
              <a:gd name="connsiteX2" fmla="*/ 4614864 w 4880057"/>
              <a:gd name="connsiteY2" fmla="*/ 0 h 1163637"/>
              <a:gd name="connsiteX3" fmla="*/ 4880057 w 4880057"/>
              <a:gd name="connsiteY3" fmla="*/ 265193 h 1163637"/>
              <a:gd name="connsiteX4" fmla="*/ 4880057 w 4880057"/>
              <a:gd name="connsiteY4" fmla="*/ 898444 h 1163637"/>
              <a:gd name="connsiteX5" fmla="*/ 4614864 w 4880057"/>
              <a:gd name="connsiteY5" fmla="*/ 1163637 h 1163637"/>
              <a:gd name="connsiteX6" fmla="*/ 163593 w 4880057"/>
              <a:gd name="connsiteY6" fmla="*/ 1163637 h 1163637"/>
              <a:gd name="connsiteX7" fmla="*/ 0 w 4880057"/>
              <a:gd name="connsiteY7" fmla="*/ 898444 h 1163637"/>
              <a:gd name="connsiteX8" fmla="*/ 0 w 4880057"/>
              <a:gd name="connsiteY8" fmla="*/ 265193 h 1163637"/>
              <a:gd name="connsiteX0" fmla="*/ 0 w 4880057"/>
              <a:gd name="connsiteY0" fmla="*/ 265193 h 1163637"/>
              <a:gd name="connsiteX1" fmla="*/ 265193 w 4880057"/>
              <a:gd name="connsiteY1" fmla="*/ 0 h 1163637"/>
              <a:gd name="connsiteX2" fmla="*/ 4614864 w 4880057"/>
              <a:gd name="connsiteY2" fmla="*/ 0 h 1163637"/>
              <a:gd name="connsiteX3" fmla="*/ 4880057 w 4880057"/>
              <a:gd name="connsiteY3" fmla="*/ 265193 h 1163637"/>
              <a:gd name="connsiteX4" fmla="*/ 4880057 w 4880057"/>
              <a:gd name="connsiteY4" fmla="*/ 898444 h 1163637"/>
              <a:gd name="connsiteX5" fmla="*/ 4614864 w 4880057"/>
              <a:gd name="connsiteY5" fmla="*/ 1163637 h 1163637"/>
              <a:gd name="connsiteX6" fmla="*/ 163593 w 4880057"/>
              <a:gd name="connsiteY6" fmla="*/ 1163637 h 1163637"/>
              <a:gd name="connsiteX7" fmla="*/ 0 w 4880057"/>
              <a:gd name="connsiteY7" fmla="*/ 1005689 h 1163637"/>
              <a:gd name="connsiteX8" fmla="*/ 0 w 4880057"/>
              <a:gd name="connsiteY8" fmla="*/ 265193 h 11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057" h="1163637">
                <a:moveTo>
                  <a:pt x="0" y="265193"/>
                </a:moveTo>
                <a:cubicBezTo>
                  <a:pt x="0" y="118731"/>
                  <a:pt x="118731" y="0"/>
                  <a:pt x="265193" y="0"/>
                </a:cubicBezTo>
                <a:lnTo>
                  <a:pt x="4614864" y="0"/>
                </a:lnTo>
                <a:cubicBezTo>
                  <a:pt x="4761326" y="0"/>
                  <a:pt x="4880057" y="118731"/>
                  <a:pt x="4880057" y="265193"/>
                </a:cubicBezTo>
                <a:lnTo>
                  <a:pt x="4880057" y="898444"/>
                </a:lnTo>
                <a:cubicBezTo>
                  <a:pt x="4880057" y="1044906"/>
                  <a:pt x="4761326" y="1163637"/>
                  <a:pt x="4614864" y="1163637"/>
                </a:cubicBezTo>
                <a:lnTo>
                  <a:pt x="163593" y="1163637"/>
                </a:lnTo>
                <a:cubicBezTo>
                  <a:pt x="17131" y="1163637"/>
                  <a:pt x="0" y="1152151"/>
                  <a:pt x="0" y="1005689"/>
                </a:cubicBezTo>
                <a:lnTo>
                  <a:pt x="0" y="265193"/>
                </a:lnTo>
                <a:close/>
              </a:path>
            </a:pathLst>
          </a:custGeom>
          <a:solidFill>
            <a:srgbClr val="245EA9"/>
          </a:solidFill>
        </p:spPr>
        <p:txBody>
          <a:bodyPr lIns="216000" tIns="216000" rIns="216000" bIns="216000" anchor="t"/>
          <a:lstStyle>
            <a:lvl1pPr>
              <a:lnSpc>
                <a:spcPct val="100000"/>
              </a:lnSpc>
              <a:defRPr sz="1500">
                <a:solidFill>
                  <a:schemeClr val="bg1"/>
                </a:solidFill>
              </a:defRPr>
            </a:lvl1pPr>
            <a:lvl2pPr>
              <a:lnSpc>
                <a:spcPct val="100000"/>
              </a:lnSpc>
              <a:defRPr sz="1500">
                <a:solidFill>
                  <a:schemeClr val="bg1"/>
                </a:solidFill>
              </a:defRPr>
            </a:lvl2pPr>
            <a:lvl3pPr>
              <a:lnSpc>
                <a:spcPct val="100000"/>
              </a:lnSpc>
              <a:defRPr sz="1500">
                <a:solidFill>
                  <a:schemeClr val="bg1"/>
                </a:solidFill>
              </a:defRPr>
            </a:lvl3pPr>
            <a:lvl4pPr>
              <a:lnSpc>
                <a:spcPct val="100000"/>
              </a:lnSpc>
              <a:defRPr sz="1500">
                <a:solidFill>
                  <a:schemeClr val="bg1"/>
                </a:solidFill>
              </a:defRPr>
            </a:lvl4pPr>
            <a:lvl5pPr>
              <a:lnSpc>
                <a:spcPct val="100000"/>
              </a:lnSpc>
              <a:defRPr sz="15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19">
            <a:extLst>
              <a:ext uri="{FF2B5EF4-FFF2-40B4-BE49-F238E27FC236}">
                <a16:creationId xmlns:a16="http://schemas.microsoft.com/office/drawing/2014/main" id="{EB6A1B89-23DC-E44A-9E7D-EAA79593D23D}"/>
              </a:ext>
            </a:extLst>
          </p:cNvPr>
          <p:cNvSpPr>
            <a:spLocks noGrp="1"/>
          </p:cNvSpPr>
          <p:nvPr>
            <p:ph type="body" sz="quarter" idx="19"/>
          </p:nvPr>
        </p:nvSpPr>
        <p:spPr>
          <a:xfrm>
            <a:off x="2817935" y="2480002"/>
            <a:ext cx="3667957" cy="1094145"/>
          </a:xfrm>
          <a:custGeom>
            <a:avLst/>
            <a:gdLst>
              <a:gd name="connsiteX0" fmla="*/ 0 w 4891087"/>
              <a:gd name="connsiteY0" fmla="*/ 296091 h 1451069"/>
              <a:gd name="connsiteX1" fmla="*/ 296091 w 4891087"/>
              <a:gd name="connsiteY1" fmla="*/ 0 h 1451069"/>
              <a:gd name="connsiteX2" fmla="*/ 4594996 w 4891087"/>
              <a:gd name="connsiteY2" fmla="*/ 0 h 1451069"/>
              <a:gd name="connsiteX3" fmla="*/ 4891087 w 4891087"/>
              <a:gd name="connsiteY3" fmla="*/ 296091 h 1451069"/>
              <a:gd name="connsiteX4" fmla="*/ 4891087 w 4891087"/>
              <a:gd name="connsiteY4" fmla="*/ 1154978 h 1451069"/>
              <a:gd name="connsiteX5" fmla="*/ 4594996 w 4891087"/>
              <a:gd name="connsiteY5" fmla="*/ 1451069 h 1451069"/>
              <a:gd name="connsiteX6" fmla="*/ 296091 w 4891087"/>
              <a:gd name="connsiteY6" fmla="*/ 1451069 h 1451069"/>
              <a:gd name="connsiteX7" fmla="*/ 0 w 4891087"/>
              <a:gd name="connsiteY7" fmla="*/ 1154978 h 1451069"/>
              <a:gd name="connsiteX8" fmla="*/ 0 w 4891087"/>
              <a:gd name="connsiteY8" fmla="*/ 296091 h 1451069"/>
              <a:gd name="connsiteX0" fmla="*/ 0 w 4891087"/>
              <a:gd name="connsiteY0" fmla="*/ 296091 h 1451408"/>
              <a:gd name="connsiteX1" fmla="*/ 296091 w 4891087"/>
              <a:gd name="connsiteY1" fmla="*/ 0 h 1451408"/>
              <a:gd name="connsiteX2" fmla="*/ 4594996 w 4891087"/>
              <a:gd name="connsiteY2" fmla="*/ 0 h 1451408"/>
              <a:gd name="connsiteX3" fmla="*/ 4891087 w 4891087"/>
              <a:gd name="connsiteY3" fmla="*/ 296091 h 1451408"/>
              <a:gd name="connsiteX4" fmla="*/ 4891087 w 4891087"/>
              <a:gd name="connsiteY4" fmla="*/ 1302211 h 1451408"/>
              <a:gd name="connsiteX5" fmla="*/ 4594996 w 4891087"/>
              <a:gd name="connsiteY5" fmla="*/ 1451069 h 1451408"/>
              <a:gd name="connsiteX6" fmla="*/ 296091 w 4891087"/>
              <a:gd name="connsiteY6" fmla="*/ 1451069 h 1451408"/>
              <a:gd name="connsiteX7" fmla="*/ 0 w 4891087"/>
              <a:gd name="connsiteY7" fmla="*/ 1154978 h 1451408"/>
              <a:gd name="connsiteX8" fmla="*/ 0 w 4891087"/>
              <a:gd name="connsiteY8" fmla="*/ 296091 h 1451408"/>
              <a:gd name="connsiteX0" fmla="*/ 0 w 4891087"/>
              <a:gd name="connsiteY0" fmla="*/ 296091 h 1458860"/>
              <a:gd name="connsiteX1" fmla="*/ 296091 w 4891087"/>
              <a:gd name="connsiteY1" fmla="*/ 0 h 1458860"/>
              <a:gd name="connsiteX2" fmla="*/ 4594996 w 4891087"/>
              <a:gd name="connsiteY2" fmla="*/ 0 h 1458860"/>
              <a:gd name="connsiteX3" fmla="*/ 4891087 w 4891087"/>
              <a:gd name="connsiteY3" fmla="*/ 296091 h 1458860"/>
              <a:gd name="connsiteX4" fmla="*/ 4891087 w 4891087"/>
              <a:gd name="connsiteY4" fmla="*/ 1302211 h 1458860"/>
              <a:gd name="connsiteX5" fmla="*/ 4703484 w 4891087"/>
              <a:gd name="connsiteY5" fmla="*/ 1458818 h 1458860"/>
              <a:gd name="connsiteX6" fmla="*/ 296091 w 4891087"/>
              <a:gd name="connsiteY6" fmla="*/ 1451069 h 1458860"/>
              <a:gd name="connsiteX7" fmla="*/ 0 w 4891087"/>
              <a:gd name="connsiteY7" fmla="*/ 1154978 h 1458860"/>
              <a:gd name="connsiteX8" fmla="*/ 0 w 4891087"/>
              <a:gd name="connsiteY8" fmla="*/ 296091 h 145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1087" h="1458860">
                <a:moveTo>
                  <a:pt x="0" y="296091"/>
                </a:moveTo>
                <a:cubicBezTo>
                  <a:pt x="0" y="132564"/>
                  <a:pt x="132564" y="0"/>
                  <a:pt x="296091" y="0"/>
                </a:cubicBezTo>
                <a:lnTo>
                  <a:pt x="4594996" y="0"/>
                </a:lnTo>
                <a:cubicBezTo>
                  <a:pt x="4758523" y="0"/>
                  <a:pt x="4891087" y="132564"/>
                  <a:pt x="4891087" y="296091"/>
                </a:cubicBezTo>
                <a:lnTo>
                  <a:pt x="4891087" y="1302211"/>
                </a:lnTo>
                <a:cubicBezTo>
                  <a:pt x="4891087" y="1465738"/>
                  <a:pt x="4867011" y="1458818"/>
                  <a:pt x="4703484" y="1458818"/>
                </a:cubicBezTo>
                <a:lnTo>
                  <a:pt x="296091" y="1451069"/>
                </a:lnTo>
                <a:cubicBezTo>
                  <a:pt x="132564" y="1451069"/>
                  <a:pt x="0" y="1318505"/>
                  <a:pt x="0" y="1154978"/>
                </a:cubicBezTo>
                <a:lnTo>
                  <a:pt x="0" y="296091"/>
                </a:lnTo>
                <a:close/>
              </a:path>
            </a:pathLst>
          </a:custGeom>
          <a:solidFill>
            <a:srgbClr val="245EA9"/>
          </a:solidFill>
        </p:spPr>
        <p:txBody>
          <a:bodyPr lIns="216000" tIns="216000" rIns="216000" bIns="21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Text Placeholder 21">
            <a:extLst>
              <a:ext uri="{FF2B5EF4-FFF2-40B4-BE49-F238E27FC236}">
                <a16:creationId xmlns:a16="http://schemas.microsoft.com/office/drawing/2014/main" id="{690DA096-1799-A945-9609-E424139CA6F6}"/>
              </a:ext>
            </a:extLst>
          </p:cNvPr>
          <p:cNvSpPr>
            <a:spLocks noGrp="1"/>
          </p:cNvSpPr>
          <p:nvPr>
            <p:ph type="body" sz="quarter" idx="20"/>
          </p:nvPr>
        </p:nvSpPr>
        <p:spPr>
          <a:xfrm>
            <a:off x="1852302" y="3721894"/>
            <a:ext cx="3659754" cy="1356122"/>
          </a:xfrm>
          <a:custGeom>
            <a:avLst/>
            <a:gdLst>
              <a:gd name="connsiteX0" fmla="*/ 0 w 4879975"/>
              <a:gd name="connsiteY0" fmla="*/ 300308 h 1801813"/>
              <a:gd name="connsiteX1" fmla="*/ 300308 w 4879975"/>
              <a:gd name="connsiteY1" fmla="*/ 0 h 1801813"/>
              <a:gd name="connsiteX2" fmla="*/ 4579667 w 4879975"/>
              <a:gd name="connsiteY2" fmla="*/ 0 h 1801813"/>
              <a:gd name="connsiteX3" fmla="*/ 4879975 w 4879975"/>
              <a:gd name="connsiteY3" fmla="*/ 300308 h 1801813"/>
              <a:gd name="connsiteX4" fmla="*/ 4879975 w 4879975"/>
              <a:gd name="connsiteY4" fmla="*/ 1501505 h 1801813"/>
              <a:gd name="connsiteX5" fmla="*/ 4579667 w 4879975"/>
              <a:gd name="connsiteY5" fmla="*/ 1801813 h 1801813"/>
              <a:gd name="connsiteX6" fmla="*/ 300308 w 4879975"/>
              <a:gd name="connsiteY6" fmla="*/ 1801813 h 1801813"/>
              <a:gd name="connsiteX7" fmla="*/ 0 w 4879975"/>
              <a:gd name="connsiteY7" fmla="*/ 1501505 h 1801813"/>
              <a:gd name="connsiteX8" fmla="*/ 0 w 4879975"/>
              <a:gd name="connsiteY8" fmla="*/ 300308 h 1801813"/>
              <a:gd name="connsiteX0" fmla="*/ 174 w 4880149"/>
              <a:gd name="connsiteY0" fmla="*/ 300308 h 1808163"/>
              <a:gd name="connsiteX1" fmla="*/ 300482 w 4880149"/>
              <a:gd name="connsiteY1" fmla="*/ 0 h 1808163"/>
              <a:gd name="connsiteX2" fmla="*/ 4579841 w 4880149"/>
              <a:gd name="connsiteY2" fmla="*/ 0 h 1808163"/>
              <a:gd name="connsiteX3" fmla="*/ 4880149 w 4880149"/>
              <a:gd name="connsiteY3" fmla="*/ 300308 h 1808163"/>
              <a:gd name="connsiteX4" fmla="*/ 4880149 w 4880149"/>
              <a:gd name="connsiteY4" fmla="*/ 1501505 h 1808163"/>
              <a:gd name="connsiteX5" fmla="*/ 4579841 w 4880149"/>
              <a:gd name="connsiteY5" fmla="*/ 1801813 h 1808163"/>
              <a:gd name="connsiteX6" fmla="*/ 154432 w 4880149"/>
              <a:gd name="connsiteY6" fmla="*/ 1808163 h 1808163"/>
              <a:gd name="connsiteX7" fmla="*/ 174 w 4880149"/>
              <a:gd name="connsiteY7" fmla="*/ 1501505 h 1808163"/>
              <a:gd name="connsiteX8" fmla="*/ 174 w 4880149"/>
              <a:gd name="connsiteY8" fmla="*/ 300308 h 1808163"/>
              <a:gd name="connsiteX0" fmla="*/ 174 w 4880149"/>
              <a:gd name="connsiteY0" fmla="*/ 300308 h 1808163"/>
              <a:gd name="connsiteX1" fmla="*/ 300482 w 4880149"/>
              <a:gd name="connsiteY1" fmla="*/ 0 h 1808163"/>
              <a:gd name="connsiteX2" fmla="*/ 4579841 w 4880149"/>
              <a:gd name="connsiteY2" fmla="*/ 0 h 1808163"/>
              <a:gd name="connsiteX3" fmla="*/ 4880149 w 4880149"/>
              <a:gd name="connsiteY3" fmla="*/ 300308 h 1808163"/>
              <a:gd name="connsiteX4" fmla="*/ 4880149 w 4880149"/>
              <a:gd name="connsiteY4" fmla="*/ 1501505 h 1808163"/>
              <a:gd name="connsiteX5" fmla="*/ 4579841 w 4880149"/>
              <a:gd name="connsiteY5" fmla="*/ 1801813 h 1808163"/>
              <a:gd name="connsiteX6" fmla="*/ 154432 w 4880149"/>
              <a:gd name="connsiteY6" fmla="*/ 1808163 h 1808163"/>
              <a:gd name="connsiteX7" fmla="*/ 174 w 4880149"/>
              <a:gd name="connsiteY7" fmla="*/ 1590405 h 1808163"/>
              <a:gd name="connsiteX8" fmla="*/ 174 w 4880149"/>
              <a:gd name="connsiteY8" fmla="*/ 300308 h 180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149" h="1808163">
                <a:moveTo>
                  <a:pt x="174" y="300308"/>
                </a:moveTo>
                <a:cubicBezTo>
                  <a:pt x="174" y="134452"/>
                  <a:pt x="134626" y="0"/>
                  <a:pt x="300482" y="0"/>
                </a:cubicBezTo>
                <a:lnTo>
                  <a:pt x="4579841" y="0"/>
                </a:lnTo>
                <a:cubicBezTo>
                  <a:pt x="4745697" y="0"/>
                  <a:pt x="4880149" y="134452"/>
                  <a:pt x="4880149" y="300308"/>
                </a:cubicBezTo>
                <a:lnTo>
                  <a:pt x="4880149" y="1501505"/>
                </a:lnTo>
                <a:cubicBezTo>
                  <a:pt x="4880149" y="1667361"/>
                  <a:pt x="4745697" y="1801813"/>
                  <a:pt x="4579841" y="1801813"/>
                </a:cubicBezTo>
                <a:lnTo>
                  <a:pt x="154432" y="1808163"/>
                </a:lnTo>
                <a:cubicBezTo>
                  <a:pt x="-11424" y="1808163"/>
                  <a:pt x="174" y="1756261"/>
                  <a:pt x="174" y="1590405"/>
                </a:cubicBezTo>
                <a:lnTo>
                  <a:pt x="174" y="300308"/>
                </a:lnTo>
                <a:close/>
              </a:path>
            </a:pathLst>
          </a:custGeom>
          <a:solidFill>
            <a:srgbClr val="245EA9"/>
          </a:solidFill>
        </p:spPr>
        <p:txBody>
          <a:bodyPr lIns="216000" tIns="216000" rIns="216000" bIns="21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1">
            <a:extLst>
              <a:ext uri="{FF2B5EF4-FFF2-40B4-BE49-F238E27FC236}">
                <a16:creationId xmlns:a16="http://schemas.microsoft.com/office/drawing/2014/main" id="{367045CB-1643-B84D-8689-AF30CD565377}"/>
              </a:ext>
            </a:extLst>
          </p:cNvPr>
          <p:cNvSpPr>
            <a:spLocks noGrp="1"/>
          </p:cNvSpPr>
          <p:nvPr>
            <p:ph type="body" sz="quarter" idx="21"/>
          </p:nvPr>
        </p:nvSpPr>
        <p:spPr>
          <a:xfrm>
            <a:off x="2822919" y="5221355"/>
            <a:ext cx="3665992" cy="881103"/>
          </a:xfrm>
          <a:custGeom>
            <a:avLst/>
            <a:gdLst>
              <a:gd name="connsiteX0" fmla="*/ 0 w 4879975"/>
              <a:gd name="connsiteY0" fmla="*/ 288790 h 1174804"/>
              <a:gd name="connsiteX1" fmla="*/ 288790 w 4879975"/>
              <a:gd name="connsiteY1" fmla="*/ 0 h 1174804"/>
              <a:gd name="connsiteX2" fmla="*/ 4591185 w 4879975"/>
              <a:gd name="connsiteY2" fmla="*/ 0 h 1174804"/>
              <a:gd name="connsiteX3" fmla="*/ 4879975 w 4879975"/>
              <a:gd name="connsiteY3" fmla="*/ 288790 h 1174804"/>
              <a:gd name="connsiteX4" fmla="*/ 4879975 w 4879975"/>
              <a:gd name="connsiteY4" fmla="*/ 886014 h 1174804"/>
              <a:gd name="connsiteX5" fmla="*/ 4591185 w 4879975"/>
              <a:gd name="connsiteY5" fmla="*/ 1174804 h 1174804"/>
              <a:gd name="connsiteX6" fmla="*/ 288790 w 4879975"/>
              <a:gd name="connsiteY6" fmla="*/ 1174804 h 1174804"/>
              <a:gd name="connsiteX7" fmla="*/ 0 w 4879975"/>
              <a:gd name="connsiteY7" fmla="*/ 886014 h 1174804"/>
              <a:gd name="connsiteX8" fmla="*/ 0 w 4879975"/>
              <a:gd name="connsiteY8" fmla="*/ 288790 h 1174804"/>
              <a:gd name="connsiteX0" fmla="*/ 0 w 4883412"/>
              <a:gd name="connsiteY0" fmla="*/ 288790 h 1174804"/>
              <a:gd name="connsiteX1" fmla="*/ 288790 w 4883412"/>
              <a:gd name="connsiteY1" fmla="*/ 0 h 1174804"/>
              <a:gd name="connsiteX2" fmla="*/ 4591185 w 4883412"/>
              <a:gd name="connsiteY2" fmla="*/ 0 h 1174804"/>
              <a:gd name="connsiteX3" fmla="*/ 4879975 w 4883412"/>
              <a:gd name="connsiteY3" fmla="*/ 288790 h 1174804"/>
              <a:gd name="connsiteX4" fmla="*/ 4879975 w 4883412"/>
              <a:gd name="connsiteY4" fmla="*/ 886014 h 1174804"/>
              <a:gd name="connsiteX5" fmla="*/ 4756285 w 4883412"/>
              <a:gd name="connsiteY5" fmla="*/ 1174804 h 1174804"/>
              <a:gd name="connsiteX6" fmla="*/ 288790 w 4883412"/>
              <a:gd name="connsiteY6" fmla="*/ 1174804 h 1174804"/>
              <a:gd name="connsiteX7" fmla="*/ 0 w 4883412"/>
              <a:gd name="connsiteY7" fmla="*/ 886014 h 1174804"/>
              <a:gd name="connsiteX8" fmla="*/ 0 w 4883412"/>
              <a:gd name="connsiteY8" fmla="*/ 288790 h 1174804"/>
              <a:gd name="connsiteX0" fmla="*/ 0 w 4888467"/>
              <a:gd name="connsiteY0" fmla="*/ 288790 h 1174804"/>
              <a:gd name="connsiteX1" fmla="*/ 288790 w 4888467"/>
              <a:gd name="connsiteY1" fmla="*/ 0 h 1174804"/>
              <a:gd name="connsiteX2" fmla="*/ 4591185 w 4888467"/>
              <a:gd name="connsiteY2" fmla="*/ 0 h 1174804"/>
              <a:gd name="connsiteX3" fmla="*/ 4879975 w 4888467"/>
              <a:gd name="connsiteY3" fmla="*/ 288790 h 1174804"/>
              <a:gd name="connsiteX4" fmla="*/ 4886325 w 4888467"/>
              <a:gd name="connsiteY4" fmla="*/ 930464 h 1174804"/>
              <a:gd name="connsiteX5" fmla="*/ 4756285 w 4888467"/>
              <a:gd name="connsiteY5" fmla="*/ 1174804 h 1174804"/>
              <a:gd name="connsiteX6" fmla="*/ 288790 w 4888467"/>
              <a:gd name="connsiteY6" fmla="*/ 1174804 h 1174804"/>
              <a:gd name="connsiteX7" fmla="*/ 0 w 4888467"/>
              <a:gd name="connsiteY7" fmla="*/ 886014 h 1174804"/>
              <a:gd name="connsiteX8" fmla="*/ 0 w 4888467"/>
              <a:gd name="connsiteY8" fmla="*/ 288790 h 117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8467" h="1174804">
                <a:moveTo>
                  <a:pt x="0" y="288790"/>
                </a:moveTo>
                <a:cubicBezTo>
                  <a:pt x="0" y="129296"/>
                  <a:pt x="129296" y="0"/>
                  <a:pt x="288790" y="0"/>
                </a:cubicBezTo>
                <a:lnTo>
                  <a:pt x="4591185" y="0"/>
                </a:lnTo>
                <a:cubicBezTo>
                  <a:pt x="4750679" y="0"/>
                  <a:pt x="4879975" y="129296"/>
                  <a:pt x="4879975" y="288790"/>
                </a:cubicBezTo>
                <a:cubicBezTo>
                  <a:pt x="4882092" y="502681"/>
                  <a:pt x="4884208" y="716573"/>
                  <a:pt x="4886325" y="930464"/>
                </a:cubicBezTo>
                <a:cubicBezTo>
                  <a:pt x="4886325" y="1089958"/>
                  <a:pt x="4915779" y="1174804"/>
                  <a:pt x="4756285" y="1174804"/>
                </a:cubicBezTo>
                <a:lnTo>
                  <a:pt x="288790" y="1174804"/>
                </a:lnTo>
                <a:cubicBezTo>
                  <a:pt x="129296" y="1174804"/>
                  <a:pt x="0" y="1045508"/>
                  <a:pt x="0" y="886014"/>
                </a:cubicBezTo>
                <a:lnTo>
                  <a:pt x="0" y="288790"/>
                </a:lnTo>
                <a:close/>
              </a:path>
            </a:pathLst>
          </a:custGeom>
          <a:solidFill>
            <a:srgbClr val="245EA9"/>
          </a:solidFill>
        </p:spPr>
        <p:txBody>
          <a:bodyPr lIns="216000" tIns="216000" rIns="216000" bIns="21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3091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866277F-A523-5E43-92B7-5A87A7348FC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16ADAE6C-C28E-F548-8408-FEDB6920512B}"/>
              </a:ext>
            </a:extLst>
          </p:cNvPr>
          <p:cNvSpPr>
            <a:spLocks noGrp="1"/>
          </p:cNvSpPr>
          <p:nvPr>
            <p:ph type="body" sz="quarter" idx="10"/>
          </p:nvPr>
        </p:nvSpPr>
        <p:spPr>
          <a:xfrm>
            <a:off x="1460755" y="20839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a:extLst>
              <a:ext uri="{FF2B5EF4-FFF2-40B4-BE49-F238E27FC236}">
                <a16:creationId xmlns:a16="http://schemas.microsoft.com/office/drawing/2014/main" id="{B7DB6CC4-C6CA-3940-8899-6FA6E0316BA0}"/>
              </a:ext>
            </a:extLst>
          </p:cNvPr>
          <p:cNvSpPr>
            <a:spLocks noGrp="1"/>
          </p:cNvSpPr>
          <p:nvPr>
            <p:ph type="body" sz="quarter" idx="11"/>
          </p:nvPr>
        </p:nvSpPr>
        <p:spPr>
          <a:xfrm>
            <a:off x="5333129" y="20839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44DF6BE2-7FBC-4044-9A8E-6A869F83C0DB}"/>
              </a:ext>
            </a:extLst>
          </p:cNvPr>
          <p:cNvSpPr>
            <a:spLocks noGrp="1"/>
          </p:cNvSpPr>
          <p:nvPr>
            <p:ph type="body" sz="quarter" idx="12"/>
          </p:nvPr>
        </p:nvSpPr>
        <p:spPr>
          <a:xfrm>
            <a:off x="9213571" y="20839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5">
            <a:extLst>
              <a:ext uri="{FF2B5EF4-FFF2-40B4-BE49-F238E27FC236}">
                <a16:creationId xmlns:a16="http://schemas.microsoft.com/office/drawing/2014/main" id="{FD85AEA4-AFD1-6F46-B4D3-F3128083CE49}"/>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8" name="Picture Placeholder 7">
            <a:extLst>
              <a:ext uri="{FF2B5EF4-FFF2-40B4-BE49-F238E27FC236}">
                <a16:creationId xmlns:a16="http://schemas.microsoft.com/office/drawing/2014/main" id="{D11EC785-EC8C-3543-B962-81A839234EAB}"/>
              </a:ext>
            </a:extLst>
          </p:cNvPr>
          <p:cNvSpPr>
            <a:spLocks noGrp="1"/>
          </p:cNvSpPr>
          <p:nvPr>
            <p:ph type="pic" sz="quarter" idx="13"/>
          </p:nvPr>
        </p:nvSpPr>
        <p:spPr>
          <a:xfrm>
            <a:off x="1168683" y="3073798"/>
            <a:ext cx="2107200" cy="2107406"/>
          </a:xfrm>
          <a:prstGeom prst="ellipse">
            <a:avLst/>
          </a:prstGeom>
          <a:noFill/>
        </p:spPr>
        <p:txBody>
          <a:bodyPr/>
          <a:lstStyle/>
          <a:p>
            <a:endParaRPr lang="en-US"/>
          </a:p>
        </p:txBody>
      </p:sp>
      <p:sp>
        <p:nvSpPr>
          <p:cNvPr id="19" name="Picture Placeholder 7">
            <a:extLst>
              <a:ext uri="{FF2B5EF4-FFF2-40B4-BE49-F238E27FC236}">
                <a16:creationId xmlns:a16="http://schemas.microsoft.com/office/drawing/2014/main" id="{A663A1A7-69AB-9849-903C-74360876AF72}"/>
              </a:ext>
            </a:extLst>
          </p:cNvPr>
          <p:cNvSpPr>
            <a:spLocks noGrp="1"/>
          </p:cNvSpPr>
          <p:nvPr>
            <p:ph type="pic" sz="quarter" idx="14"/>
          </p:nvPr>
        </p:nvSpPr>
        <p:spPr>
          <a:xfrm>
            <a:off x="5029106" y="3073798"/>
            <a:ext cx="2107200" cy="2107406"/>
          </a:xfrm>
          <a:prstGeom prst="ellipse">
            <a:avLst/>
          </a:prstGeom>
          <a:noFill/>
        </p:spPr>
        <p:txBody>
          <a:bodyPr/>
          <a:lstStyle/>
          <a:p>
            <a:endParaRPr lang="en-US"/>
          </a:p>
        </p:txBody>
      </p:sp>
      <p:sp>
        <p:nvSpPr>
          <p:cNvPr id="20" name="Picture Placeholder 7">
            <a:extLst>
              <a:ext uri="{FF2B5EF4-FFF2-40B4-BE49-F238E27FC236}">
                <a16:creationId xmlns:a16="http://schemas.microsoft.com/office/drawing/2014/main" id="{41548354-D12D-524B-AFA3-B82A0556069F}"/>
              </a:ext>
            </a:extLst>
          </p:cNvPr>
          <p:cNvSpPr>
            <a:spLocks noGrp="1"/>
          </p:cNvSpPr>
          <p:nvPr>
            <p:ph type="pic" sz="quarter" idx="15"/>
          </p:nvPr>
        </p:nvSpPr>
        <p:spPr>
          <a:xfrm>
            <a:off x="8914926" y="3073798"/>
            <a:ext cx="2107200" cy="2107406"/>
          </a:xfrm>
          <a:prstGeom prst="ellipse">
            <a:avLst/>
          </a:prstGeom>
          <a:noFill/>
        </p:spPr>
        <p:txBody>
          <a:bodyPr/>
          <a:lstStyle/>
          <a:p>
            <a:endParaRPr lang="en-US"/>
          </a:p>
        </p:txBody>
      </p:sp>
    </p:spTree>
    <p:extLst>
      <p:ext uri="{BB962C8B-B14F-4D97-AF65-F5344CB8AC3E}">
        <p14:creationId xmlns:p14="http://schemas.microsoft.com/office/powerpoint/2010/main" val="306631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866277F-A523-5E43-92B7-5A87A7348FC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16ADAE6C-C28E-F548-8408-FEDB6920512B}"/>
              </a:ext>
            </a:extLst>
          </p:cNvPr>
          <p:cNvSpPr>
            <a:spLocks noGrp="1"/>
          </p:cNvSpPr>
          <p:nvPr>
            <p:ph type="body" sz="quarter" idx="10"/>
          </p:nvPr>
        </p:nvSpPr>
        <p:spPr>
          <a:xfrm>
            <a:off x="1460755" y="12203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a:extLst>
              <a:ext uri="{FF2B5EF4-FFF2-40B4-BE49-F238E27FC236}">
                <a16:creationId xmlns:a16="http://schemas.microsoft.com/office/drawing/2014/main" id="{B7DB6CC4-C6CA-3940-8899-6FA6E0316BA0}"/>
              </a:ext>
            </a:extLst>
          </p:cNvPr>
          <p:cNvSpPr>
            <a:spLocks noGrp="1"/>
          </p:cNvSpPr>
          <p:nvPr>
            <p:ph type="body" sz="quarter" idx="11"/>
          </p:nvPr>
        </p:nvSpPr>
        <p:spPr>
          <a:xfrm>
            <a:off x="5333129" y="12203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44DF6BE2-7FBC-4044-9A8E-6A869F83C0DB}"/>
              </a:ext>
            </a:extLst>
          </p:cNvPr>
          <p:cNvSpPr>
            <a:spLocks noGrp="1"/>
          </p:cNvSpPr>
          <p:nvPr>
            <p:ph type="body" sz="quarter" idx="12"/>
          </p:nvPr>
        </p:nvSpPr>
        <p:spPr>
          <a:xfrm>
            <a:off x="9213571" y="12203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4">
            <a:extLst>
              <a:ext uri="{FF2B5EF4-FFF2-40B4-BE49-F238E27FC236}">
                <a16:creationId xmlns:a16="http://schemas.microsoft.com/office/drawing/2014/main" id="{3156873E-208A-3648-AF74-B3A2022A8EEB}"/>
              </a:ext>
            </a:extLst>
          </p:cNvPr>
          <p:cNvSpPr>
            <a:spLocks noGrp="1"/>
          </p:cNvSpPr>
          <p:nvPr>
            <p:ph type="body" sz="quarter" idx="13"/>
          </p:nvPr>
        </p:nvSpPr>
        <p:spPr>
          <a:xfrm>
            <a:off x="379717" y="3324114"/>
            <a:ext cx="3678209" cy="645458"/>
          </a:xfrm>
          <a:prstGeom prst="roundRect">
            <a:avLst>
              <a:gd name="adj" fmla="val 28750"/>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BE37FF3A-7FFD-EF4C-BC08-106A7F17A3C0}"/>
              </a:ext>
            </a:extLst>
          </p:cNvPr>
          <p:cNvSpPr>
            <a:spLocks noGrp="1"/>
          </p:cNvSpPr>
          <p:nvPr>
            <p:ph type="body" sz="quarter" idx="14"/>
          </p:nvPr>
        </p:nvSpPr>
        <p:spPr>
          <a:xfrm>
            <a:off x="4260158" y="3324114"/>
            <a:ext cx="3678209" cy="645458"/>
          </a:xfrm>
          <a:prstGeom prst="roundRect">
            <a:avLst>
              <a:gd name="adj" fmla="val 28750"/>
            </a:avLst>
          </a:prstGeom>
          <a:solidFill>
            <a:schemeClr val="bg1"/>
          </a:solidFill>
          <a:ln>
            <a:solidFill>
              <a:srgbClr val="245EA9"/>
            </a:solidFill>
          </a:ln>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4">
            <a:extLst>
              <a:ext uri="{FF2B5EF4-FFF2-40B4-BE49-F238E27FC236}">
                <a16:creationId xmlns:a16="http://schemas.microsoft.com/office/drawing/2014/main" id="{F4E4AACD-E713-7D41-8354-AE7E3036BB3D}"/>
              </a:ext>
            </a:extLst>
          </p:cNvPr>
          <p:cNvSpPr>
            <a:spLocks noGrp="1"/>
          </p:cNvSpPr>
          <p:nvPr>
            <p:ph type="body" sz="quarter" idx="15"/>
          </p:nvPr>
        </p:nvSpPr>
        <p:spPr>
          <a:xfrm>
            <a:off x="8132533" y="3324114"/>
            <a:ext cx="3678209" cy="839096"/>
          </a:xfrm>
          <a:prstGeom prst="roundRect">
            <a:avLst>
              <a:gd name="adj" fmla="val 22019"/>
            </a:avLst>
          </a:prstGeom>
          <a:solidFill>
            <a:schemeClr val="bg1"/>
          </a:solidFill>
          <a:ln>
            <a:solidFill>
              <a:srgbClr val="245EA9"/>
            </a:solidFill>
          </a:ln>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4">
            <a:extLst>
              <a:ext uri="{FF2B5EF4-FFF2-40B4-BE49-F238E27FC236}">
                <a16:creationId xmlns:a16="http://schemas.microsoft.com/office/drawing/2014/main" id="{0CF02378-64F5-E845-A62D-08AE52BD407F}"/>
              </a:ext>
            </a:extLst>
          </p:cNvPr>
          <p:cNvSpPr>
            <a:spLocks noGrp="1"/>
          </p:cNvSpPr>
          <p:nvPr>
            <p:ph type="body" sz="quarter" idx="16"/>
          </p:nvPr>
        </p:nvSpPr>
        <p:spPr>
          <a:xfrm>
            <a:off x="8132533" y="4356848"/>
            <a:ext cx="3678209" cy="1436145"/>
          </a:xfrm>
          <a:prstGeom prst="roundRect">
            <a:avLst>
              <a:gd name="adj" fmla="val 14705"/>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2E949748-96B6-8549-8056-78239400B659}"/>
              </a:ext>
            </a:extLst>
          </p:cNvPr>
          <p:cNvSpPr>
            <a:spLocks noGrp="1"/>
          </p:cNvSpPr>
          <p:nvPr>
            <p:ph type="body" sz="quarter" idx="17"/>
          </p:nvPr>
        </p:nvSpPr>
        <p:spPr>
          <a:xfrm>
            <a:off x="4260158" y="4171279"/>
            <a:ext cx="3678209" cy="1097279"/>
          </a:xfrm>
          <a:prstGeom prst="roundRect">
            <a:avLst>
              <a:gd name="adj" fmla="val 18381"/>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217036AE-79E9-A240-B1E9-53FB6F399AB5}"/>
              </a:ext>
            </a:extLst>
          </p:cNvPr>
          <p:cNvSpPr>
            <a:spLocks noGrp="1"/>
          </p:cNvSpPr>
          <p:nvPr>
            <p:ph type="body" sz="quarter" idx="18"/>
          </p:nvPr>
        </p:nvSpPr>
        <p:spPr>
          <a:xfrm>
            <a:off x="379717" y="4163211"/>
            <a:ext cx="3678209" cy="1855693"/>
          </a:xfrm>
          <a:prstGeom prst="roundRect">
            <a:avLst>
              <a:gd name="adj" fmla="val 11793"/>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Slide Number Placeholder 5">
            <a:extLst>
              <a:ext uri="{FF2B5EF4-FFF2-40B4-BE49-F238E27FC236}">
                <a16:creationId xmlns:a16="http://schemas.microsoft.com/office/drawing/2014/main" id="{FD85AEA4-AFD1-6F46-B4D3-F3128083CE49}"/>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1048695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1DE266-C61D-984B-BA40-5BD0F29705D2}"/>
              </a:ext>
            </a:extLst>
          </p:cNvPr>
          <p:cNvSpPr>
            <a:spLocks noGrp="1"/>
          </p:cNvSpPr>
          <p:nvPr>
            <p:ph type="title"/>
          </p:nvPr>
        </p:nvSpPr>
        <p:spPr>
          <a:xfrm>
            <a:off x="332113" y="400793"/>
            <a:ext cx="10515600" cy="544499"/>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14" name="Text Placeholder 4">
            <a:extLst>
              <a:ext uri="{FF2B5EF4-FFF2-40B4-BE49-F238E27FC236}">
                <a16:creationId xmlns:a16="http://schemas.microsoft.com/office/drawing/2014/main" id="{E3A9B9A4-E5A7-0A4D-92FA-C71594F37D5D}"/>
              </a:ext>
            </a:extLst>
          </p:cNvPr>
          <p:cNvSpPr>
            <a:spLocks noGrp="1"/>
          </p:cNvSpPr>
          <p:nvPr>
            <p:ph type="body" sz="quarter" idx="18"/>
          </p:nvPr>
        </p:nvSpPr>
        <p:spPr>
          <a:xfrm>
            <a:off x="374235" y="2283686"/>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AAF31FCC-67F2-BC4F-B8BA-E91CD8507583}"/>
              </a:ext>
            </a:extLst>
          </p:cNvPr>
          <p:cNvSpPr>
            <a:spLocks noGrp="1"/>
          </p:cNvSpPr>
          <p:nvPr>
            <p:ph type="body" sz="quarter" idx="19"/>
          </p:nvPr>
        </p:nvSpPr>
        <p:spPr>
          <a:xfrm>
            <a:off x="374235" y="4174270"/>
            <a:ext cx="2699736" cy="1040441"/>
          </a:xfrm>
          <a:prstGeom prst="roundRect">
            <a:avLst>
              <a:gd name="adj" fmla="val 2009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4">
            <a:extLst>
              <a:ext uri="{FF2B5EF4-FFF2-40B4-BE49-F238E27FC236}">
                <a16:creationId xmlns:a16="http://schemas.microsoft.com/office/drawing/2014/main" id="{4D4C9B5C-DA4E-1E49-B708-44ED5039AC04}"/>
              </a:ext>
            </a:extLst>
          </p:cNvPr>
          <p:cNvSpPr>
            <a:spLocks noGrp="1"/>
          </p:cNvSpPr>
          <p:nvPr>
            <p:ph type="body" sz="quarter" idx="10"/>
          </p:nvPr>
        </p:nvSpPr>
        <p:spPr>
          <a:xfrm>
            <a:off x="1534887" y="2063740"/>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B5613DCB-2A84-A645-97F4-364250B657A6}"/>
              </a:ext>
            </a:extLst>
          </p:cNvPr>
          <p:cNvSpPr>
            <a:spLocks noGrp="1"/>
          </p:cNvSpPr>
          <p:nvPr>
            <p:ph type="body" sz="quarter" idx="14"/>
          </p:nvPr>
        </p:nvSpPr>
        <p:spPr>
          <a:xfrm>
            <a:off x="1525620" y="3954323"/>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20317EED-350D-9F46-A5ED-FC9FBD22ADC3}"/>
              </a:ext>
            </a:extLst>
          </p:cNvPr>
          <p:cNvSpPr>
            <a:spLocks noGrp="1"/>
          </p:cNvSpPr>
          <p:nvPr>
            <p:ph type="body" sz="quarter" idx="20"/>
          </p:nvPr>
        </p:nvSpPr>
        <p:spPr>
          <a:xfrm>
            <a:off x="3293234" y="2913880"/>
            <a:ext cx="2699736" cy="1664298"/>
          </a:xfrm>
          <a:prstGeom prst="roundRect">
            <a:avLst>
              <a:gd name="adj" fmla="val 1207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5F5AAA03-D966-6340-A46A-2923E579AA1F}"/>
              </a:ext>
            </a:extLst>
          </p:cNvPr>
          <p:cNvSpPr>
            <a:spLocks noGrp="1"/>
          </p:cNvSpPr>
          <p:nvPr>
            <p:ph type="body" sz="quarter" idx="21"/>
          </p:nvPr>
        </p:nvSpPr>
        <p:spPr>
          <a:xfrm>
            <a:off x="6212232" y="2913880"/>
            <a:ext cx="2699736" cy="1664298"/>
          </a:xfrm>
          <a:prstGeom prst="roundRect">
            <a:avLst>
              <a:gd name="adj" fmla="val 1207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77CB76D8-34D2-D444-87BD-568EDF46C623}"/>
              </a:ext>
            </a:extLst>
          </p:cNvPr>
          <p:cNvSpPr>
            <a:spLocks noGrp="1"/>
          </p:cNvSpPr>
          <p:nvPr>
            <p:ph type="body" sz="quarter" idx="22"/>
          </p:nvPr>
        </p:nvSpPr>
        <p:spPr>
          <a:xfrm>
            <a:off x="9103431" y="3747961"/>
            <a:ext cx="2699736" cy="1466750"/>
          </a:xfrm>
          <a:prstGeom prst="roundRect">
            <a:avLst>
              <a:gd name="adj" fmla="val 14597"/>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a:extLst>
              <a:ext uri="{FF2B5EF4-FFF2-40B4-BE49-F238E27FC236}">
                <a16:creationId xmlns:a16="http://schemas.microsoft.com/office/drawing/2014/main" id="{CFE68E88-E1E2-534B-BBAE-48B48C16096C}"/>
              </a:ext>
            </a:extLst>
          </p:cNvPr>
          <p:cNvSpPr>
            <a:spLocks noGrp="1"/>
          </p:cNvSpPr>
          <p:nvPr>
            <p:ph type="body" sz="quarter" idx="11"/>
          </p:nvPr>
        </p:nvSpPr>
        <p:spPr>
          <a:xfrm>
            <a:off x="4435352" y="2693934"/>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88E143BB-F8F8-5740-81F5-CAAF98E70890}"/>
              </a:ext>
            </a:extLst>
          </p:cNvPr>
          <p:cNvSpPr>
            <a:spLocks noGrp="1"/>
          </p:cNvSpPr>
          <p:nvPr>
            <p:ph type="body" sz="quarter" idx="12"/>
          </p:nvPr>
        </p:nvSpPr>
        <p:spPr>
          <a:xfrm>
            <a:off x="7335817" y="2693934"/>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EE6CF8FF-E732-F34C-B16F-7C3B4D4379CA}"/>
              </a:ext>
            </a:extLst>
          </p:cNvPr>
          <p:cNvSpPr>
            <a:spLocks noGrp="1"/>
          </p:cNvSpPr>
          <p:nvPr>
            <p:ph type="body" sz="quarter" idx="13"/>
          </p:nvPr>
        </p:nvSpPr>
        <p:spPr>
          <a:xfrm>
            <a:off x="10245550" y="3518748"/>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95305268-5343-2341-B91E-D21A7A9F979B}"/>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601409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8D6BF82-EAF0-414E-8511-EF89B8218FD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4">
            <a:extLst>
              <a:ext uri="{FF2B5EF4-FFF2-40B4-BE49-F238E27FC236}">
                <a16:creationId xmlns:a16="http://schemas.microsoft.com/office/drawing/2014/main" id="{F7132E52-E6C1-6746-8135-7BB2335DBB60}"/>
              </a:ext>
            </a:extLst>
          </p:cNvPr>
          <p:cNvSpPr>
            <a:spLocks noGrp="1"/>
          </p:cNvSpPr>
          <p:nvPr>
            <p:ph type="body" sz="quarter" idx="10"/>
          </p:nvPr>
        </p:nvSpPr>
        <p:spPr>
          <a:xfrm>
            <a:off x="1000028" y="1434704"/>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4">
            <a:extLst>
              <a:ext uri="{FF2B5EF4-FFF2-40B4-BE49-F238E27FC236}">
                <a16:creationId xmlns:a16="http://schemas.microsoft.com/office/drawing/2014/main" id="{A7D9E99E-7797-2D4F-BCE1-171C80A642C7}"/>
              </a:ext>
            </a:extLst>
          </p:cNvPr>
          <p:cNvSpPr>
            <a:spLocks noGrp="1"/>
          </p:cNvSpPr>
          <p:nvPr>
            <p:ph type="body" sz="quarter" idx="18"/>
          </p:nvPr>
        </p:nvSpPr>
        <p:spPr>
          <a:xfrm>
            <a:off x="374235" y="2702864"/>
            <a:ext cx="2699736" cy="1465514"/>
          </a:xfrm>
          <a:prstGeom prst="roundRect">
            <a:avLst>
              <a:gd name="adj" fmla="val 1373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61F04CEE-5AD9-BF4C-9377-EDFD68334FB7}"/>
              </a:ext>
            </a:extLst>
          </p:cNvPr>
          <p:cNvSpPr>
            <a:spLocks noGrp="1"/>
          </p:cNvSpPr>
          <p:nvPr>
            <p:ph type="body" sz="quarter" idx="19"/>
          </p:nvPr>
        </p:nvSpPr>
        <p:spPr>
          <a:xfrm>
            <a:off x="1534887" y="2482918"/>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AB7496E7-94AE-E843-9532-DF09927DB602}"/>
              </a:ext>
            </a:extLst>
          </p:cNvPr>
          <p:cNvSpPr>
            <a:spLocks noGrp="1"/>
          </p:cNvSpPr>
          <p:nvPr>
            <p:ph type="body" sz="quarter" idx="20"/>
          </p:nvPr>
        </p:nvSpPr>
        <p:spPr>
          <a:xfrm>
            <a:off x="4746132" y="1859453"/>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592FB5D1-2B61-FA49-A28E-18888CE73490}"/>
              </a:ext>
            </a:extLst>
          </p:cNvPr>
          <p:cNvSpPr>
            <a:spLocks noGrp="1"/>
          </p:cNvSpPr>
          <p:nvPr>
            <p:ph type="body" sz="quarter" idx="21"/>
          </p:nvPr>
        </p:nvSpPr>
        <p:spPr>
          <a:xfrm>
            <a:off x="4746132" y="2909584"/>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A9B0EE02-23D3-9548-A411-515A592B3762}"/>
              </a:ext>
            </a:extLst>
          </p:cNvPr>
          <p:cNvSpPr>
            <a:spLocks noGrp="1"/>
          </p:cNvSpPr>
          <p:nvPr>
            <p:ph type="body" sz="quarter" idx="22"/>
          </p:nvPr>
        </p:nvSpPr>
        <p:spPr>
          <a:xfrm>
            <a:off x="4746132" y="4174028"/>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29D9D944-81D7-C846-8170-8FFA8009F441}"/>
              </a:ext>
            </a:extLst>
          </p:cNvPr>
          <p:cNvSpPr>
            <a:spLocks noGrp="1"/>
          </p:cNvSpPr>
          <p:nvPr>
            <p:ph type="body" sz="quarter" idx="23"/>
          </p:nvPr>
        </p:nvSpPr>
        <p:spPr>
          <a:xfrm>
            <a:off x="9106616" y="1663449"/>
            <a:ext cx="2699736" cy="2061385"/>
          </a:xfrm>
          <a:prstGeom prst="roundRect">
            <a:avLst>
              <a:gd name="adj" fmla="val 9576"/>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61A007B5-1713-8844-B5B3-590F2A4E7941}"/>
              </a:ext>
            </a:extLst>
          </p:cNvPr>
          <p:cNvSpPr>
            <a:spLocks noGrp="1"/>
          </p:cNvSpPr>
          <p:nvPr>
            <p:ph type="body" sz="quarter" idx="24"/>
          </p:nvPr>
        </p:nvSpPr>
        <p:spPr>
          <a:xfrm>
            <a:off x="10267268" y="1443503"/>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2CBFB8F2-2202-CB48-AB72-15744CCE2A5C}"/>
              </a:ext>
            </a:extLst>
          </p:cNvPr>
          <p:cNvSpPr>
            <a:spLocks noGrp="1"/>
          </p:cNvSpPr>
          <p:nvPr>
            <p:ph type="body" sz="quarter" idx="25"/>
          </p:nvPr>
        </p:nvSpPr>
        <p:spPr>
          <a:xfrm>
            <a:off x="9106616" y="4278061"/>
            <a:ext cx="2699736" cy="1136438"/>
          </a:xfrm>
          <a:prstGeom prst="roundRect">
            <a:avLst>
              <a:gd name="adj" fmla="val 1845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D72C5A73-9FB1-0042-AAC5-13184DC26E70}"/>
              </a:ext>
            </a:extLst>
          </p:cNvPr>
          <p:cNvSpPr>
            <a:spLocks noGrp="1"/>
          </p:cNvSpPr>
          <p:nvPr>
            <p:ph type="body" sz="quarter" idx="26"/>
          </p:nvPr>
        </p:nvSpPr>
        <p:spPr>
          <a:xfrm>
            <a:off x="10267268" y="4058114"/>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Slide Number Placeholder 5">
            <a:extLst>
              <a:ext uri="{FF2B5EF4-FFF2-40B4-BE49-F238E27FC236}">
                <a16:creationId xmlns:a16="http://schemas.microsoft.com/office/drawing/2014/main" id="{3C3BCE12-34B9-4542-B8C6-35D9D1FE2B39}"/>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4052220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4266F72-7AD3-1247-97E0-5B3D1D2CCDA2}"/>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4">
            <a:extLst>
              <a:ext uri="{FF2B5EF4-FFF2-40B4-BE49-F238E27FC236}">
                <a16:creationId xmlns:a16="http://schemas.microsoft.com/office/drawing/2014/main" id="{849BE2DD-BED4-A249-91C3-AC52C00D3453}"/>
              </a:ext>
            </a:extLst>
          </p:cNvPr>
          <p:cNvSpPr>
            <a:spLocks noGrp="1"/>
          </p:cNvSpPr>
          <p:nvPr>
            <p:ph type="body" sz="quarter" idx="10"/>
          </p:nvPr>
        </p:nvSpPr>
        <p:spPr>
          <a:xfrm>
            <a:off x="957905" y="12203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4">
            <a:extLst>
              <a:ext uri="{FF2B5EF4-FFF2-40B4-BE49-F238E27FC236}">
                <a16:creationId xmlns:a16="http://schemas.microsoft.com/office/drawing/2014/main" id="{0453E801-7A96-6E43-827F-8C4466F307A0}"/>
              </a:ext>
            </a:extLst>
          </p:cNvPr>
          <p:cNvSpPr>
            <a:spLocks noGrp="1"/>
          </p:cNvSpPr>
          <p:nvPr>
            <p:ph type="body" sz="quarter" idx="18"/>
          </p:nvPr>
        </p:nvSpPr>
        <p:spPr>
          <a:xfrm>
            <a:off x="390201" y="3538683"/>
            <a:ext cx="2699736" cy="1261918"/>
          </a:xfrm>
          <a:prstGeom prst="roundRect">
            <a:avLst>
              <a:gd name="adj" fmla="val 17132"/>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AC9CB6D6-EEC7-B54F-A02E-7F02C09D2DE7}"/>
              </a:ext>
            </a:extLst>
          </p:cNvPr>
          <p:cNvSpPr>
            <a:spLocks noGrp="1"/>
          </p:cNvSpPr>
          <p:nvPr>
            <p:ph type="body" sz="quarter" idx="19"/>
          </p:nvPr>
        </p:nvSpPr>
        <p:spPr>
          <a:xfrm>
            <a:off x="1537589" y="3319318"/>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2976C477-1C52-B341-8979-32D1D7C78A68}"/>
              </a:ext>
            </a:extLst>
          </p:cNvPr>
          <p:cNvSpPr>
            <a:spLocks noGrp="1"/>
          </p:cNvSpPr>
          <p:nvPr>
            <p:ph type="body" sz="quarter" idx="20"/>
          </p:nvPr>
        </p:nvSpPr>
        <p:spPr>
          <a:xfrm>
            <a:off x="6808065" y="12203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7B111DDB-CFDB-CC4C-ABA8-4B352EB91448}"/>
              </a:ext>
            </a:extLst>
          </p:cNvPr>
          <p:cNvSpPr>
            <a:spLocks noGrp="1"/>
          </p:cNvSpPr>
          <p:nvPr>
            <p:ph type="body" sz="quarter" idx="21"/>
          </p:nvPr>
        </p:nvSpPr>
        <p:spPr>
          <a:xfrm>
            <a:off x="9111867" y="1888476"/>
            <a:ext cx="2699736" cy="1261918"/>
          </a:xfrm>
          <a:prstGeom prst="roundRect">
            <a:avLst>
              <a:gd name="adj" fmla="val 17132"/>
            </a:avLst>
          </a:prstGeom>
          <a:solidFill>
            <a:srgbClr val="41B6E6"/>
          </a:solidFill>
          <a:ln>
            <a:no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448049F4-D21D-D34A-803C-65FC3BBF18F6}"/>
              </a:ext>
            </a:extLst>
          </p:cNvPr>
          <p:cNvSpPr>
            <a:spLocks noGrp="1"/>
          </p:cNvSpPr>
          <p:nvPr>
            <p:ph type="body" sz="quarter" idx="22"/>
          </p:nvPr>
        </p:nvSpPr>
        <p:spPr>
          <a:xfrm>
            <a:off x="3293852" y="2092073"/>
            <a:ext cx="2699736" cy="1446609"/>
          </a:xfrm>
          <a:prstGeom prst="roundRect">
            <a:avLst>
              <a:gd name="adj" fmla="val 1491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517E9401-8F1A-8E46-ADE3-5DCD917B5BFE}"/>
              </a:ext>
            </a:extLst>
          </p:cNvPr>
          <p:cNvSpPr>
            <a:spLocks noGrp="1"/>
          </p:cNvSpPr>
          <p:nvPr>
            <p:ph type="body" sz="quarter" idx="23"/>
          </p:nvPr>
        </p:nvSpPr>
        <p:spPr>
          <a:xfrm>
            <a:off x="4441240" y="187270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302C3DFF-40D0-5E41-8446-FD9FE5752A7B}"/>
              </a:ext>
            </a:extLst>
          </p:cNvPr>
          <p:cNvSpPr>
            <a:spLocks noGrp="1"/>
          </p:cNvSpPr>
          <p:nvPr>
            <p:ph type="body" sz="quarter" idx="24"/>
          </p:nvPr>
        </p:nvSpPr>
        <p:spPr>
          <a:xfrm>
            <a:off x="3293851" y="4385217"/>
            <a:ext cx="2699736" cy="864000"/>
          </a:xfrm>
          <a:prstGeom prst="roundRect">
            <a:avLst>
              <a:gd name="adj" fmla="val 2705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A7EDB9ED-5A48-F345-87AC-07CA65016F12}"/>
              </a:ext>
            </a:extLst>
          </p:cNvPr>
          <p:cNvSpPr>
            <a:spLocks noGrp="1"/>
          </p:cNvSpPr>
          <p:nvPr>
            <p:ph type="body" sz="quarter" idx="25"/>
          </p:nvPr>
        </p:nvSpPr>
        <p:spPr>
          <a:xfrm>
            <a:off x="4441239" y="4165852"/>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1305597A-3414-0C44-A99A-D1417295384A}"/>
              </a:ext>
            </a:extLst>
          </p:cNvPr>
          <p:cNvSpPr>
            <a:spLocks noGrp="1"/>
          </p:cNvSpPr>
          <p:nvPr>
            <p:ph type="body" sz="quarter" idx="26"/>
          </p:nvPr>
        </p:nvSpPr>
        <p:spPr>
          <a:xfrm>
            <a:off x="6197502" y="3635123"/>
            <a:ext cx="2699736" cy="2215608"/>
          </a:xfrm>
          <a:prstGeom prst="roundRect">
            <a:avLst>
              <a:gd name="adj" fmla="val 1007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2CEDFBFE-0B79-2D44-A453-62292C179674}"/>
              </a:ext>
            </a:extLst>
          </p:cNvPr>
          <p:cNvSpPr>
            <a:spLocks noGrp="1"/>
          </p:cNvSpPr>
          <p:nvPr>
            <p:ph type="body" sz="quarter" idx="27"/>
          </p:nvPr>
        </p:nvSpPr>
        <p:spPr>
          <a:xfrm>
            <a:off x="7344890" y="341575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a:extLst>
              <a:ext uri="{FF2B5EF4-FFF2-40B4-BE49-F238E27FC236}">
                <a16:creationId xmlns:a16="http://schemas.microsoft.com/office/drawing/2014/main" id="{A987F002-9A08-1A4E-A31E-DD773C1C8592}"/>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3943003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D367F67-E078-E14A-84CD-4EC0AB77802D}"/>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14" name="Text Placeholder 4">
            <a:extLst>
              <a:ext uri="{FF2B5EF4-FFF2-40B4-BE49-F238E27FC236}">
                <a16:creationId xmlns:a16="http://schemas.microsoft.com/office/drawing/2014/main" id="{E82F441D-E6A9-C84C-99D7-2775FCC1FFF4}"/>
              </a:ext>
            </a:extLst>
          </p:cNvPr>
          <p:cNvSpPr>
            <a:spLocks noGrp="1"/>
          </p:cNvSpPr>
          <p:nvPr>
            <p:ph type="body" sz="quarter" idx="20"/>
          </p:nvPr>
        </p:nvSpPr>
        <p:spPr>
          <a:xfrm>
            <a:off x="3293234" y="3546102"/>
            <a:ext cx="2699736" cy="2293914"/>
          </a:xfrm>
          <a:prstGeom prst="roundRect">
            <a:avLst>
              <a:gd name="adj" fmla="val 97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776B99FC-24E7-0545-A131-7C64CA2EA970}"/>
              </a:ext>
            </a:extLst>
          </p:cNvPr>
          <p:cNvSpPr>
            <a:spLocks noGrp="1"/>
          </p:cNvSpPr>
          <p:nvPr>
            <p:ph type="body" sz="quarter" idx="11"/>
          </p:nvPr>
        </p:nvSpPr>
        <p:spPr>
          <a:xfrm>
            <a:off x="4435352" y="3326156"/>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6714AEF3-E8D8-B54B-832F-DA865C891FF0}"/>
              </a:ext>
            </a:extLst>
          </p:cNvPr>
          <p:cNvSpPr>
            <a:spLocks noGrp="1"/>
          </p:cNvSpPr>
          <p:nvPr>
            <p:ph type="body" sz="quarter" idx="21"/>
          </p:nvPr>
        </p:nvSpPr>
        <p:spPr>
          <a:xfrm>
            <a:off x="400298" y="1831602"/>
            <a:ext cx="2699736" cy="2122464"/>
          </a:xfrm>
          <a:prstGeom prst="roundRect">
            <a:avLst>
              <a:gd name="adj" fmla="val 97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3C87017F-C17D-F74F-A46E-E6718D65CAE6}"/>
              </a:ext>
            </a:extLst>
          </p:cNvPr>
          <p:cNvSpPr>
            <a:spLocks noGrp="1"/>
          </p:cNvSpPr>
          <p:nvPr>
            <p:ph type="body" sz="quarter" idx="22"/>
          </p:nvPr>
        </p:nvSpPr>
        <p:spPr>
          <a:xfrm>
            <a:off x="1542416" y="1611655"/>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B0839CD0-06FA-CE4C-ADF1-84DE8D03E3B1}"/>
              </a:ext>
            </a:extLst>
          </p:cNvPr>
          <p:cNvSpPr>
            <a:spLocks noGrp="1"/>
          </p:cNvSpPr>
          <p:nvPr>
            <p:ph type="body" sz="quarter" idx="23"/>
          </p:nvPr>
        </p:nvSpPr>
        <p:spPr>
          <a:xfrm>
            <a:off x="6196884" y="2678136"/>
            <a:ext cx="2699736" cy="2122464"/>
          </a:xfrm>
          <a:prstGeom prst="roundRect">
            <a:avLst>
              <a:gd name="adj" fmla="val 11753"/>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E6D5E814-97CD-5541-B9A0-A8FA4AE84C9D}"/>
              </a:ext>
            </a:extLst>
          </p:cNvPr>
          <p:cNvSpPr>
            <a:spLocks noGrp="1"/>
          </p:cNvSpPr>
          <p:nvPr>
            <p:ph type="body" sz="quarter" idx="24"/>
          </p:nvPr>
        </p:nvSpPr>
        <p:spPr>
          <a:xfrm>
            <a:off x="7339002" y="2458190"/>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EF2F654C-728C-A146-80F9-FC30B03FA803}"/>
              </a:ext>
            </a:extLst>
          </p:cNvPr>
          <p:cNvSpPr>
            <a:spLocks noGrp="1"/>
          </p:cNvSpPr>
          <p:nvPr>
            <p:ph type="body" sz="quarter" idx="25"/>
          </p:nvPr>
        </p:nvSpPr>
        <p:spPr>
          <a:xfrm>
            <a:off x="9111249" y="2249512"/>
            <a:ext cx="2699736" cy="1383086"/>
          </a:xfrm>
          <a:prstGeom prst="roundRect">
            <a:avLst>
              <a:gd name="adj" fmla="val 15932"/>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Text Placeholder 4">
            <a:extLst>
              <a:ext uri="{FF2B5EF4-FFF2-40B4-BE49-F238E27FC236}">
                <a16:creationId xmlns:a16="http://schemas.microsoft.com/office/drawing/2014/main" id="{93B0DFB1-204C-DD4B-905A-2C040671F667}"/>
              </a:ext>
            </a:extLst>
          </p:cNvPr>
          <p:cNvSpPr>
            <a:spLocks noGrp="1"/>
          </p:cNvSpPr>
          <p:nvPr>
            <p:ph type="body" sz="quarter" idx="26"/>
          </p:nvPr>
        </p:nvSpPr>
        <p:spPr>
          <a:xfrm>
            <a:off x="10253368" y="2029565"/>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lide Number Placeholder 5">
            <a:extLst>
              <a:ext uri="{FF2B5EF4-FFF2-40B4-BE49-F238E27FC236}">
                <a16:creationId xmlns:a16="http://schemas.microsoft.com/office/drawing/2014/main" id="{22DE18BC-1D41-4C4E-A102-7437A710F25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2287198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8E46167-6B5F-F940-B4D4-4742EB92960A}"/>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8" name="Text Placeholder 4">
            <a:extLst>
              <a:ext uri="{FF2B5EF4-FFF2-40B4-BE49-F238E27FC236}">
                <a16:creationId xmlns:a16="http://schemas.microsoft.com/office/drawing/2014/main" id="{284DEFC3-544F-064B-8460-748F3C914C66}"/>
              </a:ext>
            </a:extLst>
          </p:cNvPr>
          <p:cNvSpPr>
            <a:spLocks noGrp="1"/>
          </p:cNvSpPr>
          <p:nvPr>
            <p:ph type="body" sz="quarter" idx="19"/>
          </p:nvPr>
        </p:nvSpPr>
        <p:spPr>
          <a:xfrm>
            <a:off x="8152607" y="4376089"/>
            <a:ext cx="3098495" cy="640412"/>
          </a:xfrm>
          <a:prstGeom prst="roundRect">
            <a:avLst>
              <a:gd name="adj" fmla="val 34301"/>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15">
            <a:extLst>
              <a:ext uri="{FF2B5EF4-FFF2-40B4-BE49-F238E27FC236}">
                <a16:creationId xmlns:a16="http://schemas.microsoft.com/office/drawing/2014/main" id="{279AB03E-B049-5C40-9B1F-FCDD5E040230}"/>
              </a:ext>
            </a:extLst>
          </p:cNvPr>
          <p:cNvSpPr>
            <a:spLocks noGrp="1"/>
          </p:cNvSpPr>
          <p:nvPr>
            <p:ph type="body" sz="quarter" idx="11"/>
          </p:nvPr>
        </p:nvSpPr>
        <p:spPr>
          <a:xfrm>
            <a:off x="332153" y="1170386"/>
            <a:ext cx="5581182" cy="1951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Slide Number Placeholder 5">
            <a:extLst>
              <a:ext uri="{FF2B5EF4-FFF2-40B4-BE49-F238E27FC236}">
                <a16:creationId xmlns:a16="http://schemas.microsoft.com/office/drawing/2014/main" id="{DC317FC4-EE53-944B-8E19-24B47684BCC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13" name="Text Placeholder 4">
            <a:extLst>
              <a:ext uri="{FF2B5EF4-FFF2-40B4-BE49-F238E27FC236}">
                <a16:creationId xmlns:a16="http://schemas.microsoft.com/office/drawing/2014/main" id="{0FCCBD82-9707-FA40-8497-005E4E938DC6}"/>
              </a:ext>
            </a:extLst>
          </p:cNvPr>
          <p:cNvSpPr>
            <a:spLocks noGrp="1"/>
          </p:cNvSpPr>
          <p:nvPr>
            <p:ph type="body" sz="quarter" idx="20"/>
          </p:nvPr>
        </p:nvSpPr>
        <p:spPr>
          <a:xfrm>
            <a:off x="939711" y="4376089"/>
            <a:ext cx="3098495" cy="640412"/>
          </a:xfrm>
          <a:prstGeom prst="roundRect">
            <a:avLst>
              <a:gd name="adj" fmla="val 34301"/>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87AF426F-2EF7-C84D-A73C-C779854C0B81}"/>
              </a:ext>
            </a:extLst>
          </p:cNvPr>
          <p:cNvSpPr>
            <a:spLocks noGrp="1"/>
          </p:cNvSpPr>
          <p:nvPr>
            <p:ph type="body" sz="quarter" idx="21"/>
          </p:nvPr>
        </p:nvSpPr>
        <p:spPr>
          <a:xfrm>
            <a:off x="4622351" y="22678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7612AC72-94B9-C641-BB65-E2C440B1E9F2}"/>
              </a:ext>
            </a:extLst>
          </p:cNvPr>
          <p:cNvSpPr>
            <a:spLocks noGrp="1"/>
          </p:cNvSpPr>
          <p:nvPr>
            <p:ph type="body" sz="quarter" idx="22"/>
          </p:nvPr>
        </p:nvSpPr>
        <p:spPr>
          <a:xfrm>
            <a:off x="4622351" y="31060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43025D5B-0F41-684B-A03A-CBD557AED4C6}"/>
              </a:ext>
            </a:extLst>
          </p:cNvPr>
          <p:cNvSpPr>
            <a:spLocks noGrp="1"/>
          </p:cNvSpPr>
          <p:nvPr>
            <p:ph type="body" sz="quarter" idx="23"/>
          </p:nvPr>
        </p:nvSpPr>
        <p:spPr>
          <a:xfrm>
            <a:off x="4622351" y="39442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0851E96E-AA43-4841-BBFF-C9EEAAE3BE42}"/>
              </a:ext>
            </a:extLst>
          </p:cNvPr>
          <p:cNvSpPr>
            <a:spLocks noGrp="1"/>
          </p:cNvSpPr>
          <p:nvPr>
            <p:ph type="body" sz="quarter" idx="24"/>
          </p:nvPr>
        </p:nvSpPr>
        <p:spPr>
          <a:xfrm>
            <a:off x="4622351" y="47824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791C3A20-9B45-0E44-B212-5B17C314EA22}"/>
              </a:ext>
            </a:extLst>
          </p:cNvPr>
          <p:cNvSpPr>
            <a:spLocks noGrp="1"/>
          </p:cNvSpPr>
          <p:nvPr>
            <p:ph type="body" sz="quarter" idx="10"/>
          </p:nvPr>
        </p:nvSpPr>
        <p:spPr>
          <a:xfrm>
            <a:off x="1757927" y="2277125"/>
            <a:ext cx="1564328" cy="409575"/>
          </a:xfrm>
          <a:prstGeom prst="roundRect">
            <a:avLst>
              <a:gd name="adj" fmla="val 50000"/>
            </a:avLst>
          </a:prstGeom>
          <a:solidFill>
            <a:srgbClr val="245EA9"/>
          </a:solidFill>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47EBAD0C-F059-A84C-A992-F403784A5925}"/>
              </a:ext>
            </a:extLst>
          </p:cNvPr>
          <p:cNvSpPr>
            <a:spLocks noGrp="1"/>
          </p:cNvSpPr>
          <p:nvPr>
            <p:ph type="body" sz="quarter" idx="25"/>
          </p:nvPr>
        </p:nvSpPr>
        <p:spPr>
          <a:xfrm>
            <a:off x="8951738" y="2280949"/>
            <a:ext cx="1564328" cy="409575"/>
          </a:xfrm>
          <a:prstGeom prst="roundRect">
            <a:avLst>
              <a:gd name="adj" fmla="val 50000"/>
            </a:avLst>
          </a:prstGeom>
          <a:solidFill>
            <a:srgbClr val="245EA9"/>
          </a:solidFill>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2037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dirty="0">
              <a:solidFill>
                <a:srgbClr val="2A2C65">
                  <a:tint val="75000"/>
                </a:srgbClr>
              </a:solidFill>
            </a:endParaRPr>
          </a:p>
        </p:txBody>
      </p:sp>
      <p:sp>
        <p:nvSpPr>
          <p:cNvPr id="5" name="Footer Placeholder 4"/>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dirty="0">
              <a:solidFill>
                <a:srgbClr val="2A2C65">
                  <a:tint val="75000"/>
                </a:srgbClr>
              </a:solidFill>
            </a:endParaRPr>
          </a:p>
        </p:txBody>
      </p:sp>
      <p:sp>
        <p:nvSpPr>
          <p:cNvPr id="6" name="Slide Number Placeholder 5"/>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dirty="0">
              <a:solidFill>
                <a:srgbClr val="2A2C65">
                  <a:tint val="75000"/>
                </a:srgbClr>
              </a:solidFill>
            </a:endParaRPr>
          </a:p>
        </p:txBody>
      </p:sp>
    </p:spTree>
    <p:extLst>
      <p:ext uri="{BB962C8B-B14F-4D97-AF65-F5344CB8AC3E}">
        <p14:creationId xmlns:p14="http://schemas.microsoft.com/office/powerpoint/2010/main" val="3598137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22E9C49-E50A-E149-85EA-A1B5C55D1FEB}"/>
              </a:ext>
            </a:extLst>
          </p:cNvPr>
          <p:cNvSpPr>
            <a:spLocks noGrp="1"/>
          </p:cNvSpPr>
          <p:nvPr>
            <p:ph type="title"/>
          </p:nvPr>
        </p:nvSpPr>
        <p:spPr>
          <a:xfrm>
            <a:off x="332113" y="400793"/>
            <a:ext cx="10515600" cy="640607"/>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15">
            <a:extLst>
              <a:ext uri="{FF2B5EF4-FFF2-40B4-BE49-F238E27FC236}">
                <a16:creationId xmlns:a16="http://schemas.microsoft.com/office/drawing/2014/main" id="{C551C12F-4BBF-064E-AE79-4F62651D1A36}"/>
              </a:ext>
            </a:extLst>
          </p:cNvPr>
          <p:cNvSpPr>
            <a:spLocks noGrp="1"/>
          </p:cNvSpPr>
          <p:nvPr>
            <p:ph type="body" sz="quarter" idx="11"/>
          </p:nvPr>
        </p:nvSpPr>
        <p:spPr>
          <a:xfrm>
            <a:off x="332152" y="1170386"/>
            <a:ext cx="10515561" cy="7600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CEACAA5B-0B48-9B45-AB1E-CEA71A29F787}"/>
              </a:ext>
            </a:extLst>
          </p:cNvPr>
          <p:cNvSpPr>
            <a:spLocks noGrp="1"/>
          </p:cNvSpPr>
          <p:nvPr>
            <p:ph type="body" sz="quarter" idx="18"/>
          </p:nvPr>
        </p:nvSpPr>
        <p:spPr>
          <a:xfrm>
            <a:off x="767897" y="2474186"/>
            <a:ext cx="2699736" cy="624614"/>
          </a:xfrm>
          <a:prstGeom prst="roundRect">
            <a:avLst>
              <a:gd name="adj" fmla="val 376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EF8CF354-2CFF-E745-9DF2-7E2B5CB67A7E}"/>
              </a:ext>
            </a:extLst>
          </p:cNvPr>
          <p:cNvSpPr>
            <a:spLocks noGrp="1"/>
          </p:cNvSpPr>
          <p:nvPr>
            <p:ph type="body" sz="quarter" idx="10"/>
          </p:nvPr>
        </p:nvSpPr>
        <p:spPr>
          <a:xfrm>
            <a:off x="1928549" y="2254240"/>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0586AFCB-7D90-9B46-B731-869C869F495F}"/>
              </a:ext>
            </a:extLst>
          </p:cNvPr>
          <p:cNvSpPr>
            <a:spLocks noGrp="1"/>
          </p:cNvSpPr>
          <p:nvPr>
            <p:ph type="body" sz="quarter" idx="19"/>
          </p:nvPr>
        </p:nvSpPr>
        <p:spPr>
          <a:xfrm>
            <a:off x="767897" y="3947386"/>
            <a:ext cx="2699736" cy="1350000"/>
          </a:xfrm>
          <a:prstGeom prst="roundRect">
            <a:avLst>
              <a:gd name="adj" fmla="val 15997"/>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3FFB9D93-E904-CE44-949E-8B3E1DEE2C3A}"/>
              </a:ext>
            </a:extLst>
          </p:cNvPr>
          <p:cNvSpPr>
            <a:spLocks noGrp="1"/>
          </p:cNvSpPr>
          <p:nvPr>
            <p:ph type="body" sz="quarter" idx="20"/>
          </p:nvPr>
        </p:nvSpPr>
        <p:spPr>
          <a:xfrm>
            <a:off x="1928549" y="372743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84FA7DA0-6B2B-2340-8986-A5C2A12A988A}"/>
              </a:ext>
            </a:extLst>
          </p:cNvPr>
          <p:cNvSpPr>
            <a:spLocks noGrp="1"/>
          </p:cNvSpPr>
          <p:nvPr>
            <p:ph type="body" sz="quarter" idx="21"/>
          </p:nvPr>
        </p:nvSpPr>
        <p:spPr>
          <a:xfrm>
            <a:off x="5219190" y="2270985"/>
            <a:ext cx="6204913" cy="3416629"/>
          </a:xfrm>
          <a:prstGeom prst="roundRect">
            <a:avLst>
              <a:gd name="adj" fmla="val 670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AA04EF25-2094-B247-88F1-72C82E9DA4D8}"/>
              </a:ext>
            </a:extLst>
          </p:cNvPr>
          <p:cNvSpPr>
            <a:spLocks noGrp="1"/>
          </p:cNvSpPr>
          <p:nvPr>
            <p:ph type="body" sz="quarter" idx="22"/>
          </p:nvPr>
        </p:nvSpPr>
        <p:spPr>
          <a:xfrm>
            <a:off x="7960459" y="205103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a:extLst>
              <a:ext uri="{FF2B5EF4-FFF2-40B4-BE49-F238E27FC236}">
                <a16:creationId xmlns:a16="http://schemas.microsoft.com/office/drawing/2014/main" id="{7A84921C-8412-874E-90B1-348430825336}"/>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230017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22E9C49-E50A-E149-85EA-A1B5C55D1FEB}"/>
              </a:ext>
            </a:extLst>
          </p:cNvPr>
          <p:cNvSpPr>
            <a:spLocks noGrp="1"/>
          </p:cNvSpPr>
          <p:nvPr>
            <p:ph type="title"/>
          </p:nvPr>
        </p:nvSpPr>
        <p:spPr>
          <a:xfrm>
            <a:off x="332113" y="400793"/>
            <a:ext cx="10515600" cy="640607"/>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15">
            <a:extLst>
              <a:ext uri="{FF2B5EF4-FFF2-40B4-BE49-F238E27FC236}">
                <a16:creationId xmlns:a16="http://schemas.microsoft.com/office/drawing/2014/main" id="{C551C12F-4BBF-064E-AE79-4F62651D1A36}"/>
              </a:ext>
            </a:extLst>
          </p:cNvPr>
          <p:cNvSpPr>
            <a:spLocks noGrp="1"/>
          </p:cNvSpPr>
          <p:nvPr>
            <p:ph type="body" sz="quarter" idx="11"/>
          </p:nvPr>
        </p:nvSpPr>
        <p:spPr>
          <a:xfrm>
            <a:off x="332152" y="1170386"/>
            <a:ext cx="10515561" cy="7600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0586AFCB-7D90-9B46-B731-869C869F495F}"/>
              </a:ext>
            </a:extLst>
          </p:cNvPr>
          <p:cNvSpPr>
            <a:spLocks noGrp="1"/>
          </p:cNvSpPr>
          <p:nvPr>
            <p:ph type="body" sz="quarter" idx="19"/>
          </p:nvPr>
        </p:nvSpPr>
        <p:spPr>
          <a:xfrm>
            <a:off x="1364738" y="2284271"/>
            <a:ext cx="2990936" cy="1449529"/>
          </a:xfrm>
          <a:prstGeom prst="roundRect">
            <a:avLst>
              <a:gd name="adj" fmla="val 1424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a:extLst>
              <a:ext uri="{FF2B5EF4-FFF2-40B4-BE49-F238E27FC236}">
                <a16:creationId xmlns:a16="http://schemas.microsoft.com/office/drawing/2014/main" id="{7A84921C-8412-874E-90B1-348430825336}"/>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13" name="Text Placeholder 4">
            <a:extLst>
              <a:ext uri="{FF2B5EF4-FFF2-40B4-BE49-F238E27FC236}">
                <a16:creationId xmlns:a16="http://schemas.microsoft.com/office/drawing/2014/main" id="{A54295E5-2C18-BF4F-B516-BA9E6C7B29A2}"/>
              </a:ext>
            </a:extLst>
          </p:cNvPr>
          <p:cNvSpPr>
            <a:spLocks noGrp="1"/>
          </p:cNvSpPr>
          <p:nvPr>
            <p:ph type="body" sz="quarter" idx="20"/>
          </p:nvPr>
        </p:nvSpPr>
        <p:spPr>
          <a:xfrm>
            <a:off x="4590224" y="2284271"/>
            <a:ext cx="2990936" cy="1449529"/>
          </a:xfrm>
          <a:prstGeom prst="roundRect">
            <a:avLst>
              <a:gd name="adj" fmla="val 1424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56D74010-280E-474B-A428-C4F188976522}"/>
              </a:ext>
            </a:extLst>
          </p:cNvPr>
          <p:cNvSpPr>
            <a:spLocks noGrp="1"/>
          </p:cNvSpPr>
          <p:nvPr>
            <p:ph type="body" sz="quarter" idx="21"/>
          </p:nvPr>
        </p:nvSpPr>
        <p:spPr>
          <a:xfrm>
            <a:off x="7841106" y="2284271"/>
            <a:ext cx="2990936" cy="1449529"/>
          </a:xfrm>
          <a:prstGeom prst="roundRect">
            <a:avLst>
              <a:gd name="adj" fmla="val 1424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Text Placeholder 4">
            <a:extLst>
              <a:ext uri="{FF2B5EF4-FFF2-40B4-BE49-F238E27FC236}">
                <a16:creationId xmlns:a16="http://schemas.microsoft.com/office/drawing/2014/main" id="{D29EDE2B-F58D-F542-8D16-7048D87F2F49}"/>
              </a:ext>
            </a:extLst>
          </p:cNvPr>
          <p:cNvSpPr>
            <a:spLocks noGrp="1"/>
          </p:cNvSpPr>
          <p:nvPr>
            <p:ph type="body" sz="quarter" idx="22"/>
          </p:nvPr>
        </p:nvSpPr>
        <p:spPr>
          <a:xfrm>
            <a:off x="1364738" y="3947972"/>
            <a:ext cx="2990936" cy="1246329"/>
          </a:xfrm>
          <a:prstGeom prst="roundRect">
            <a:avLst>
              <a:gd name="adj" fmla="val 17302"/>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ext Placeholder 4">
            <a:extLst>
              <a:ext uri="{FF2B5EF4-FFF2-40B4-BE49-F238E27FC236}">
                <a16:creationId xmlns:a16="http://schemas.microsoft.com/office/drawing/2014/main" id="{E88BA997-DAF0-FB41-8C14-4A583F1F6BDC}"/>
              </a:ext>
            </a:extLst>
          </p:cNvPr>
          <p:cNvSpPr>
            <a:spLocks noGrp="1"/>
          </p:cNvSpPr>
          <p:nvPr>
            <p:ph type="body" sz="quarter" idx="23"/>
          </p:nvPr>
        </p:nvSpPr>
        <p:spPr>
          <a:xfrm>
            <a:off x="4590224" y="3947972"/>
            <a:ext cx="2990936" cy="1246329"/>
          </a:xfrm>
          <a:prstGeom prst="roundRect">
            <a:avLst>
              <a:gd name="adj" fmla="val 1934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4">
            <a:extLst>
              <a:ext uri="{FF2B5EF4-FFF2-40B4-BE49-F238E27FC236}">
                <a16:creationId xmlns:a16="http://schemas.microsoft.com/office/drawing/2014/main" id="{5BCAC8CD-AFA4-2B48-9CA4-DA5D5FD59923}"/>
              </a:ext>
            </a:extLst>
          </p:cNvPr>
          <p:cNvSpPr>
            <a:spLocks noGrp="1"/>
          </p:cNvSpPr>
          <p:nvPr>
            <p:ph type="body" sz="quarter" idx="24"/>
          </p:nvPr>
        </p:nvSpPr>
        <p:spPr>
          <a:xfrm>
            <a:off x="7841106" y="3947972"/>
            <a:ext cx="2990936" cy="1246329"/>
          </a:xfrm>
          <a:prstGeom prst="roundRect">
            <a:avLst>
              <a:gd name="adj" fmla="val 16283"/>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85680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F76455B-F063-D345-994F-6406A7C9D3D2}"/>
              </a:ext>
            </a:extLst>
          </p:cNvPr>
          <p:cNvSpPr>
            <a:spLocks noGrp="1"/>
          </p:cNvSpPr>
          <p:nvPr>
            <p:ph type="body" sz="quarter" idx="11"/>
          </p:nvPr>
        </p:nvSpPr>
        <p:spPr>
          <a:xfrm>
            <a:off x="332153" y="1170385"/>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7">
            <a:extLst>
              <a:ext uri="{FF2B5EF4-FFF2-40B4-BE49-F238E27FC236}">
                <a16:creationId xmlns:a16="http://schemas.microsoft.com/office/drawing/2014/main" id="{D33F8743-88FC-904C-8EED-56D48DAD9AEB}"/>
              </a:ext>
            </a:extLst>
          </p:cNvPr>
          <p:cNvSpPr>
            <a:spLocks noGrp="1"/>
          </p:cNvSpPr>
          <p:nvPr>
            <p:ph type="body" sz="quarter" idx="12"/>
          </p:nvPr>
        </p:nvSpPr>
        <p:spPr>
          <a:xfrm>
            <a:off x="6147787" y="1170386"/>
            <a:ext cx="5581105" cy="30512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433563"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5" name="Text Placeholder 4">
            <a:extLst>
              <a:ext uri="{FF2B5EF4-FFF2-40B4-BE49-F238E27FC236}">
                <a16:creationId xmlns:a16="http://schemas.microsoft.com/office/drawing/2014/main" id="{94204378-95A1-9E49-8F13-43FFEB3C99BE}"/>
              </a:ext>
            </a:extLst>
          </p:cNvPr>
          <p:cNvSpPr>
            <a:spLocks noGrp="1"/>
          </p:cNvSpPr>
          <p:nvPr>
            <p:ph type="body" sz="quarter" idx="13"/>
          </p:nvPr>
        </p:nvSpPr>
        <p:spPr>
          <a:xfrm>
            <a:off x="5694095" y="2637579"/>
            <a:ext cx="2400066" cy="21609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2AD64C00-0DA6-B042-B817-758745518749}"/>
              </a:ext>
            </a:extLst>
          </p:cNvPr>
          <p:cNvSpPr>
            <a:spLocks noGrp="1"/>
          </p:cNvSpPr>
          <p:nvPr>
            <p:ph type="body" sz="quarter" idx="14"/>
          </p:nvPr>
        </p:nvSpPr>
        <p:spPr>
          <a:xfrm>
            <a:off x="9050030" y="3699056"/>
            <a:ext cx="2400066" cy="21609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Placeholder 1">
            <a:extLst>
              <a:ext uri="{FF2B5EF4-FFF2-40B4-BE49-F238E27FC236}">
                <a16:creationId xmlns:a16="http://schemas.microsoft.com/office/drawing/2014/main" id="{37FF2763-F7D6-0E49-A5FF-67A435805BEA}"/>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Tree>
    <p:extLst>
      <p:ext uri="{BB962C8B-B14F-4D97-AF65-F5344CB8AC3E}">
        <p14:creationId xmlns:p14="http://schemas.microsoft.com/office/powerpoint/2010/main" val="2506056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F76455B-F063-D345-994F-6406A7C9D3D2}"/>
              </a:ext>
            </a:extLst>
          </p:cNvPr>
          <p:cNvSpPr>
            <a:spLocks noGrp="1"/>
          </p:cNvSpPr>
          <p:nvPr>
            <p:ph type="body" sz="quarter" idx="11"/>
          </p:nvPr>
        </p:nvSpPr>
        <p:spPr>
          <a:xfrm>
            <a:off x="332153" y="1170386"/>
            <a:ext cx="5581182" cy="288206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5" name="Text Placeholder 4">
            <a:extLst>
              <a:ext uri="{FF2B5EF4-FFF2-40B4-BE49-F238E27FC236}">
                <a16:creationId xmlns:a16="http://schemas.microsoft.com/office/drawing/2014/main" id="{94204378-95A1-9E49-8F13-43FFEB3C99BE}"/>
              </a:ext>
            </a:extLst>
          </p:cNvPr>
          <p:cNvSpPr>
            <a:spLocks noGrp="1"/>
          </p:cNvSpPr>
          <p:nvPr>
            <p:ph type="body" sz="quarter" idx="13"/>
          </p:nvPr>
        </p:nvSpPr>
        <p:spPr>
          <a:xfrm>
            <a:off x="2847264" y="4528724"/>
            <a:ext cx="2400066" cy="21609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2AD64C00-0DA6-B042-B817-758745518749}"/>
              </a:ext>
            </a:extLst>
          </p:cNvPr>
          <p:cNvSpPr>
            <a:spLocks noGrp="1"/>
          </p:cNvSpPr>
          <p:nvPr>
            <p:ph type="body" sz="quarter" idx="14"/>
          </p:nvPr>
        </p:nvSpPr>
        <p:spPr>
          <a:xfrm>
            <a:off x="5452271" y="3948437"/>
            <a:ext cx="2400066" cy="21609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5CD0AE2C-6DC4-AB47-9515-ED3BE25E2DC9}"/>
              </a:ext>
            </a:extLst>
          </p:cNvPr>
          <p:cNvSpPr>
            <a:spLocks noGrp="1"/>
          </p:cNvSpPr>
          <p:nvPr>
            <p:ph type="body" sz="quarter" idx="15"/>
          </p:nvPr>
        </p:nvSpPr>
        <p:spPr>
          <a:xfrm>
            <a:off x="9680958" y="5621374"/>
            <a:ext cx="2400066" cy="21609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FBCE8EEB-B304-CA47-B0C7-41D12338DCFC}"/>
              </a:ext>
            </a:extLst>
          </p:cNvPr>
          <p:cNvSpPr>
            <a:spLocks noGrp="1"/>
          </p:cNvSpPr>
          <p:nvPr>
            <p:ph type="body" sz="quarter" idx="10"/>
          </p:nvPr>
        </p:nvSpPr>
        <p:spPr>
          <a:xfrm>
            <a:off x="398301" y="4160714"/>
            <a:ext cx="1918646"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Placeholder 1">
            <a:extLst>
              <a:ext uri="{FF2B5EF4-FFF2-40B4-BE49-F238E27FC236}">
                <a16:creationId xmlns:a16="http://schemas.microsoft.com/office/drawing/2014/main" id="{E430A566-089E-6C4A-B781-1BA1A5737E35}"/>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Tree>
    <p:extLst>
      <p:ext uri="{BB962C8B-B14F-4D97-AF65-F5344CB8AC3E}">
        <p14:creationId xmlns:p14="http://schemas.microsoft.com/office/powerpoint/2010/main" val="396163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13" name="Text Placeholder 4">
            <a:extLst>
              <a:ext uri="{FF2B5EF4-FFF2-40B4-BE49-F238E27FC236}">
                <a16:creationId xmlns:a16="http://schemas.microsoft.com/office/drawing/2014/main" id="{44ADDF94-83A0-9044-8089-47A88DD9D015}"/>
              </a:ext>
            </a:extLst>
          </p:cNvPr>
          <p:cNvSpPr>
            <a:spLocks noGrp="1"/>
          </p:cNvSpPr>
          <p:nvPr>
            <p:ph type="body" sz="quarter" idx="37"/>
          </p:nvPr>
        </p:nvSpPr>
        <p:spPr>
          <a:xfrm>
            <a:off x="11044388" y="397226"/>
            <a:ext cx="769586" cy="409575"/>
          </a:xfrm>
          <a:prstGeom prst="roundRect">
            <a:avLst>
              <a:gd name="adj" fmla="val 50000"/>
            </a:avLst>
          </a:prstGeom>
          <a:solidFill>
            <a:schemeClr val="bg1"/>
          </a:solidFill>
          <a:ln>
            <a:no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itle Placeholder 1">
            <a:extLst>
              <a:ext uri="{FF2B5EF4-FFF2-40B4-BE49-F238E27FC236}">
                <a16:creationId xmlns:a16="http://schemas.microsoft.com/office/drawing/2014/main" id="{CF224D40-A4B5-ED44-BB5B-3597DE209B54}"/>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8" name="Text Placeholder 4">
            <a:extLst>
              <a:ext uri="{FF2B5EF4-FFF2-40B4-BE49-F238E27FC236}">
                <a16:creationId xmlns:a16="http://schemas.microsoft.com/office/drawing/2014/main" id="{646751B8-F066-204A-B758-FCC47210A8CE}"/>
              </a:ext>
            </a:extLst>
          </p:cNvPr>
          <p:cNvSpPr>
            <a:spLocks noGrp="1"/>
          </p:cNvSpPr>
          <p:nvPr>
            <p:ph type="body" sz="quarter" idx="36"/>
          </p:nvPr>
        </p:nvSpPr>
        <p:spPr>
          <a:xfrm>
            <a:off x="10078127" y="397226"/>
            <a:ext cx="769586" cy="409575"/>
          </a:xfrm>
          <a:prstGeom prst="roundRect">
            <a:avLst>
              <a:gd name="adj" fmla="val 50000"/>
            </a:avLst>
          </a:prstGeom>
          <a:solidFill>
            <a:schemeClr val="bg1"/>
          </a:solidFill>
          <a:ln>
            <a:no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22411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82710E5-D464-A44C-8B11-C9451EF336BE}"/>
              </a:ext>
            </a:extLst>
          </p:cNvPr>
          <p:cNvSpPr>
            <a:spLocks noGrp="1"/>
          </p:cNvSpPr>
          <p:nvPr>
            <p:ph type="title"/>
          </p:nvPr>
        </p:nvSpPr>
        <p:spPr>
          <a:xfrm>
            <a:off x="5922239" y="1914896"/>
            <a:ext cx="6162692" cy="1932710"/>
          </a:xfrm>
          <a:prstGeom prst="rect">
            <a:avLst/>
          </a:prstGeom>
        </p:spPr>
        <p:txBody>
          <a:bodyPr vert="horz" lIns="91440" tIns="45720" rIns="91440" bIns="45720" rtlCol="0" anchor="t">
            <a:noAutofit/>
          </a:bodyPr>
          <a:lstStyle>
            <a:lvl1pPr>
              <a:lnSpc>
                <a:spcPct val="100000"/>
              </a:lnSpc>
              <a:defRPr sz="5999"/>
            </a:lvl1pPr>
          </a:lstStyle>
          <a:p>
            <a:r>
              <a:rPr lang="en-GB" dirty="0"/>
              <a:t>Click to edit Master title style</a:t>
            </a:r>
            <a:endParaRPr lang="en-US" dirty="0"/>
          </a:p>
        </p:txBody>
      </p:sp>
      <p:sp>
        <p:nvSpPr>
          <p:cNvPr id="16" name="Text Placeholder 15">
            <a:extLst>
              <a:ext uri="{FF2B5EF4-FFF2-40B4-BE49-F238E27FC236}">
                <a16:creationId xmlns:a16="http://schemas.microsoft.com/office/drawing/2014/main" id="{E30D371E-DCBA-3E43-B11A-68C3F8DB532F}"/>
              </a:ext>
            </a:extLst>
          </p:cNvPr>
          <p:cNvSpPr>
            <a:spLocks noGrp="1"/>
          </p:cNvSpPr>
          <p:nvPr>
            <p:ph type="body" sz="quarter" idx="10"/>
          </p:nvPr>
        </p:nvSpPr>
        <p:spPr>
          <a:xfrm>
            <a:off x="5922239" y="4114955"/>
            <a:ext cx="4977517" cy="1932710"/>
          </a:xfrm>
        </p:spPr>
        <p:txBody>
          <a:bodyPr/>
          <a:lstStyle>
            <a:lvl5pPr>
              <a:defRPr sz="15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789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C051CDAA-D419-A84F-8EEF-2CEB6F575A08}"/>
              </a:ext>
            </a:extLst>
          </p:cNvPr>
          <p:cNvSpPr>
            <a:spLocks noGrp="1"/>
          </p:cNvSpPr>
          <p:nvPr>
            <p:ph type="title"/>
          </p:nvPr>
        </p:nvSpPr>
        <p:spPr>
          <a:xfrm>
            <a:off x="332113" y="83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16" name="Text Placeholder 15">
            <a:extLst>
              <a:ext uri="{FF2B5EF4-FFF2-40B4-BE49-F238E27FC236}">
                <a16:creationId xmlns:a16="http://schemas.microsoft.com/office/drawing/2014/main" id="{2F76455B-F063-D345-994F-6406A7C9D3D2}"/>
              </a:ext>
            </a:extLst>
          </p:cNvPr>
          <p:cNvSpPr>
            <a:spLocks noGrp="1"/>
          </p:cNvSpPr>
          <p:nvPr>
            <p:ph type="body" sz="quarter" idx="11"/>
          </p:nvPr>
        </p:nvSpPr>
        <p:spPr>
          <a:xfrm>
            <a:off x="332153" y="1170385"/>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7">
            <a:extLst>
              <a:ext uri="{FF2B5EF4-FFF2-40B4-BE49-F238E27FC236}">
                <a16:creationId xmlns:a16="http://schemas.microsoft.com/office/drawing/2014/main" id="{D33F8743-88FC-904C-8EED-56D48DAD9AEB}"/>
              </a:ext>
            </a:extLst>
          </p:cNvPr>
          <p:cNvSpPr>
            <a:spLocks noGrp="1"/>
          </p:cNvSpPr>
          <p:nvPr>
            <p:ph type="body" sz="quarter" idx="12"/>
          </p:nvPr>
        </p:nvSpPr>
        <p:spPr>
          <a:xfrm>
            <a:off x="6147787" y="1170385"/>
            <a:ext cx="5581105" cy="38171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2248780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26FD9C2-A7E5-E04E-A593-48B1A0AE7A97}"/>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bg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FFFFFF"/>
                </a:solidFill>
              </a:rPr>
              <a:pPr defTabSz="342854"/>
              <a:t>‹#›</a:t>
            </a:fld>
            <a:r>
              <a:rPr lang="en-US" smtClean="0">
                <a:solidFill>
                  <a:srgbClr val="FFFFFF"/>
                </a:solidFill>
              </a:rPr>
              <a:t>         Exploring Donation</a:t>
            </a:r>
            <a:endParaRPr lang="en-US" dirty="0">
              <a:solidFill>
                <a:srgbClr val="FFFFFF"/>
              </a:solidFill>
            </a:endParaRPr>
          </a:p>
        </p:txBody>
      </p:sp>
      <p:sp>
        <p:nvSpPr>
          <p:cNvPr id="11" name="Title Placeholder 1">
            <a:extLst>
              <a:ext uri="{FF2B5EF4-FFF2-40B4-BE49-F238E27FC236}">
                <a16:creationId xmlns:a16="http://schemas.microsoft.com/office/drawing/2014/main" id="{201D1CC7-70B5-2948-8150-25A93C069C3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lvl1pPr>
              <a:defRPr>
                <a:solidFill>
                  <a:schemeClr val="bg1"/>
                </a:solidFill>
              </a:defRPr>
            </a:lvl1pPr>
          </a:lstStyle>
          <a:p>
            <a:r>
              <a:rPr lang="en-GB" dirty="0"/>
              <a:t>Click to edit Master title style</a:t>
            </a:r>
            <a:endParaRPr lang="en-US" dirty="0"/>
          </a:p>
        </p:txBody>
      </p:sp>
      <p:sp>
        <p:nvSpPr>
          <p:cNvPr id="15" name="Text Placeholder 14">
            <a:extLst>
              <a:ext uri="{FF2B5EF4-FFF2-40B4-BE49-F238E27FC236}">
                <a16:creationId xmlns:a16="http://schemas.microsoft.com/office/drawing/2014/main" id="{35DA1A3F-8074-4649-9146-5B9F655D4E15}"/>
              </a:ext>
            </a:extLst>
          </p:cNvPr>
          <p:cNvSpPr>
            <a:spLocks noGrp="1"/>
          </p:cNvSpPr>
          <p:nvPr>
            <p:ph type="body" sz="quarter" idx="11"/>
          </p:nvPr>
        </p:nvSpPr>
        <p:spPr>
          <a:xfrm>
            <a:off x="4402605" y="2118122"/>
            <a:ext cx="3398851" cy="26217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70777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26FD9C2-A7E5-E04E-A593-48B1A0AE7A97}"/>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bg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FFFFFF"/>
                </a:solidFill>
              </a:rPr>
              <a:pPr defTabSz="342854"/>
              <a:t>‹#›</a:t>
            </a:fld>
            <a:r>
              <a:rPr lang="en-US" smtClean="0">
                <a:solidFill>
                  <a:srgbClr val="FFFFFF"/>
                </a:solidFill>
              </a:rPr>
              <a:t>         Exploring Donation</a:t>
            </a:r>
            <a:endParaRPr lang="en-US" dirty="0">
              <a:solidFill>
                <a:srgbClr val="FFFFFF"/>
              </a:solidFill>
            </a:endParaRPr>
          </a:p>
        </p:txBody>
      </p:sp>
      <p:sp>
        <p:nvSpPr>
          <p:cNvPr id="11" name="Title Placeholder 1">
            <a:extLst>
              <a:ext uri="{FF2B5EF4-FFF2-40B4-BE49-F238E27FC236}">
                <a16:creationId xmlns:a16="http://schemas.microsoft.com/office/drawing/2014/main" id="{201D1CC7-70B5-2948-8150-25A93C069C3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lvl1pPr>
              <a:defRPr>
                <a:solidFill>
                  <a:schemeClr val="bg1"/>
                </a:solidFill>
              </a:defRPr>
            </a:lvl1pPr>
          </a:lstStyle>
          <a:p>
            <a:r>
              <a:rPr lang="en-GB" dirty="0"/>
              <a:t>Click to edit Master title style</a:t>
            </a:r>
            <a:endParaRPr lang="en-US" dirty="0"/>
          </a:p>
        </p:txBody>
      </p:sp>
      <p:sp>
        <p:nvSpPr>
          <p:cNvPr id="15" name="Text Placeholder 14">
            <a:extLst>
              <a:ext uri="{FF2B5EF4-FFF2-40B4-BE49-F238E27FC236}">
                <a16:creationId xmlns:a16="http://schemas.microsoft.com/office/drawing/2014/main" id="{35DA1A3F-8074-4649-9146-5B9F655D4E15}"/>
              </a:ext>
            </a:extLst>
          </p:cNvPr>
          <p:cNvSpPr>
            <a:spLocks noGrp="1"/>
          </p:cNvSpPr>
          <p:nvPr>
            <p:ph type="body" sz="quarter" idx="11"/>
          </p:nvPr>
        </p:nvSpPr>
        <p:spPr>
          <a:xfrm>
            <a:off x="1326196" y="1734672"/>
            <a:ext cx="4978985" cy="26217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4">
            <a:extLst>
              <a:ext uri="{FF2B5EF4-FFF2-40B4-BE49-F238E27FC236}">
                <a16:creationId xmlns:a16="http://schemas.microsoft.com/office/drawing/2014/main" id="{C863AB56-F599-534A-93DB-D168348859C1}"/>
              </a:ext>
            </a:extLst>
          </p:cNvPr>
          <p:cNvSpPr>
            <a:spLocks noGrp="1"/>
          </p:cNvSpPr>
          <p:nvPr>
            <p:ph type="body" sz="quarter" idx="12"/>
          </p:nvPr>
        </p:nvSpPr>
        <p:spPr>
          <a:xfrm>
            <a:off x="7871830" y="2696573"/>
            <a:ext cx="3398851" cy="26217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0598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26FD9C2-A7E5-E04E-A593-48B1A0AE7A97}"/>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bg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FFFFFF"/>
                </a:solidFill>
              </a:rPr>
              <a:pPr defTabSz="342854"/>
              <a:t>‹#›</a:t>
            </a:fld>
            <a:r>
              <a:rPr lang="en-US" smtClean="0">
                <a:solidFill>
                  <a:srgbClr val="FFFFFF"/>
                </a:solidFill>
              </a:rPr>
              <a:t>         Exploring Donation</a:t>
            </a:r>
            <a:endParaRPr lang="en-US" dirty="0">
              <a:solidFill>
                <a:srgbClr val="FFFFFF"/>
              </a:solidFill>
            </a:endParaRPr>
          </a:p>
        </p:txBody>
      </p:sp>
      <p:sp>
        <p:nvSpPr>
          <p:cNvPr id="11" name="Title Placeholder 1">
            <a:extLst>
              <a:ext uri="{FF2B5EF4-FFF2-40B4-BE49-F238E27FC236}">
                <a16:creationId xmlns:a16="http://schemas.microsoft.com/office/drawing/2014/main" id="{201D1CC7-70B5-2948-8150-25A93C069C37}"/>
              </a:ext>
            </a:extLst>
          </p:cNvPr>
          <p:cNvSpPr>
            <a:spLocks noGrp="1"/>
          </p:cNvSpPr>
          <p:nvPr>
            <p:ph type="title"/>
          </p:nvPr>
        </p:nvSpPr>
        <p:spPr>
          <a:xfrm>
            <a:off x="332113" y="489858"/>
            <a:ext cx="10515600" cy="933086"/>
          </a:xfrm>
          <a:prstGeom prst="rect">
            <a:avLst/>
          </a:prstGeom>
        </p:spPr>
        <p:txBody>
          <a:bodyPr vert="horz" lIns="91440" tIns="45720" rIns="91440" bIns="45720" rtlCol="0" anchor="t">
            <a:noAutofit/>
          </a:bodyPr>
          <a:lstStyle>
            <a:lvl1pPr>
              <a:defRPr sz="4499">
                <a:solidFill>
                  <a:schemeClr val="bg1"/>
                </a:solidFill>
              </a:defRPr>
            </a:lvl1pPr>
          </a:lstStyle>
          <a:p>
            <a:r>
              <a:rPr lang="en-GB" dirty="0"/>
              <a:t>Click to edit Master title style</a:t>
            </a:r>
            <a:endParaRPr lang="en-US" dirty="0"/>
          </a:p>
        </p:txBody>
      </p:sp>
      <p:sp>
        <p:nvSpPr>
          <p:cNvPr id="15" name="Text Placeholder 14">
            <a:extLst>
              <a:ext uri="{FF2B5EF4-FFF2-40B4-BE49-F238E27FC236}">
                <a16:creationId xmlns:a16="http://schemas.microsoft.com/office/drawing/2014/main" id="{35DA1A3F-8074-4649-9146-5B9F655D4E15}"/>
              </a:ext>
            </a:extLst>
          </p:cNvPr>
          <p:cNvSpPr>
            <a:spLocks noGrp="1"/>
          </p:cNvSpPr>
          <p:nvPr>
            <p:ph type="body" sz="quarter" idx="11"/>
          </p:nvPr>
        </p:nvSpPr>
        <p:spPr>
          <a:xfrm>
            <a:off x="3025622" y="3088459"/>
            <a:ext cx="6173887" cy="2621756"/>
          </a:xfrm>
        </p:spPr>
        <p:txBody>
          <a:bodyPr/>
          <a:lstStyle>
            <a:lvl1pPr>
              <a:defRPr sz="3300">
                <a:solidFill>
                  <a:schemeClr val="bg1"/>
                </a:solidFill>
              </a:defRPr>
            </a:lvl1pPr>
            <a:lvl2pPr>
              <a:defRPr sz="3300">
                <a:solidFill>
                  <a:schemeClr val="bg1"/>
                </a:solidFill>
              </a:defRPr>
            </a:lvl2pPr>
            <a:lvl3pPr>
              <a:defRPr sz="3300">
                <a:solidFill>
                  <a:schemeClr val="bg1"/>
                </a:solidFill>
              </a:defRPr>
            </a:lvl3pPr>
            <a:lvl4pPr>
              <a:defRPr sz="3300">
                <a:solidFill>
                  <a:schemeClr val="bg1"/>
                </a:solidFill>
              </a:defRPr>
            </a:lvl4pPr>
            <a:lvl5pPr>
              <a:defRPr sz="33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88417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6" name="Footer Placeholder 5"/>
          <p:cNvSpPr>
            <a:spLocks noGrp="1"/>
          </p:cNvSpPr>
          <p:nvPr>
            <p:ph type="ftr" sz="quarter" idx="11"/>
          </p:nvPr>
        </p:nvSpPr>
        <p:spPr/>
        <p:txBody>
          <a:bodyPr/>
          <a:lstStyle/>
          <a:p>
            <a:pPr defTabSz="277246"/>
            <a:endParaRPr lang="en-GB">
              <a:solidFill>
                <a:srgbClr val="2A2C65">
                  <a:tint val="75000"/>
                </a:srgbClr>
              </a:solidFill>
            </a:endParaRPr>
          </a:p>
        </p:txBody>
      </p:sp>
      <p:sp>
        <p:nvSpPr>
          <p:cNvPr id="7" name="Slide Number Placeholder 6"/>
          <p:cNvSpPr>
            <a:spLocks noGrp="1"/>
          </p:cNvSpPr>
          <p:nvPr>
            <p:ph type="sldNum" sz="quarter" idx="12"/>
          </p:nvPr>
        </p:nvSpPr>
        <p:spPr/>
        <p:txBody>
          <a:body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233083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2B328AC7-B89C-FA48-9C37-5DA2C038D5CA}"/>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15">
            <a:extLst>
              <a:ext uri="{FF2B5EF4-FFF2-40B4-BE49-F238E27FC236}">
                <a16:creationId xmlns:a16="http://schemas.microsoft.com/office/drawing/2014/main" id="{E9C00A56-0799-3E46-8984-48EF18B44DC5}"/>
              </a:ext>
            </a:extLst>
          </p:cNvPr>
          <p:cNvSpPr>
            <a:spLocks noGrp="1"/>
          </p:cNvSpPr>
          <p:nvPr>
            <p:ph type="body" sz="quarter" idx="11"/>
          </p:nvPr>
        </p:nvSpPr>
        <p:spPr>
          <a:xfrm>
            <a:off x="1516600" y="2409999"/>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6432E14C-F2C7-2440-A1BC-640FFD70898A}"/>
              </a:ext>
            </a:extLst>
          </p:cNvPr>
          <p:cNvSpPr>
            <a:spLocks noGrp="1"/>
          </p:cNvSpPr>
          <p:nvPr>
            <p:ph type="body" sz="quarter" idx="12"/>
          </p:nvPr>
        </p:nvSpPr>
        <p:spPr>
          <a:xfrm>
            <a:off x="6299766" y="2409999"/>
            <a:ext cx="5581105" cy="38171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1F5575F6-B62D-1C4B-B4B5-57606D7D182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3549951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4A01C31-BB37-6647-AA60-4125876DA3FE}"/>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15">
            <a:extLst>
              <a:ext uri="{FF2B5EF4-FFF2-40B4-BE49-F238E27FC236}">
                <a16:creationId xmlns:a16="http://schemas.microsoft.com/office/drawing/2014/main" id="{919EB612-41C6-DD44-A171-40F1331A70BD}"/>
              </a:ext>
            </a:extLst>
          </p:cNvPr>
          <p:cNvSpPr>
            <a:spLocks noGrp="1"/>
          </p:cNvSpPr>
          <p:nvPr>
            <p:ph type="body" sz="quarter" idx="11"/>
          </p:nvPr>
        </p:nvSpPr>
        <p:spPr>
          <a:xfrm>
            <a:off x="332153" y="1170385"/>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CB7CA399-5D97-A341-9F7D-9A34600DA7C5}"/>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475498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4A01C31-BB37-6647-AA60-4125876DA3FE}"/>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15">
            <a:extLst>
              <a:ext uri="{FF2B5EF4-FFF2-40B4-BE49-F238E27FC236}">
                <a16:creationId xmlns:a16="http://schemas.microsoft.com/office/drawing/2014/main" id="{919EB612-41C6-DD44-A171-40F1331A70BD}"/>
              </a:ext>
            </a:extLst>
          </p:cNvPr>
          <p:cNvSpPr>
            <a:spLocks noGrp="1"/>
          </p:cNvSpPr>
          <p:nvPr>
            <p:ph type="body" sz="quarter" idx="11"/>
          </p:nvPr>
        </p:nvSpPr>
        <p:spPr>
          <a:xfrm>
            <a:off x="1077581" y="2386940"/>
            <a:ext cx="2992289" cy="24760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CB7CA399-5D97-A341-9F7D-9A34600DA7C5}"/>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7" name="Text Placeholder 17">
            <a:extLst>
              <a:ext uri="{FF2B5EF4-FFF2-40B4-BE49-F238E27FC236}">
                <a16:creationId xmlns:a16="http://schemas.microsoft.com/office/drawing/2014/main" id="{5310E824-FF70-B44A-8018-A6C79F353533}"/>
              </a:ext>
            </a:extLst>
          </p:cNvPr>
          <p:cNvSpPr>
            <a:spLocks noGrp="1"/>
          </p:cNvSpPr>
          <p:nvPr>
            <p:ph type="body" sz="quarter" idx="12"/>
          </p:nvPr>
        </p:nvSpPr>
        <p:spPr>
          <a:xfrm>
            <a:off x="6147787" y="1333879"/>
            <a:ext cx="5581105" cy="36536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77845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2B328AC7-B89C-FA48-9C37-5DA2C038D5CA}"/>
              </a:ext>
            </a:extLst>
          </p:cNvPr>
          <p:cNvSpPr>
            <a:spLocks noGrp="1"/>
          </p:cNvSpPr>
          <p:nvPr>
            <p:ph type="title"/>
          </p:nvPr>
        </p:nvSpPr>
        <p:spPr>
          <a:xfrm>
            <a:off x="332112" y="400793"/>
            <a:ext cx="6266955" cy="534389"/>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6" name="Text Placeholder 17">
            <a:extLst>
              <a:ext uri="{FF2B5EF4-FFF2-40B4-BE49-F238E27FC236}">
                <a16:creationId xmlns:a16="http://schemas.microsoft.com/office/drawing/2014/main" id="{6432E14C-F2C7-2440-A1BC-640FFD70898A}"/>
              </a:ext>
            </a:extLst>
          </p:cNvPr>
          <p:cNvSpPr>
            <a:spLocks noGrp="1"/>
          </p:cNvSpPr>
          <p:nvPr>
            <p:ph type="body" sz="quarter" idx="12"/>
          </p:nvPr>
        </p:nvSpPr>
        <p:spPr>
          <a:xfrm>
            <a:off x="9048114" y="1289347"/>
            <a:ext cx="2956667" cy="4670633"/>
          </a:xfrm>
        </p:spPr>
        <p:txBody>
          <a:bodyPr/>
          <a:lstStyle>
            <a:lvl1pPr>
              <a:lnSpc>
                <a:spcPts val="3300"/>
              </a:lnSpc>
              <a:defRPr sz="3300">
                <a:solidFill>
                  <a:schemeClr val="bg1"/>
                </a:solidFill>
              </a:defRPr>
            </a:lvl1pPr>
            <a:lvl2pPr>
              <a:lnSpc>
                <a:spcPts val="3300"/>
              </a:lnSpc>
              <a:defRPr sz="3300">
                <a:solidFill>
                  <a:schemeClr val="bg1"/>
                </a:solidFill>
              </a:defRPr>
            </a:lvl2pPr>
            <a:lvl3pPr>
              <a:lnSpc>
                <a:spcPts val="3300"/>
              </a:lnSpc>
              <a:defRPr sz="3300">
                <a:solidFill>
                  <a:schemeClr val="bg1"/>
                </a:solidFill>
              </a:defRPr>
            </a:lvl3pPr>
            <a:lvl4pPr>
              <a:lnSpc>
                <a:spcPts val="3300"/>
              </a:lnSpc>
              <a:defRPr sz="3300">
                <a:solidFill>
                  <a:schemeClr val="bg1"/>
                </a:solidFill>
              </a:defRPr>
            </a:lvl4pPr>
            <a:lvl5pPr>
              <a:lnSpc>
                <a:spcPts val="3300"/>
              </a:lnSpc>
              <a:defRPr sz="33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3B83EAD7-33EB-F74C-9DE9-A216FF615C6E}"/>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8" name="Picture Placeholder 7">
            <a:extLst>
              <a:ext uri="{FF2B5EF4-FFF2-40B4-BE49-F238E27FC236}">
                <a16:creationId xmlns:a16="http://schemas.microsoft.com/office/drawing/2014/main" id="{28BE38A4-4CC6-7B46-AA8E-A7051788AB21}"/>
              </a:ext>
            </a:extLst>
          </p:cNvPr>
          <p:cNvSpPr>
            <a:spLocks noGrp="1"/>
          </p:cNvSpPr>
          <p:nvPr>
            <p:ph type="pic" sz="quarter" idx="13"/>
          </p:nvPr>
        </p:nvSpPr>
        <p:spPr>
          <a:xfrm>
            <a:off x="400754" y="1238003"/>
            <a:ext cx="1241878" cy="1241999"/>
          </a:xfrm>
          <a:prstGeom prst="ellipse">
            <a:avLst/>
          </a:prstGeom>
        </p:spPr>
        <p:txBody>
          <a:bodyPr/>
          <a:lstStyle/>
          <a:p>
            <a:endParaRPr lang="en-US" dirty="0"/>
          </a:p>
        </p:txBody>
      </p:sp>
      <p:sp>
        <p:nvSpPr>
          <p:cNvPr id="13" name="Picture Placeholder 7">
            <a:extLst>
              <a:ext uri="{FF2B5EF4-FFF2-40B4-BE49-F238E27FC236}">
                <a16:creationId xmlns:a16="http://schemas.microsoft.com/office/drawing/2014/main" id="{3ED1F124-65A7-734F-B718-F64A74707759}"/>
              </a:ext>
            </a:extLst>
          </p:cNvPr>
          <p:cNvSpPr>
            <a:spLocks noGrp="1"/>
          </p:cNvSpPr>
          <p:nvPr>
            <p:ph type="pic" sz="quarter" idx="14"/>
          </p:nvPr>
        </p:nvSpPr>
        <p:spPr>
          <a:xfrm>
            <a:off x="400754" y="3749635"/>
            <a:ext cx="1241878" cy="1241999"/>
          </a:xfrm>
          <a:prstGeom prst="ellipse">
            <a:avLst/>
          </a:prstGeom>
        </p:spPr>
        <p:txBody>
          <a:bodyPr/>
          <a:lstStyle/>
          <a:p>
            <a:endParaRPr lang="en-US" dirty="0"/>
          </a:p>
        </p:txBody>
      </p:sp>
      <p:sp>
        <p:nvSpPr>
          <p:cNvPr id="15" name="Picture Placeholder 7">
            <a:extLst>
              <a:ext uri="{FF2B5EF4-FFF2-40B4-BE49-F238E27FC236}">
                <a16:creationId xmlns:a16="http://schemas.microsoft.com/office/drawing/2014/main" id="{339CA3D1-436C-E545-BD32-B49E9818430A}"/>
              </a:ext>
            </a:extLst>
          </p:cNvPr>
          <p:cNvSpPr>
            <a:spLocks noGrp="1"/>
          </p:cNvSpPr>
          <p:nvPr>
            <p:ph type="pic" sz="quarter" idx="15"/>
          </p:nvPr>
        </p:nvSpPr>
        <p:spPr>
          <a:xfrm>
            <a:off x="6705935" y="2449287"/>
            <a:ext cx="1241878" cy="1241999"/>
          </a:xfrm>
          <a:prstGeom prst="ellipse">
            <a:avLst/>
          </a:prstGeom>
        </p:spPr>
        <p:txBody>
          <a:bodyPr/>
          <a:lstStyle/>
          <a:p>
            <a:endParaRPr lang="en-US" dirty="0"/>
          </a:p>
        </p:txBody>
      </p:sp>
      <p:sp>
        <p:nvSpPr>
          <p:cNvPr id="16" name="Picture Placeholder 7">
            <a:extLst>
              <a:ext uri="{FF2B5EF4-FFF2-40B4-BE49-F238E27FC236}">
                <a16:creationId xmlns:a16="http://schemas.microsoft.com/office/drawing/2014/main" id="{A59C1936-C453-DF42-A156-AF71843BFEB9}"/>
              </a:ext>
            </a:extLst>
          </p:cNvPr>
          <p:cNvSpPr>
            <a:spLocks noGrp="1"/>
          </p:cNvSpPr>
          <p:nvPr>
            <p:ph type="pic" sz="quarter" idx="16"/>
          </p:nvPr>
        </p:nvSpPr>
        <p:spPr>
          <a:xfrm>
            <a:off x="6705935" y="5032170"/>
            <a:ext cx="1241878" cy="1241999"/>
          </a:xfrm>
          <a:prstGeom prst="ellipse">
            <a:avLst/>
          </a:prstGeom>
        </p:spPr>
        <p:txBody>
          <a:bodyPr/>
          <a:lstStyle/>
          <a:p>
            <a:endParaRPr lang="en-US" dirty="0"/>
          </a:p>
        </p:txBody>
      </p:sp>
      <p:sp>
        <p:nvSpPr>
          <p:cNvPr id="17" name="Text Placeholder 16">
            <a:extLst>
              <a:ext uri="{FF2B5EF4-FFF2-40B4-BE49-F238E27FC236}">
                <a16:creationId xmlns:a16="http://schemas.microsoft.com/office/drawing/2014/main" id="{F30620C8-AE9F-3144-837D-CC1C42B7549C}"/>
              </a:ext>
            </a:extLst>
          </p:cNvPr>
          <p:cNvSpPr>
            <a:spLocks noGrp="1"/>
          </p:cNvSpPr>
          <p:nvPr>
            <p:ph type="body" sz="quarter" idx="17"/>
          </p:nvPr>
        </p:nvSpPr>
        <p:spPr>
          <a:xfrm>
            <a:off x="1852371" y="1425179"/>
            <a:ext cx="3659685" cy="872728"/>
          </a:xfrm>
          <a:custGeom>
            <a:avLst/>
            <a:gdLst>
              <a:gd name="connsiteX0" fmla="*/ 0 w 4880057"/>
              <a:gd name="connsiteY0" fmla="*/ 265193 h 1163637"/>
              <a:gd name="connsiteX1" fmla="*/ 265193 w 4880057"/>
              <a:gd name="connsiteY1" fmla="*/ 0 h 1163637"/>
              <a:gd name="connsiteX2" fmla="*/ 4614864 w 4880057"/>
              <a:gd name="connsiteY2" fmla="*/ 0 h 1163637"/>
              <a:gd name="connsiteX3" fmla="*/ 4880057 w 4880057"/>
              <a:gd name="connsiteY3" fmla="*/ 265193 h 1163637"/>
              <a:gd name="connsiteX4" fmla="*/ 4880057 w 4880057"/>
              <a:gd name="connsiteY4" fmla="*/ 898444 h 1163637"/>
              <a:gd name="connsiteX5" fmla="*/ 4614864 w 4880057"/>
              <a:gd name="connsiteY5" fmla="*/ 1163637 h 1163637"/>
              <a:gd name="connsiteX6" fmla="*/ 265193 w 4880057"/>
              <a:gd name="connsiteY6" fmla="*/ 1163637 h 1163637"/>
              <a:gd name="connsiteX7" fmla="*/ 0 w 4880057"/>
              <a:gd name="connsiteY7" fmla="*/ 898444 h 1163637"/>
              <a:gd name="connsiteX8" fmla="*/ 0 w 4880057"/>
              <a:gd name="connsiteY8" fmla="*/ 265193 h 1163637"/>
              <a:gd name="connsiteX0" fmla="*/ 0 w 4880057"/>
              <a:gd name="connsiteY0" fmla="*/ 265193 h 1163637"/>
              <a:gd name="connsiteX1" fmla="*/ 265193 w 4880057"/>
              <a:gd name="connsiteY1" fmla="*/ 0 h 1163637"/>
              <a:gd name="connsiteX2" fmla="*/ 4614864 w 4880057"/>
              <a:gd name="connsiteY2" fmla="*/ 0 h 1163637"/>
              <a:gd name="connsiteX3" fmla="*/ 4880057 w 4880057"/>
              <a:gd name="connsiteY3" fmla="*/ 265193 h 1163637"/>
              <a:gd name="connsiteX4" fmla="*/ 4880057 w 4880057"/>
              <a:gd name="connsiteY4" fmla="*/ 898444 h 1163637"/>
              <a:gd name="connsiteX5" fmla="*/ 4614864 w 4880057"/>
              <a:gd name="connsiteY5" fmla="*/ 1163637 h 1163637"/>
              <a:gd name="connsiteX6" fmla="*/ 163593 w 4880057"/>
              <a:gd name="connsiteY6" fmla="*/ 1163637 h 1163637"/>
              <a:gd name="connsiteX7" fmla="*/ 0 w 4880057"/>
              <a:gd name="connsiteY7" fmla="*/ 898444 h 1163637"/>
              <a:gd name="connsiteX8" fmla="*/ 0 w 4880057"/>
              <a:gd name="connsiteY8" fmla="*/ 265193 h 1163637"/>
              <a:gd name="connsiteX0" fmla="*/ 0 w 4880057"/>
              <a:gd name="connsiteY0" fmla="*/ 265193 h 1163637"/>
              <a:gd name="connsiteX1" fmla="*/ 265193 w 4880057"/>
              <a:gd name="connsiteY1" fmla="*/ 0 h 1163637"/>
              <a:gd name="connsiteX2" fmla="*/ 4614864 w 4880057"/>
              <a:gd name="connsiteY2" fmla="*/ 0 h 1163637"/>
              <a:gd name="connsiteX3" fmla="*/ 4880057 w 4880057"/>
              <a:gd name="connsiteY3" fmla="*/ 265193 h 1163637"/>
              <a:gd name="connsiteX4" fmla="*/ 4880057 w 4880057"/>
              <a:gd name="connsiteY4" fmla="*/ 898444 h 1163637"/>
              <a:gd name="connsiteX5" fmla="*/ 4614864 w 4880057"/>
              <a:gd name="connsiteY5" fmla="*/ 1163637 h 1163637"/>
              <a:gd name="connsiteX6" fmla="*/ 163593 w 4880057"/>
              <a:gd name="connsiteY6" fmla="*/ 1163637 h 1163637"/>
              <a:gd name="connsiteX7" fmla="*/ 0 w 4880057"/>
              <a:gd name="connsiteY7" fmla="*/ 1005689 h 1163637"/>
              <a:gd name="connsiteX8" fmla="*/ 0 w 4880057"/>
              <a:gd name="connsiteY8" fmla="*/ 265193 h 11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057" h="1163637">
                <a:moveTo>
                  <a:pt x="0" y="265193"/>
                </a:moveTo>
                <a:cubicBezTo>
                  <a:pt x="0" y="118731"/>
                  <a:pt x="118731" y="0"/>
                  <a:pt x="265193" y="0"/>
                </a:cubicBezTo>
                <a:lnTo>
                  <a:pt x="4614864" y="0"/>
                </a:lnTo>
                <a:cubicBezTo>
                  <a:pt x="4761326" y="0"/>
                  <a:pt x="4880057" y="118731"/>
                  <a:pt x="4880057" y="265193"/>
                </a:cubicBezTo>
                <a:lnTo>
                  <a:pt x="4880057" y="898444"/>
                </a:lnTo>
                <a:cubicBezTo>
                  <a:pt x="4880057" y="1044906"/>
                  <a:pt x="4761326" y="1163637"/>
                  <a:pt x="4614864" y="1163637"/>
                </a:cubicBezTo>
                <a:lnTo>
                  <a:pt x="163593" y="1163637"/>
                </a:lnTo>
                <a:cubicBezTo>
                  <a:pt x="17131" y="1163637"/>
                  <a:pt x="0" y="1152151"/>
                  <a:pt x="0" y="1005689"/>
                </a:cubicBezTo>
                <a:lnTo>
                  <a:pt x="0" y="265193"/>
                </a:lnTo>
                <a:close/>
              </a:path>
            </a:pathLst>
          </a:custGeom>
          <a:solidFill>
            <a:srgbClr val="245EA9"/>
          </a:solidFill>
        </p:spPr>
        <p:txBody>
          <a:bodyPr lIns="216000" tIns="216000" rIns="216000" bIns="216000" anchor="t"/>
          <a:lstStyle>
            <a:lvl1pPr>
              <a:lnSpc>
                <a:spcPct val="100000"/>
              </a:lnSpc>
              <a:defRPr sz="1500">
                <a:solidFill>
                  <a:schemeClr val="bg1"/>
                </a:solidFill>
              </a:defRPr>
            </a:lvl1pPr>
            <a:lvl2pPr>
              <a:lnSpc>
                <a:spcPct val="100000"/>
              </a:lnSpc>
              <a:defRPr sz="1500">
                <a:solidFill>
                  <a:schemeClr val="bg1"/>
                </a:solidFill>
              </a:defRPr>
            </a:lvl2pPr>
            <a:lvl3pPr>
              <a:lnSpc>
                <a:spcPct val="100000"/>
              </a:lnSpc>
              <a:defRPr sz="1500">
                <a:solidFill>
                  <a:schemeClr val="bg1"/>
                </a:solidFill>
              </a:defRPr>
            </a:lvl3pPr>
            <a:lvl4pPr>
              <a:lnSpc>
                <a:spcPct val="100000"/>
              </a:lnSpc>
              <a:defRPr sz="1500">
                <a:solidFill>
                  <a:schemeClr val="bg1"/>
                </a:solidFill>
              </a:defRPr>
            </a:lvl4pPr>
            <a:lvl5pPr>
              <a:lnSpc>
                <a:spcPct val="100000"/>
              </a:lnSpc>
              <a:defRPr sz="15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19">
            <a:extLst>
              <a:ext uri="{FF2B5EF4-FFF2-40B4-BE49-F238E27FC236}">
                <a16:creationId xmlns:a16="http://schemas.microsoft.com/office/drawing/2014/main" id="{EB6A1B89-23DC-E44A-9E7D-EAA79593D23D}"/>
              </a:ext>
            </a:extLst>
          </p:cNvPr>
          <p:cNvSpPr>
            <a:spLocks noGrp="1"/>
          </p:cNvSpPr>
          <p:nvPr>
            <p:ph type="body" sz="quarter" idx="19"/>
          </p:nvPr>
        </p:nvSpPr>
        <p:spPr>
          <a:xfrm>
            <a:off x="2817935" y="2480002"/>
            <a:ext cx="3667957" cy="1094145"/>
          </a:xfrm>
          <a:custGeom>
            <a:avLst/>
            <a:gdLst>
              <a:gd name="connsiteX0" fmla="*/ 0 w 4891087"/>
              <a:gd name="connsiteY0" fmla="*/ 296091 h 1451069"/>
              <a:gd name="connsiteX1" fmla="*/ 296091 w 4891087"/>
              <a:gd name="connsiteY1" fmla="*/ 0 h 1451069"/>
              <a:gd name="connsiteX2" fmla="*/ 4594996 w 4891087"/>
              <a:gd name="connsiteY2" fmla="*/ 0 h 1451069"/>
              <a:gd name="connsiteX3" fmla="*/ 4891087 w 4891087"/>
              <a:gd name="connsiteY3" fmla="*/ 296091 h 1451069"/>
              <a:gd name="connsiteX4" fmla="*/ 4891087 w 4891087"/>
              <a:gd name="connsiteY4" fmla="*/ 1154978 h 1451069"/>
              <a:gd name="connsiteX5" fmla="*/ 4594996 w 4891087"/>
              <a:gd name="connsiteY5" fmla="*/ 1451069 h 1451069"/>
              <a:gd name="connsiteX6" fmla="*/ 296091 w 4891087"/>
              <a:gd name="connsiteY6" fmla="*/ 1451069 h 1451069"/>
              <a:gd name="connsiteX7" fmla="*/ 0 w 4891087"/>
              <a:gd name="connsiteY7" fmla="*/ 1154978 h 1451069"/>
              <a:gd name="connsiteX8" fmla="*/ 0 w 4891087"/>
              <a:gd name="connsiteY8" fmla="*/ 296091 h 1451069"/>
              <a:gd name="connsiteX0" fmla="*/ 0 w 4891087"/>
              <a:gd name="connsiteY0" fmla="*/ 296091 h 1451408"/>
              <a:gd name="connsiteX1" fmla="*/ 296091 w 4891087"/>
              <a:gd name="connsiteY1" fmla="*/ 0 h 1451408"/>
              <a:gd name="connsiteX2" fmla="*/ 4594996 w 4891087"/>
              <a:gd name="connsiteY2" fmla="*/ 0 h 1451408"/>
              <a:gd name="connsiteX3" fmla="*/ 4891087 w 4891087"/>
              <a:gd name="connsiteY3" fmla="*/ 296091 h 1451408"/>
              <a:gd name="connsiteX4" fmla="*/ 4891087 w 4891087"/>
              <a:gd name="connsiteY4" fmla="*/ 1302211 h 1451408"/>
              <a:gd name="connsiteX5" fmla="*/ 4594996 w 4891087"/>
              <a:gd name="connsiteY5" fmla="*/ 1451069 h 1451408"/>
              <a:gd name="connsiteX6" fmla="*/ 296091 w 4891087"/>
              <a:gd name="connsiteY6" fmla="*/ 1451069 h 1451408"/>
              <a:gd name="connsiteX7" fmla="*/ 0 w 4891087"/>
              <a:gd name="connsiteY7" fmla="*/ 1154978 h 1451408"/>
              <a:gd name="connsiteX8" fmla="*/ 0 w 4891087"/>
              <a:gd name="connsiteY8" fmla="*/ 296091 h 1451408"/>
              <a:gd name="connsiteX0" fmla="*/ 0 w 4891087"/>
              <a:gd name="connsiteY0" fmla="*/ 296091 h 1458860"/>
              <a:gd name="connsiteX1" fmla="*/ 296091 w 4891087"/>
              <a:gd name="connsiteY1" fmla="*/ 0 h 1458860"/>
              <a:gd name="connsiteX2" fmla="*/ 4594996 w 4891087"/>
              <a:gd name="connsiteY2" fmla="*/ 0 h 1458860"/>
              <a:gd name="connsiteX3" fmla="*/ 4891087 w 4891087"/>
              <a:gd name="connsiteY3" fmla="*/ 296091 h 1458860"/>
              <a:gd name="connsiteX4" fmla="*/ 4891087 w 4891087"/>
              <a:gd name="connsiteY4" fmla="*/ 1302211 h 1458860"/>
              <a:gd name="connsiteX5" fmla="*/ 4703484 w 4891087"/>
              <a:gd name="connsiteY5" fmla="*/ 1458818 h 1458860"/>
              <a:gd name="connsiteX6" fmla="*/ 296091 w 4891087"/>
              <a:gd name="connsiteY6" fmla="*/ 1451069 h 1458860"/>
              <a:gd name="connsiteX7" fmla="*/ 0 w 4891087"/>
              <a:gd name="connsiteY7" fmla="*/ 1154978 h 1458860"/>
              <a:gd name="connsiteX8" fmla="*/ 0 w 4891087"/>
              <a:gd name="connsiteY8" fmla="*/ 296091 h 145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1087" h="1458860">
                <a:moveTo>
                  <a:pt x="0" y="296091"/>
                </a:moveTo>
                <a:cubicBezTo>
                  <a:pt x="0" y="132564"/>
                  <a:pt x="132564" y="0"/>
                  <a:pt x="296091" y="0"/>
                </a:cubicBezTo>
                <a:lnTo>
                  <a:pt x="4594996" y="0"/>
                </a:lnTo>
                <a:cubicBezTo>
                  <a:pt x="4758523" y="0"/>
                  <a:pt x="4891087" y="132564"/>
                  <a:pt x="4891087" y="296091"/>
                </a:cubicBezTo>
                <a:lnTo>
                  <a:pt x="4891087" y="1302211"/>
                </a:lnTo>
                <a:cubicBezTo>
                  <a:pt x="4891087" y="1465738"/>
                  <a:pt x="4867011" y="1458818"/>
                  <a:pt x="4703484" y="1458818"/>
                </a:cubicBezTo>
                <a:lnTo>
                  <a:pt x="296091" y="1451069"/>
                </a:lnTo>
                <a:cubicBezTo>
                  <a:pt x="132564" y="1451069"/>
                  <a:pt x="0" y="1318505"/>
                  <a:pt x="0" y="1154978"/>
                </a:cubicBezTo>
                <a:lnTo>
                  <a:pt x="0" y="296091"/>
                </a:lnTo>
                <a:close/>
              </a:path>
            </a:pathLst>
          </a:custGeom>
          <a:solidFill>
            <a:srgbClr val="245EA9"/>
          </a:solidFill>
        </p:spPr>
        <p:txBody>
          <a:bodyPr lIns="216000" tIns="216000" rIns="216000" bIns="21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Text Placeholder 21">
            <a:extLst>
              <a:ext uri="{FF2B5EF4-FFF2-40B4-BE49-F238E27FC236}">
                <a16:creationId xmlns:a16="http://schemas.microsoft.com/office/drawing/2014/main" id="{690DA096-1799-A945-9609-E424139CA6F6}"/>
              </a:ext>
            </a:extLst>
          </p:cNvPr>
          <p:cNvSpPr>
            <a:spLocks noGrp="1"/>
          </p:cNvSpPr>
          <p:nvPr>
            <p:ph type="body" sz="quarter" idx="20"/>
          </p:nvPr>
        </p:nvSpPr>
        <p:spPr>
          <a:xfrm>
            <a:off x="1852302" y="3721894"/>
            <a:ext cx="3659754" cy="1356122"/>
          </a:xfrm>
          <a:custGeom>
            <a:avLst/>
            <a:gdLst>
              <a:gd name="connsiteX0" fmla="*/ 0 w 4879975"/>
              <a:gd name="connsiteY0" fmla="*/ 300308 h 1801813"/>
              <a:gd name="connsiteX1" fmla="*/ 300308 w 4879975"/>
              <a:gd name="connsiteY1" fmla="*/ 0 h 1801813"/>
              <a:gd name="connsiteX2" fmla="*/ 4579667 w 4879975"/>
              <a:gd name="connsiteY2" fmla="*/ 0 h 1801813"/>
              <a:gd name="connsiteX3" fmla="*/ 4879975 w 4879975"/>
              <a:gd name="connsiteY3" fmla="*/ 300308 h 1801813"/>
              <a:gd name="connsiteX4" fmla="*/ 4879975 w 4879975"/>
              <a:gd name="connsiteY4" fmla="*/ 1501505 h 1801813"/>
              <a:gd name="connsiteX5" fmla="*/ 4579667 w 4879975"/>
              <a:gd name="connsiteY5" fmla="*/ 1801813 h 1801813"/>
              <a:gd name="connsiteX6" fmla="*/ 300308 w 4879975"/>
              <a:gd name="connsiteY6" fmla="*/ 1801813 h 1801813"/>
              <a:gd name="connsiteX7" fmla="*/ 0 w 4879975"/>
              <a:gd name="connsiteY7" fmla="*/ 1501505 h 1801813"/>
              <a:gd name="connsiteX8" fmla="*/ 0 w 4879975"/>
              <a:gd name="connsiteY8" fmla="*/ 300308 h 1801813"/>
              <a:gd name="connsiteX0" fmla="*/ 174 w 4880149"/>
              <a:gd name="connsiteY0" fmla="*/ 300308 h 1808163"/>
              <a:gd name="connsiteX1" fmla="*/ 300482 w 4880149"/>
              <a:gd name="connsiteY1" fmla="*/ 0 h 1808163"/>
              <a:gd name="connsiteX2" fmla="*/ 4579841 w 4880149"/>
              <a:gd name="connsiteY2" fmla="*/ 0 h 1808163"/>
              <a:gd name="connsiteX3" fmla="*/ 4880149 w 4880149"/>
              <a:gd name="connsiteY3" fmla="*/ 300308 h 1808163"/>
              <a:gd name="connsiteX4" fmla="*/ 4880149 w 4880149"/>
              <a:gd name="connsiteY4" fmla="*/ 1501505 h 1808163"/>
              <a:gd name="connsiteX5" fmla="*/ 4579841 w 4880149"/>
              <a:gd name="connsiteY5" fmla="*/ 1801813 h 1808163"/>
              <a:gd name="connsiteX6" fmla="*/ 154432 w 4880149"/>
              <a:gd name="connsiteY6" fmla="*/ 1808163 h 1808163"/>
              <a:gd name="connsiteX7" fmla="*/ 174 w 4880149"/>
              <a:gd name="connsiteY7" fmla="*/ 1501505 h 1808163"/>
              <a:gd name="connsiteX8" fmla="*/ 174 w 4880149"/>
              <a:gd name="connsiteY8" fmla="*/ 300308 h 1808163"/>
              <a:gd name="connsiteX0" fmla="*/ 174 w 4880149"/>
              <a:gd name="connsiteY0" fmla="*/ 300308 h 1808163"/>
              <a:gd name="connsiteX1" fmla="*/ 300482 w 4880149"/>
              <a:gd name="connsiteY1" fmla="*/ 0 h 1808163"/>
              <a:gd name="connsiteX2" fmla="*/ 4579841 w 4880149"/>
              <a:gd name="connsiteY2" fmla="*/ 0 h 1808163"/>
              <a:gd name="connsiteX3" fmla="*/ 4880149 w 4880149"/>
              <a:gd name="connsiteY3" fmla="*/ 300308 h 1808163"/>
              <a:gd name="connsiteX4" fmla="*/ 4880149 w 4880149"/>
              <a:gd name="connsiteY4" fmla="*/ 1501505 h 1808163"/>
              <a:gd name="connsiteX5" fmla="*/ 4579841 w 4880149"/>
              <a:gd name="connsiteY5" fmla="*/ 1801813 h 1808163"/>
              <a:gd name="connsiteX6" fmla="*/ 154432 w 4880149"/>
              <a:gd name="connsiteY6" fmla="*/ 1808163 h 1808163"/>
              <a:gd name="connsiteX7" fmla="*/ 174 w 4880149"/>
              <a:gd name="connsiteY7" fmla="*/ 1590405 h 1808163"/>
              <a:gd name="connsiteX8" fmla="*/ 174 w 4880149"/>
              <a:gd name="connsiteY8" fmla="*/ 300308 h 180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149" h="1808163">
                <a:moveTo>
                  <a:pt x="174" y="300308"/>
                </a:moveTo>
                <a:cubicBezTo>
                  <a:pt x="174" y="134452"/>
                  <a:pt x="134626" y="0"/>
                  <a:pt x="300482" y="0"/>
                </a:cubicBezTo>
                <a:lnTo>
                  <a:pt x="4579841" y="0"/>
                </a:lnTo>
                <a:cubicBezTo>
                  <a:pt x="4745697" y="0"/>
                  <a:pt x="4880149" y="134452"/>
                  <a:pt x="4880149" y="300308"/>
                </a:cubicBezTo>
                <a:lnTo>
                  <a:pt x="4880149" y="1501505"/>
                </a:lnTo>
                <a:cubicBezTo>
                  <a:pt x="4880149" y="1667361"/>
                  <a:pt x="4745697" y="1801813"/>
                  <a:pt x="4579841" y="1801813"/>
                </a:cubicBezTo>
                <a:lnTo>
                  <a:pt x="154432" y="1808163"/>
                </a:lnTo>
                <a:cubicBezTo>
                  <a:pt x="-11424" y="1808163"/>
                  <a:pt x="174" y="1756261"/>
                  <a:pt x="174" y="1590405"/>
                </a:cubicBezTo>
                <a:lnTo>
                  <a:pt x="174" y="300308"/>
                </a:lnTo>
                <a:close/>
              </a:path>
            </a:pathLst>
          </a:custGeom>
          <a:solidFill>
            <a:srgbClr val="245EA9"/>
          </a:solidFill>
        </p:spPr>
        <p:txBody>
          <a:bodyPr lIns="216000" tIns="216000" rIns="216000" bIns="21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1">
            <a:extLst>
              <a:ext uri="{FF2B5EF4-FFF2-40B4-BE49-F238E27FC236}">
                <a16:creationId xmlns:a16="http://schemas.microsoft.com/office/drawing/2014/main" id="{367045CB-1643-B84D-8689-AF30CD565377}"/>
              </a:ext>
            </a:extLst>
          </p:cNvPr>
          <p:cNvSpPr>
            <a:spLocks noGrp="1"/>
          </p:cNvSpPr>
          <p:nvPr>
            <p:ph type="body" sz="quarter" idx="21"/>
          </p:nvPr>
        </p:nvSpPr>
        <p:spPr>
          <a:xfrm>
            <a:off x="2822919" y="5221355"/>
            <a:ext cx="3665992" cy="881103"/>
          </a:xfrm>
          <a:custGeom>
            <a:avLst/>
            <a:gdLst>
              <a:gd name="connsiteX0" fmla="*/ 0 w 4879975"/>
              <a:gd name="connsiteY0" fmla="*/ 288790 h 1174804"/>
              <a:gd name="connsiteX1" fmla="*/ 288790 w 4879975"/>
              <a:gd name="connsiteY1" fmla="*/ 0 h 1174804"/>
              <a:gd name="connsiteX2" fmla="*/ 4591185 w 4879975"/>
              <a:gd name="connsiteY2" fmla="*/ 0 h 1174804"/>
              <a:gd name="connsiteX3" fmla="*/ 4879975 w 4879975"/>
              <a:gd name="connsiteY3" fmla="*/ 288790 h 1174804"/>
              <a:gd name="connsiteX4" fmla="*/ 4879975 w 4879975"/>
              <a:gd name="connsiteY4" fmla="*/ 886014 h 1174804"/>
              <a:gd name="connsiteX5" fmla="*/ 4591185 w 4879975"/>
              <a:gd name="connsiteY5" fmla="*/ 1174804 h 1174804"/>
              <a:gd name="connsiteX6" fmla="*/ 288790 w 4879975"/>
              <a:gd name="connsiteY6" fmla="*/ 1174804 h 1174804"/>
              <a:gd name="connsiteX7" fmla="*/ 0 w 4879975"/>
              <a:gd name="connsiteY7" fmla="*/ 886014 h 1174804"/>
              <a:gd name="connsiteX8" fmla="*/ 0 w 4879975"/>
              <a:gd name="connsiteY8" fmla="*/ 288790 h 1174804"/>
              <a:gd name="connsiteX0" fmla="*/ 0 w 4883412"/>
              <a:gd name="connsiteY0" fmla="*/ 288790 h 1174804"/>
              <a:gd name="connsiteX1" fmla="*/ 288790 w 4883412"/>
              <a:gd name="connsiteY1" fmla="*/ 0 h 1174804"/>
              <a:gd name="connsiteX2" fmla="*/ 4591185 w 4883412"/>
              <a:gd name="connsiteY2" fmla="*/ 0 h 1174804"/>
              <a:gd name="connsiteX3" fmla="*/ 4879975 w 4883412"/>
              <a:gd name="connsiteY3" fmla="*/ 288790 h 1174804"/>
              <a:gd name="connsiteX4" fmla="*/ 4879975 w 4883412"/>
              <a:gd name="connsiteY4" fmla="*/ 886014 h 1174804"/>
              <a:gd name="connsiteX5" fmla="*/ 4756285 w 4883412"/>
              <a:gd name="connsiteY5" fmla="*/ 1174804 h 1174804"/>
              <a:gd name="connsiteX6" fmla="*/ 288790 w 4883412"/>
              <a:gd name="connsiteY6" fmla="*/ 1174804 h 1174804"/>
              <a:gd name="connsiteX7" fmla="*/ 0 w 4883412"/>
              <a:gd name="connsiteY7" fmla="*/ 886014 h 1174804"/>
              <a:gd name="connsiteX8" fmla="*/ 0 w 4883412"/>
              <a:gd name="connsiteY8" fmla="*/ 288790 h 1174804"/>
              <a:gd name="connsiteX0" fmla="*/ 0 w 4888467"/>
              <a:gd name="connsiteY0" fmla="*/ 288790 h 1174804"/>
              <a:gd name="connsiteX1" fmla="*/ 288790 w 4888467"/>
              <a:gd name="connsiteY1" fmla="*/ 0 h 1174804"/>
              <a:gd name="connsiteX2" fmla="*/ 4591185 w 4888467"/>
              <a:gd name="connsiteY2" fmla="*/ 0 h 1174804"/>
              <a:gd name="connsiteX3" fmla="*/ 4879975 w 4888467"/>
              <a:gd name="connsiteY3" fmla="*/ 288790 h 1174804"/>
              <a:gd name="connsiteX4" fmla="*/ 4886325 w 4888467"/>
              <a:gd name="connsiteY4" fmla="*/ 930464 h 1174804"/>
              <a:gd name="connsiteX5" fmla="*/ 4756285 w 4888467"/>
              <a:gd name="connsiteY5" fmla="*/ 1174804 h 1174804"/>
              <a:gd name="connsiteX6" fmla="*/ 288790 w 4888467"/>
              <a:gd name="connsiteY6" fmla="*/ 1174804 h 1174804"/>
              <a:gd name="connsiteX7" fmla="*/ 0 w 4888467"/>
              <a:gd name="connsiteY7" fmla="*/ 886014 h 1174804"/>
              <a:gd name="connsiteX8" fmla="*/ 0 w 4888467"/>
              <a:gd name="connsiteY8" fmla="*/ 288790 h 117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8467" h="1174804">
                <a:moveTo>
                  <a:pt x="0" y="288790"/>
                </a:moveTo>
                <a:cubicBezTo>
                  <a:pt x="0" y="129296"/>
                  <a:pt x="129296" y="0"/>
                  <a:pt x="288790" y="0"/>
                </a:cubicBezTo>
                <a:lnTo>
                  <a:pt x="4591185" y="0"/>
                </a:lnTo>
                <a:cubicBezTo>
                  <a:pt x="4750679" y="0"/>
                  <a:pt x="4879975" y="129296"/>
                  <a:pt x="4879975" y="288790"/>
                </a:cubicBezTo>
                <a:cubicBezTo>
                  <a:pt x="4882092" y="502681"/>
                  <a:pt x="4884208" y="716573"/>
                  <a:pt x="4886325" y="930464"/>
                </a:cubicBezTo>
                <a:cubicBezTo>
                  <a:pt x="4886325" y="1089958"/>
                  <a:pt x="4915779" y="1174804"/>
                  <a:pt x="4756285" y="1174804"/>
                </a:cubicBezTo>
                <a:lnTo>
                  <a:pt x="288790" y="1174804"/>
                </a:lnTo>
                <a:cubicBezTo>
                  <a:pt x="129296" y="1174804"/>
                  <a:pt x="0" y="1045508"/>
                  <a:pt x="0" y="886014"/>
                </a:cubicBezTo>
                <a:lnTo>
                  <a:pt x="0" y="288790"/>
                </a:lnTo>
                <a:close/>
              </a:path>
            </a:pathLst>
          </a:custGeom>
          <a:solidFill>
            <a:srgbClr val="245EA9"/>
          </a:solidFill>
        </p:spPr>
        <p:txBody>
          <a:bodyPr lIns="216000" tIns="216000" rIns="216000" bIns="21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65821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866277F-A523-5E43-92B7-5A87A7348FC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16ADAE6C-C28E-F548-8408-FEDB6920512B}"/>
              </a:ext>
            </a:extLst>
          </p:cNvPr>
          <p:cNvSpPr>
            <a:spLocks noGrp="1"/>
          </p:cNvSpPr>
          <p:nvPr>
            <p:ph type="body" sz="quarter" idx="10"/>
          </p:nvPr>
        </p:nvSpPr>
        <p:spPr>
          <a:xfrm>
            <a:off x="1460755" y="20839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a:extLst>
              <a:ext uri="{FF2B5EF4-FFF2-40B4-BE49-F238E27FC236}">
                <a16:creationId xmlns:a16="http://schemas.microsoft.com/office/drawing/2014/main" id="{B7DB6CC4-C6CA-3940-8899-6FA6E0316BA0}"/>
              </a:ext>
            </a:extLst>
          </p:cNvPr>
          <p:cNvSpPr>
            <a:spLocks noGrp="1"/>
          </p:cNvSpPr>
          <p:nvPr>
            <p:ph type="body" sz="quarter" idx="11"/>
          </p:nvPr>
        </p:nvSpPr>
        <p:spPr>
          <a:xfrm>
            <a:off x="5333129" y="20839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44DF6BE2-7FBC-4044-9A8E-6A869F83C0DB}"/>
              </a:ext>
            </a:extLst>
          </p:cNvPr>
          <p:cNvSpPr>
            <a:spLocks noGrp="1"/>
          </p:cNvSpPr>
          <p:nvPr>
            <p:ph type="body" sz="quarter" idx="12"/>
          </p:nvPr>
        </p:nvSpPr>
        <p:spPr>
          <a:xfrm>
            <a:off x="9213571" y="20839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5">
            <a:extLst>
              <a:ext uri="{FF2B5EF4-FFF2-40B4-BE49-F238E27FC236}">
                <a16:creationId xmlns:a16="http://schemas.microsoft.com/office/drawing/2014/main" id="{FD85AEA4-AFD1-6F46-B4D3-F3128083CE49}"/>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8" name="Picture Placeholder 7">
            <a:extLst>
              <a:ext uri="{FF2B5EF4-FFF2-40B4-BE49-F238E27FC236}">
                <a16:creationId xmlns:a16="http://schemas.microsoft.com/office/drawing/2014/main" id="{D11EC785-EC8C-3543-B962-81A839234EAB}"/>
              </a:ext>
            </a:extLst>
          </p:cNvPr>
          <p:cNvSpPr>
            <a:spLocks noGrp="1"/>
          </p:cNvSpPr>
          <p:nvPr>
            <p:ph type="pic" sz="quarter" idx="13"/>
          </p:nvPr>
        </p:nvSpPr>
        <p:spPr>
          <a:xfrm>
            <a:off x="1168683" y="3073798"/>
            <a:ext cx="2107200" cy="2107406"/>
          </a:xfrm>
          <a:prstGeom prst="ellipse">
            <a:avLst/>
          </a:prstGeom>
          <a:noFill/>
        </p:spPr>
        <p:txBody>
          <a:bodyPr/>
          <a:lstStyle/>
          <a:p>
            <a:endParaRPr lang="en-US"/>
          </a:p>
        </p:txBody>
      </p:sp>
      <p:sp>
        <p:nvSpPr>
          <p:cNvPr id="19" name="Picture Placeholder 7">
            <a:extLst>
              <a:ext uri="{FF2B5EF4-FFF2-40B4-BE49-F238E27FC236}">
                <a16:creationId xmlns:a16="http://schemas.microsoft.com/office/drawing/2014/main" id="{A663A1A7-69AB-9849-903C-74360876AF72}"/>
              </a:ext>
            </a:extLst>
          </p:cNvPr>
          <p:cNvSpPr>
            <a:spLocks noGrp="1"/>
          </p:cNvSpPr>
          <p:nvPr>
            <p:ph type="pic" sz="quarter" idx="14"/>
          </p:nvPr>
        </p:nvSpPr>
        <p:spPr>
          <a:xfrm>
            <a:off x="5029106" y="3073798"/>
            <a:ext cx="2107200" cy="2107406"/>
          </a:xfrm>
          <a:prstGeom prst="ellipse">
            <a:avLst/>
          </a:prstGeom>
          <a:noFill/>
        </p:spPr>
        <p:txBody>
          <a:bodyPr/>
          <a:lstStyle/>
          <a:p>
            <a:endParaRPr lang="en-US"/>
          </a:p>
        </p:txBody>
      </p:sp>
      <p:sp>
        <p:nvSpPr>
          <p:cNvPr id="20" name="Picture Placeholder 7">
            <a:extLst>
              <a:ext uri="{FF2B5EF4-FFF2-40B4-BE49-F238E27FC236}">
                <a16:creationId xmlns:a16="http://schemas.microsoft.com/office/drawing/2014/main" id="{41548354-D12D-524B-AFA3-B82A0556069F}"/>
              </a:ext>
            </a:extLst>
          </p:cNvPr>
          <p:cNvSpPr>
            <a:spLocks noGrp="1"/>
          </p:cNvSpPr>
          <p:nvPr>
            <p:ph type="pic" sz="quarter" idx="15"/>
          </p:nvPr>
        </p:nvSpPr>
        <p:spPr>
          <a:xfrm>
            <a:off x="8914926" y="3073798"/>
            <a:ext cx="2107200" cy="2107406"/>
          </a:xfrm>
          <a:prstGeom prst="ellipse">
            <a:avLst/>
          </a:prstGeom>
          <a:noFill/>
        </p:spPr>
        <p:txBody>
          <a:bodyPr/>
          <a:lstStyle/>
          <a:p>
            <a:endParaRPr lang="en-US"/>
          </a:p>
        </p:txBody>
      </p:sp>
    </p:spTree>
    <p:extLst>
      <p:ext uri="{BB962C8B-B14F-4D97-AF65-F5344CB8AC3E}">
        <p14:creationId xmlns:p14="http://schemas.microsoft.com/office/powerpoint/2010/main" val="8164842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866277F-A523-5E43-92B7-5A87A7348FC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16ADAE6C-C28E-F548-8408-FEDB6920512B}"/>
              </a:ext>
            </a:extLst>
          </p:cNvPr>
          <p:cNvSpPr>
            <a:spLocks noGrp="1"/>
          </p:cNvSpPr>
          <p:nvPr>
            <p:ph type="body" sz="quarter" idx="10"/>
          </p:nvPr>
        </p:nvSpPr>
        <p:spPr>
          <a:xfrm>
            <a:off x="1460755" y="12203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a:extLst>
              <a:ext uri="{FF2B5EF4-FFF2-40B4-BE49-F238E27FC236}">
                <a16:creationId xmlns:a16="http://schemas.microsoft.com/office/drawing/2014/main" id="{B7DB6CC4-C6CA-3940-8899-6FA6E0316BA0}"/>
              </a:ext>
            </a:extLst>
          </p:cNvPr>
          <p:cNvSpPr>
            <a:spLocks noGrp="1"/>
          </p:cNvSpPr>
          <p:nvPr>
            <p:ph type="body" sz="quarter" idx="11"/>
          </p:nvPr>
        </p:nvSpPr>
        <p:spPr>
          <a:xfrm>
            <a:off x="5333129" y="12203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44DF6BE2-7FBC-4044-9A8E-6A869F83C0DB}"/>
              </a:ext>
            </a:extLst>
          </p:cNvPr>
          <p:cNvSpPr>
            <a:spLocks noGrp="1"/>
          </p:cNvSpPr>
          <p:nvPr>
            <p:ph type="body" sz="quarter" idx="12"/>
          </p:nvPr>
        </p:nvSpPr>
        <p:spPr>
          <a:xfrm>
            <a:off x="9213571" y="1220391"/>
            <a:ext cx="1564328" cy="409575"/>
          </a:xfrm>
          <a:prstGeom prst="roundRect">
            <a:avLst>
              <a:gd name="adj" fmla="val 50000"/>
            </a:avLst>
          </a:prstGeom>
          <a:solidFill>
            <a:srgbClr val="245EA9"/>
          </a:solid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4">
            <a:extLst>
              <a:ext uri="{FF2B5EF4-FFF2-40B4-BE49-F238E27FC236}">
                <a16:creationId xmlns:a16="http://schemas.microsoft.com/office/drawing/2014/main" id="{3156873E-208A-3648-AF74-B3A2022A8EEB}"/>
              </a:ext>
            </a:extLst>
          </p:cNvPr>
          <p:cNvSpPr>
            <a:spLocks noGrp="1"/>
          </p:cNvSpPr>
          <p:nvPr>
            <p:ph type="body" sz="quarter" idx="13"/>
          </p:nvPr>
        </p:nvSpPr>
        <p:spPr>
          <a:xfrm>
            <a:off x="379717" y="3324114"/>
            <a:ext cx="3678209" cy="645458"/>
          </a:xfrm>
          <a:prstGeom prst="roundRect">
            <a:avLst>
              <a:gd name="adj" fmla="val 28750"/>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BE37FF3A-7FFD-EF4C-BC08-106A7F17A3C0}"/>
              </a:ext>
            </a:extLst>
          </p:cNvPr>
          <p:cNvSpPr>
            <a:spLocks noGrp="1"/>
          </p:cNvSpPr>
          <p:nvPr>
            <p:ph type="body" sz="quarter" idx="14"/>
          </p:nvPr>
        </p:nvSpPr>
        <p:spPr>
          <a:xfrm>
            <a:off x="4260158" y="3324114"/>
            <a:ext cx="3678209" cy="645458"/>
          </a:xfrm>
          <a:prstGeom prst="roundRect">
            <a:avLst>
              <a:gd name="adj" fmla="val 28750"/>
            </a:avLst>
          </a:prstGeom>
          <a:solidFill>
            <a:schemeClr val="bg1"/>
          </a:solidFill>
          <a:ln>
            <a:solidFill>
              <a:srgbClr val="245EA9"/>
            </a:solidFill>
          </a:ln>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4">
            <a:extLst>
              <a:ext uri="{FF2B5EF4-FFF2-40B4-BE49-F238E27FC236}">
                <a16:creationId xmlns:a16="http://schemas.microsoft.com/office/drawing/2014/main" id="{F4E4AACD-E713-7D41-8354-AE7E3036BB3D}"/>
              </a:ext>
            </a:extLst>
          </p:cNvPr>
          <p:cNvSpPr>
            <a:spLocks noGrp="1"/>
          </p:cNvSpPr>
          <p:nvPr>
            <p:ph type="body" sz="quarter" idx="15"/>
          </p:nvPr>
        </p:nvSpPr>
        <p:spPr>
          <a:xfrm>
            <a:off x="8132533" y="3324114"/>
            <a:ext cx="3678209" cy="839096"/>
          </a:xfrm>
          <a:prstGeom prst="roundRect">
            <a:avLst>
              <a:gd name="adj" fmla="val 22019"/>
            </a:avLst>
          </a:prstGeom>
          <a:solidFill>
            <a:schemeClr val="bg1"/>
          </a:solidFill>
          <a:ln>
            <a:solidFill>
              <a:srgbClr val="245EA9"/>
            </a:solidFill>
          </a:ln>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4">
            <a:extLst>
              <a:ext uri="{FF2B5EF4-FFF2-40B4-BE49-F238E27FC236}">
                <a16:creationId xmlns:a16="http://schemas.microsoft.com/office/drawing/2014/main" id="{0CF02378-64F5-E845-A62D-08AE52BD407F}"/>
              </a:ext>
            </a:extLst>
          </p:cNvPr>
          <p:cNvSpPr>
            <a:spLocks noGrp="1"/>
          </p:cNvSpPr>
          <p:nvPr>
            <p:ph type="body" sz="quarter" idx="16"/>
          </p:nvPr>
        </p:nvSpPr>
        <p:spPr>
          <a:xfrm>
            <a:off x="8132533" y="4356848"/>
            <a:ext cx="3678209" cy="1436145"/>
          </a:xfrm>
          <a:prstGeom prst="roundRect">
            <a:avLst>
              <a:gd name="adj" fmla="val 14705"/>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2E949748-96B6-8549-8056-78239400B659}"/>
              </a:ext>
            </a:extLst>
          </p:cNvPr>
          <p:cNvSpPr>
            <a:spLocks noGrp="1"/>
          </p:cNvSpPr>
          <p:nvPr>
            <p:ph type="body" sz="quarter" idx="17"/>
          </p:nvPr>
        </p:nvSpPr>
        <p:spPr>
          <a:xfrm>
            <a:off x="4260158" y="4171279"/>
            <a:ext cx="3678209" cy="1097279"/>
          </a:xfrm>
          <a:prstGeom prst="roundRect">
            <a:avLst>
              <a:gd name="adj" fmla="val 18381"/>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217036AE-79E9-A240-B1E9-53FB6F399AB5}"/>
              </a:ext>
            </a:extLst>
          </p:cNvPr>
          <p:cNvSpPr>
            <a:spLocks noGrp="1"/>
          </p:cNvSpPr>
          <p:nvPr>
            <p:ph type="body" sz="quarter" idx="18"/>
          </p:nvPr>
        </p:nvSpPr>
        <p:spPr>
          <a:xfrm>
            <a:off x="379717" y="4163211"/>
            <a:ext cx="3678209" cy="1855693"/>
          </a:xfrm>
          <a:prstGeom prst="roundRect">
            <a:avLst>
              <a:gd name="adj" fmla="val 11793"/>
            </a:avLst>
          </a:prstGeom>
          <a:solidFill>
            <a:schemeClr val="bg1"/>
          </a:solidFill>
          <a:ln>
            <a:solidFill>
              <a:srgbClr val="245EA9"/>
            </a:solid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Slide Number Placeholder 5">
            <a:extLst>
              <a:ext uri="{FF2B5EF4-FFF2-40B4-BE49-F238E27FC236}">
                <a16:creationId xmlns:a16="http://schemas.microsoft.com/office/drawing/2014/main" id="{FD85AEA4-AFD1-6F46-B4D3-F3128083CE49}"/>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2032127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B1DE266-C61D-984B-BA40-5BD0F29705D2}"/>
              </a:ext>
            </a:extLst>
          </p:cNvPr>
          <p:cNvSpPr>
            <a:spLocks noGrp="1"/>
          </p:cNvSpPr>
          <p:nvPr>
            <p:ph type="title"/>
          </p:nvPr>
        </p:nvSpPr>
        <p:spPr>
          <a:xfrm>
            <a:off x="332113" y="400793"/>
            <a:ext cx="10515600" cy="544499"/>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14" name="Text Placeholder 4">
            <a:extLst>
              <a:ext uri="{FF2B5EF4-FFF2-40B4-BE49-F238E27FC236}">
                <a16:creationId xmlns:a16="http://schemas.microsoft.com/office/drawing/2014/main" id="{E3A9B9A4-E5A7-0A4D-92FA-C71594F37D5D}"/>
              </a:ext>
            </a:extLst>
          </p:cNvPr>
          <p:cNvSpPr>
            <a:spLocks noGrp="1"/>
          </p:cNvSpPr>
          <p:nvPr>
            <p:ph type="body" sz="quarter" idx="18"/>
          </p:nvPr>
        </p:nvSpPr>
        <p:spPr>
          <a:xfrm>
            <a:off x="374235" y="2283686"/>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AAF31FCC-67F2-BC4F-B8BA-E91CD8507583}"/>
              </a:ext>
            </a:extLst>
          </p:cNvPr>
          <p:cNvSpPr>
            <a:spLocks noGrp="1"/>
          </p:cNvSpPr>
          <p:nvPr>
            <p:ph type="body" sz="quarter" idx="19"/>
          </p:nvPr>
        </p:nvSpPr>
        <p:spPr>
          <a:xfrm>
            <a:off x="374235" y="4174270"/>
            <a:ext cx="2699736" cy="1040441"/>
          </a:xfrm>
          <a:prstGeom prst="roundRect">
            <a:avLst>
              <a:gd name="adj" fmla="val 2009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4">
            <a:extLst>
              <a:ext uri="{FF2B5EF4-FFF2-40B4-BE49-F238E27FC236}">
                <a16:creationId xmlns:a16="http://schemas.microsoft.com/office/drawing/2014/main" id="{4D4C9B5C-DA4E-1E49-B708-44ED5039AC04}"/>
              </a:ext>
            </a:extLst>
          </p:cNvPr>
          <p:cNvSpPr>
            <a:spLocks noGrp="1"/>
          </p:cNvSpPr>
          <p:nvPr>
            <p:ph type="body" sz="quarter" idx="10"/>
          </p:nvPr>
        </p:nvSpPr>
        <p:spPr>
          <a:xfrm>
            <a:off x="1534887" y="2063740"/>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B5613DCB-2A84-A645-97F4-364250B657A6}"/>
              </a:ext>
            </a:extLst>
          </p:cNvPr>
          <p:cNvSpPr>
            <a:spLocks noGrp="1"/>
          </p:cNvSpPr>
          <p:nvPr>
            <p:ph type="body" sz="quarter" idx="14"/>
          </p:nvPr>
        </p:nvSpPr>
        <p:spPr>
          <a:xfrm>
            <a:off x="1525620" y="3954323"/>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20317EED-350D-9F46-A5ED-FC9FBD22ADC3}"/>
              </a:ext>
            </a:extLst>
          </p:cNvPr>
          <p:cNvSpPr>
            <a:spLocks noGrp="1"/>
          </p:cNvSpPr>
          <p:nvPr>
            <p:ph type="body" sz="quarter" idx="20"/>
          </p:nvPr>
        </p:nvSpPr>
        <p:spPr>
          <a:xfrm>
            <a:off x="3293234" y="2913880"/>
            <a:ext cx="2699736" cy="1664298"/>
          </a:xfrm>
          <a:prstGeom prst="roundRect">
            <a:avLst>
              <a:gd name="adj" fmla="val 1207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5F5AAA03-D966-6340-A46A-2923E579AA1F}"/>
              </a:ext>
            </a:extLst>
          </p:cNvPr>
          <p:cNvSpPr>
            <a:spLocks noGrp="1"/>
          </p:cNvSpPr>
          <p:nvPr>
            <p:ph type="body" sz="quarter" idx="21"/>
          </p:nvPr>
        </p:nvSpPr>
        <p:spPr>
          <a:xfrm>
            <a:off x="6212232" y="2913880"/>
            <a:ext cx="2699736" cy="1664298"/>
          </a:xfrm>
          <a:prstGeom prst="roundRect">
            <a:avLst>
              <a:gd name="adj" fmla="val 1207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77CB76D8-34D2-D444-87BD-568EDF46C623}"/>
              </a:ext>
            </a:extLst>
          </p:cNvPr>
          <p:cNvSpPr>
            <a:spLocks noGrp="1"/>
          </p:cNvSpPr>
          <p:nvPr>
            <p:ph type="body" sz="quarter" idx="22"/>
          </p:nvPr>
        </p:nvSpPr>
        <p:spPr>
          <a:xfrm>
            <a:off x="9103431" y="3747961"/>
            <a:ext cx="2699736" cy="1466750"/>
          </a:xfrm>
          <a:prstGeom prst="roundRect">
            <a:avLst>
              <a:gd name="adj" fmla="val 14597"/>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4">
            <a:extLst>
              <a:ext uri="{FF2B5EF4-FFF2-40B4-BE49-F238E27FC236}">
                <a16:creationId xmlns:a16="http://schemas.microsoft.com/office/drawing/2014/main" id="{CFE68E88-E1E2-534B-BBAE-48B48C16096C}"/>
              </a:ext>
            </a:extLst>
          </p:cNvPr>
          <p:cNvSpPr>
            <a:spLocks noGrp="1"/>
          </p:cNvSpPr>
          <p:nvPr>
            <p:ph type="body" sz="quarter" idx="11"/>
          </p:nvPr>
        </p:nvSpPr>
        <p:spPr>
          <a:xfrm>
            <a:off x="4435352" y="2693934"/>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88E143BB-F8F8-5740-81F5-CAAF98E70890}"/>
              </a:ext>
            </a:extLst>
          </p:cNvPr>
          <p:cNvSpPr>
            <a:spLocks noGrp="1"/>
          </p:cNvSpPr>
          <p:nvPr>
            <p:ph type="body" sz="quarter" idx="12"/>
          </p:nvPr>
        </p:nvSpPr>
        <p:spPr>
          <a:xfrm>
            <a:off x="7335817" y="2693934"/>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EE6CF8FF-E732-F34C-B16F-7C3B4D4379CA}"/>
              </a:ext>
            </a:extLst>
          </p:cNvPr>
          <p:cNvSpPr>
            <a:spLocks noGrp="1"/>
          </p:cNvSpPr>
          <p:nvPr>
            <p:ph type="body" sz="quarter" idx="13"/>
          </p:nvPr>
        </p:nvSpPr>
        <p:spPr>
          <a:xfrm>
            <a:off x="10245550" y="3518748"/>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95305268-5343-2341-B91E-D21A7A9F979B}"/>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151464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08D6BF82-EAF0-414E-8511-EF89B8218FD7}"/>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4">
            <a:extLst>
              <a:ext uri="{FF2B5EF4-FFF2-40B4-BE49-F238E27FC236}">
                <a16:creationId xmlns:a16="http://schemas.microsoft.com/office/drawing/2014/main" id="{F7132E52-E6C1-6746-8135-7BB2335DBB60}"/>
              </a:ext>
            </a:extLst>
          </p:cNvPr>
          <p:cNvSpPr>
            <a:spLocks noGrp="1"/>
          </p:cNvSpPr>
          <p:nvPr>
            <p:ph type="body" sz="quarter" idx="10"/>
          </p:nvPr>
        </p:nvSpPr>
        <p:spPr>
          <a:xfrm>
            <a:off x="1000028" y="1434704"/>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4">
            <a:extLst>
              <a:ext uri="{FF2B5EF4-FFF2-40B4-BE49-F238E27FC236}">
                <a16:creationId xmlns:a16="http://schemas.microsoft.com/office/drawing/2014/main" id="{A7D9E99E-7797-2D4F-BCE1-171C80A642C7}"/>
              </a:ext>
            </a:extLst>
          </p:cNvPr>
          <p:cNvSpPr>
            <a:spLocks noGrp="1"/>
          </p:cNvSpPr>
          <p:nvPr>
            <p:ph type="body" sz="quarter" idx="18"/>
          </p:nvPr>
        </p:nvSpPr>
        <p:spPr>
          <a:xfrm>
            <a:off x="374235" y="2702864"/>
            <a:ext cx="2699736" cy="1465514"/>
          </a:xfrm>
          <a:prstGeom prst="roundRect">
            <a:avLst>
              <a:gd name="adj" fmla="val 1373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61F04CEE-5AD9-BF4C-9377-EDFD68334FB7}"/>
              </a:ext>
            </a:extLst>
          </p:cNvPr>
          <p:cNvSpPr>
            <a:spLocks noGrp="1"/>
          </p:cNvSpPr>
          <p:nvPr>
            <p:ph type="body" sz="quarter" idx="19"/>
          </p:nvPr>
        </p:nvSpPr>
        <p:spPr>
          <a:xfrm>
            <a:off x="1534887" y="2482918"/>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AB7496E7-94AE-E843-9532-DF09927DB602}"/>
              </a:ext>
            </a:extLst>
          </p:cNvPr>
          <p:cNvSpPr>
            <a:spLocks noGrp="1"/>
          </p:cNvSpPr>
          <p:nvPr>
            <p:ph type="body" sz="quarter" idx="20"/>
          </p:nvPr>
        </p:nvSpPr>
        <p:spPr>
          <a:xfrm>
            <a:off x="4746132" y="1859453"/>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592FB5D1-2B61-FA49-A28E-18888CE73490}"/>
              </a:ext>
            </a:extLst>
          </p:cNvPr>
          <p:cNvSpPr>
            <a:spLocks noGrp="1"/>
          </p:cNvSpPr>
          <p:nvPr>
            <p:ph type="body" sz="quarter" idx="21"/>
          </p:nvPr>
        </p:nvSpPr>
        <p:spPr>
          <a:xfrm>
            <a:off x="4746132" y="2909584"/>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A9B0EE02-23D3-9548-A411-515A592B3762}"/>
              </a:ext>
            </a:extLst>
          </p:cNvPr>
          <p:cNvSpPr>
            <a:spLocks noGrp="1"/>
          </p:cNvSpPr>
          <p:nvPr>
            <p:ph type="body" sz="quarter" idx="22"/>
          </p:nvPr>
        </p:nvSpPr>
        <p:spPr>
          <a:xfrm>
            <a:off x="4746132" y="4174028"/>
            <a:ext cx="2699736" cy="815249"/>
          </a:xfrm>
          <a:prstGeom prst="roundRect">
            <a:avLst>
              <a:gd name="adj" fmla="val 254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29D9D944-81D7-C846-8170-8FFA8009F441}"/>
              </a:ext>
            </a:extLst>
          </p:cNvPr>
          <p:cNvSpPr>
            <a:spLocks noGrp="1"/>
          </p:cNvSpPr>
          <p:nvPr>
            <p:ph type="body" sz="quarter" idx="23"/>
          </p:nvPr>
        </p:nvSpPr>
        <p:spPr>
          <a:xfrm>
            <a:off x="9106616" y="1663449"/>
            <a:ext cx="2699736" cy="2061385"/>
          </a:xfrm>
          <a:prstGeom prst="roundRect">
            <a:avLst>
              <a:gd name="adj" fmla="val 9576"/>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61A007B5-1713-8844-B5B3-590F2A4E7941}"/>
              </a:ext>
            </a:extLst>
          </p:cNvPr>
          <p:cNvSpPr>
            <a:spLocks noGrp="1"/>
          </p:cNvSpPr>
          <p:nvPr>
            <p:ph type="body" sz="quarter" idx="24"/>
          </p:nvPr>
        </p:nvSpPr>
        <p:spPr>
          <a:xfrm>
            <a:off x="10267268" y="1443503"/>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2CBFB8F2-2202-CB48-AB72-15744CCE2A5C}"/>
              </a:ext>
            </a:extLst>
          </p:cNvPr>
          <p:cNvSpPr>
            <a:spLocks noGrp="1"/>
          </p:cNvSpPr>
          <p:nvPr>
            <p:ph type="body" sz="quarter" idx="25"/>
          </p:nvPr>
        </p:nvSpPr>
        <p:spPr>
          <a:xfrm>
            <a:off x="9106616" y="4278061"/>
            <a:ext cx="2699736" cy="1136438"/>
          </a:xfrm>
          <a:prstGeom prst="roundRect">
            <a:avLst>
              <a:gd name="adj" fmla="val 1845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D72C5A73-9FB1-0042-AAC5-13184DC26E70}"/>
              </a:ext>
            </a:extLst>
          </p:cNvPr>
          <p:cNvSpPr>
            <a:spLocks noGrp="1"/>
          </p:cNvSpPr>
          <p:nvPr>
            <p:ph type="body" sz="quarter" idx="26"/>
          </p:nvPr>
        </p:nvSpPr>
        <p:spPr>
          <a:xfrm>
            <a:off x="10267268" y="4058114"/>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Slide Number Placeholder 5">
            <a:extLst>
              <a:ext uri="{FF2B5EF4-FFF2-40B4-BE49-F238E27FC236}">
                <a16:creationId xmlns:a16="http://schemas.microsoft.com/office/drawing/2014/main" id="{3C3BCE12-34B9-4542-B8C6-35D9D1FE2B39}"/>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31054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24266F72-7AD3-1247-97E0-5B3D1D2CCDA2}"/>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4">
            <a:extLst>
              <a:ext uri="{FF2B5EF4-FFF2-40B4-BE49-F238E27FC236}">
                <a16:creationId xmlns:a16="http://schemas.microsoft.com/office/drawing/2014/main" id="{849BE2DD-BED4-A249-91C3-AC52C00D3453}"/>
              </a:ext>
            </a:extLst>
          </p:cNvPr>
          <p:cNvSpPr>
            <a:spLocks noGrp="1"/>
          </p:cNvSpPr>
          <p:nvPr>
            <p:ph type="body" sz="quarter" idx="10"/>
          </p:nvPr>
        </p:nvSpPr>
        <p:spPr>
          <a:xfrm>
            <a:off x="957905" y="12203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4">
            <a:extLst>
              <a:ext uri="{FF2B5EF4-FFF2-40B4-BE49-F238E27FC236}">
                <a16:creationId xmlns:a16="http://schemas.microsoft.com/office/drawing/2014/main" id="{0453E801-7A96-6E43-827F-8C4466F307A0}"/>
              </a:ext>
            </a:extLst>
          </p:cNvPr>
          <p:cNvSpPr>
            <a:spLocks noGrp="1"/>
          </p:cNvSpPr>
          <p:nvPr>
            <p:ph type="body" sz="quarter" idx="18"/>
          </p:nvPr>
        </p:nvSpPr>
        <p:spPr>
          <a:xfrm>
            <a:off x="390201" y="3538683"/>
            <a:ext cx="2699736" cy="1261918"/>
          </a:xfrm>
          <a:prstGeom prst="roundRect">
            <a:avLst>
              <a:gd name="adj" fmla="val 17132"/>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AC9CB6D6-EEC7-B54F-A02E-7F02C09D2DE7}"/>
              </a:ext>
            </a:extLst>
          </p:cNvPr>
          <p:cNvSpPr>
            <a:spLocks noGrp="1"/>
          </p:cNvSpPr>
          <p:nvPr>
            <p:ph type="body" sz="quarter" idx="19"/>
          </p:nvPr>
        </p:nvSpPr>
        <p:spPr>
          <a:xfrm>
            <a:off x="1537589" y="3319318"/>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2976C477-1C52-B341-8979-32D1D7C78A68}"/>
              </a:ext>
            </a:extLst>
          </p:cNvPr>
          <p:cNvSpPr>
            <a:spLocks noGrp="1"/>
          </p:cNvSpPr>
          <p:nvPr>
            <p:ph type="body" sz="quarter" idx="20"/>
          </p:nvPr>
        </p:nvSpPr>
        <p:spPr>
          <a:xfrm>
            <a:off x="6808065" y="1220391"/>
            <a:ext cx="1564328"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7B111DDB-CFDB-CC4C-ABA8-4B352EB91448}"/>
              </a:ext>
            </a:extLst>
          </p:cNvPr>
          <p:cNvSpPr>
            <a:spLocks noGrp="1"/>
          </p:cNvSpPr>
          <p:nvPr>
            <p:ph type="body" sz="quarter" idx="21"/>
          </p:nvPr>
        </p:nvSpPr>
        <p:spPr>
          <a:xfrm>
            <a:off x="9111867" y="1888476"/>
            <a:ext cx="2699736" cy="1261918"/>
          </a:xfrm>
          <a:prstGeom prst="roundRect">
            <a:avLst>
              <a:gd name="adj" fmla="val 17132"/>
            </a:avLst>
          </a:prstGeom>
          <a:solidFill>
            <a:srgbClr val="41B6E6"/>
          </a:solidFill>
          <a:ln>
            <a:no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448049F4-D21D-D34A-803C-65FC3BBF18F6}"/>
              </a:ext>
            </a:extLst>
          </p:cNvPr>
          <p:cNvSpPr>
            <a:spLocks noGrp="1"/>
          </p:cNvSpPr>
          <p:nvPr>
            <p:ph type="body" sz="quarter" idx="22"/>
          </p:nvPr>
        </p:nvSpPr>
        <p:spPr>
          <a:xfrm>
            <a:off x="3293852" y="2092073"/>
            <a:ext cx="2699736" cy="1446609"/>
          </a:xfrm>
          <a:prstGeom prst="roundRect">
            <a:avLst>
              <a:gd name="adj" fmla="val 1491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517E9401-8F1A-8E46-ADE3-5DCD917B5BFE}"/>
              </a:ext>
            </a:extLst>
          </p:cNvPr>
          <p:cNvSpPr>
            <a:spLocks noGrp="1"/>
          </p:cNvSpPr>
          <p:nvPr>
            <p:ph type="body" sz="quarter" idx="23"/>
          </p:nvPr>
        </p:nvSpPr>
        <p:spPr>
          <a:xfrm>
            <a:off x="4441240" y="187270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302C3DFF-40D0-5E41-8446-FD9FE5752A7B}"/>
              </a:ext>
            </a:extLst>
          </p:cNvPr>
          <p:cNvSpPr>
            <a:spLocks noGrp="1"/>
          </p:cNvSpPr>
          <p:nvPr>
            <p:ph type="body" sz="quarter" idx="24"/>
          </p:nvPr>
        </p:nvSpPr>
        <p:spPr>
          <a:xfrm>
            <a:off x="3293851" y="4385217"/>
            <a:ext cx="2699736" cy="864000"/>
          </a:xfrm>
          <a:prstGeom prst="roundRect">
            <a:avLst>
              <a:gd name="adj" fmla="val 2705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A7EDB9ED-5A48-F345-87AC-07CA65016F12}"/>
              </a:ext>
            </a:extLst>
          </p:cNvPr>
          <p:cNvSpPr>
            <a:spLocks noGrp="1"/>
          </p:cNvSpPr>
          <p:nvPr>
            <p:ph type="body" sz="quarter" idx="25"/>
          </p:nvPr>
        </p:nvSpPr>
        <p:spPr>
          <a:xfrm>
            <a:off x="4441239" y="4165852"/>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1305597A-3414-0C44-A99A-D1417295384A}"/>
              </a:ext>
            </a:extLst>
          </p:cNvPr>
          <p:cNvSpPr>
            <a:spLocks noGrp="1"/>
          </p:cNvSpPr>
          <p:nvPr>
            <p:ph type="body" sz="quarter" idx="26"/>
          </p:nvPr>
        </p:nvSpPr>
        <p:spPr>
          <a:xfrm>
            <a:off x="6197502" y="3635123"/>
            <a:ext cx="2699736" cy="2215608"/>
          </a:xfrm>
          <a:prstGeom prst="roundRect">
            <a:avLst>
              <a:gd name="adj" fmla="val 1007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2CEDFBFE-0B79-2D44-A453-62292C179674}"/>
              </a:ext>
            </a:extLst>
          </p:cNvPr>
          <p:cNvSpPr>
            <a:spLocks noGrp="1"/>
          </p:cNvSpPr>
          <p:nvPr>
            <p:ph type="body" sz="quarter" idx="27"/>
          </p:nvPr>
        </p:nvSpPr>
        <p:spPr>
          <a:xfrm>
            <a:off x="7344890" y="341575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a:extLst>
              <a:ext uri="{FF2B5EF4-FFF2-40B4-BE49-F238E27FC236}">
                <a16:creationId xmlns:a16="http://schemas.microsoft.com/office/drawing/2014/main" id="{A987F002-9A08-1A4E-A31E-DD773C1C8592}"/>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2546544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4D367F67-E078-E14A-84CD-4EC0AB77802D}"/>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14" name="Text Placeholder 4">
            <a:extLst>
              <a:ext uri="{FF2B5EF4-FFF2-40B4-BE49-F238E27FC236}">
                <a16:creationId xmlns:a16="http://schemas.microsoft.com/office/drawing/2014/main" id="{E82F441D-E6A9-C84C-99D7-2775FCC1FFF4}"/>
              </a:ext>
            </a:extLst>
          </p:cNvPr>
          <p:cNvSpPr>
            <a:spLocks noGrp="1"/>
          </p:cNvSpPr>
          <p:nvPr>
            <p:ph type="body" sz="quarter" idx="20"/>
          </p:nvPr>
        </p:nvSpPr>
        <p:spPr>
          <a:xfrm>
            <a:off x="3293234" y="3546102"/>
            <a:ext cx="2699736" cy="2293914"/>
          </a:xfrm>
          <a:prstGeom prst="roundRect">
            <a:avLst>
              <a:gd name="adj" fmla="val 97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776B99FC-24E7-0545-A131-7C64CA2EA970}"/>
              </a:ext>
            </a:extLst>
          </p:cNvPr>
          <p:cNvSpPr>
            <a:spLocks noGrp="1"/>
          </p:cNvSpPr>
          <p:nvPr>
            <p:ph type="body" sz="quarter" idx="11"/>
          </p:nvPr>
        </p:nvSpPr>
        <p:spPr>
          <a:xfrm>
            <a:off x="4435352" y="3326156"/>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6714AEF3-E8D8-B54B-832F-DA865C891FF0}"/>
              </a:ext>
            </a:extLst>
          </p:cNvPr>
          <p:cNvSpPr>
            <a:spLocks noGrp="1"/>
          </p:cNvSpPr>
          <p:nvPr>
            <p:ph type="body" sz="quarter" idx="21"/>
          </p:nvPr>
        </p:nvSpPr>
        <p:spPr>
          <a:xfrm>
            <a:off x="400298" y="1831602"/>
            <a:ext cx="2699736" cy="2122464"/>
          </a:xfrm>
          <a:prstGeom prst="roundRect">
            <a:avLst>
              <a:gd name="adj" fmla="val 97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3C87017F-C17D-F74F-A46E-E6718D65CAE6}"/>
              </a:ext>
            </a:extLst>
          </p:cNvPr>
          <p:cNvSpPr>
            <a:spLocks noGrp="1"/>
          </p:cNvSpPr>
          <p:nvPr>
            <p:ph type="body" sz="quarter" idx="22"/>
          </p:nvPr>
        </p:nvSpPr>
        <p:spPr>
          <a:xfrm>
            <a:off x="1542416" y="1611655"/>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B0839CD0-06FA-CE4C-ADF1-84DE8D03E3B1}"/>
              </a:ext>
            </a:extLst>
          </p:cNvPr>
          <p:cNvSpPr>
            <a:spLocks noGrp="1"/>
          </p:cNvSpPr>
          <p:nvPr>
            <p:ph type="body" sz="quarter" idx="23"/>
          </p:nvPr>
        </p:nvSpPr>
        <p:spPr>
          <a:xfrm>
            <a:off x="6196884" y="2678136"/>
            <a:ext cx="2699736" cy="2122464"/>
          </a:xfrm>
          <a:prstGeom prst="roundRect">
            <a:avLst>
              <a:gd name="adj" fmla="val 11753"/>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E6D5E814-97CD-5541-B9A0-A8FA4AE84C9D}"/>
              </a:ext>
            </a:extLst>
          </p:cNvPr>
          <p:cNvSpPr>
            <a:spLocks noGrp="1"/>
          </p:cNvSpPr>
          <p:nvPr>
            <p:ph type="body" sz="quarter" idx="24"/>
          </p:nvPr>
        </p:nvSpPr>
        <p:spPr>
          <a:xfrm>
            <a:off x="7339002" y="2458190"/>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EF2F654C-728C-A146-80F9-FC30B03FA803}"/>
              </a:ext>
            </a:extLst>
          </p:cNvPr>
          <p:cNvSpPr>
            <a:spLocks noGrp="1"/>
          </p:cNvSpPr>
          <p:nvPr>
            <p:ph type="body" sz="quarter" idx="25"/>
          </p:nvPr>
        </p:nvSpPr>
        <p:spPr>
          <a:xfrm>
            <a:off x="9111249" y="2249512"/>
            <a:ext cx="2699736" cy="1383086"/>
          </a:xfrm>
          <a:prstGeom prst="roundRect">
            <a:avLst>
              <a:gd name="adj" fmla="val 15932"/>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Text Placeholder 4">
            <a:extLst>
              <a:ext uri="{FF2B5EF4-FFF2-40B4-BE49-F238E27FC236}">
                <a16:creationId xmlns:a16="http://schemas.microsoft.com/office/drawing/2014/main" id="{93B0DFB1-204C-DD4B-905A-2C040671F667}"/>
              </a:ext>
            </a:extLst>
          </p:cNvPr>
          <p:cNvSpPr>
            <a:spLocks noGrp="1"/>
          </p:cNvSpPr>
          <p:nvPr>
            <p:ph type="body" sz="quarter" idx="26"/>
          </p:nvPr>
        </p:nvSpPr>
        <p:spPr>
          <a:xfrm>
            <a:off x="10253368" y="2029565"/>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lide Number Placeholder 5">
            <a:extLst>
              <a:ext uri="{FF2B5EF4-FFF2-40B4-BE49-F238E27FC236}">
                <a16:creationId xmlns:a16="http://schemas.microsoft.com/office/drawing/2014/main" id="{22DE18BC-1D41-4C4E-A102-7437A710F25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3951900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dirty="0">
              <a:solidFill>
                <a:srgbClr val="2A2C65">
                  <a:tint val="75000"/>
                </a:srgbClr>
              </a:solidFill>
            </a:endParaRPr>
          </a:p>
        </p:txBody>
      </p:sp>
      <p:sp>
        <p:nvSpPr>
          <p:cNvPr id="8" name="Footer Placeholder 7"/>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9" name="Slide Number Placeholder 8"/>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3238810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8E46167-6B5F-F940-B4D4-4742EB92960A}"/>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8" name="Text Placeholder 4">
            <a:extLst>
              <a:ext uri="{FF2B5EF4-FFF2-40B4-BE49-F238E27FC236}">
                <a16:creationId xmlns:a16="http://schemas.microsoft.com/office/drawing/2014/main" id="{284DEFC3-544F-064B-8460-748F3C914C66}"/>
              </a:ext>
            </a:extLst>
          </p:cNvPr>
          <p:cNvSpPr>
            <a:spLocks noGrp="1"/>
          </p:cNvSpPr>
          <p:nvPr>
            <p:ph type="body" sz="quarter" idx="19"/>
          </p:nvPr>
        </p:nvSpPr>
        <p:spPr>
          <a:xfrm>
            <a:off x="8152607" y="4376089"/>
            <a:ext cx="3098495" cy="640412"/>
          </a:xfrm>
          <a:prstGeom prst="roundRect">
            <a:avLst>
              <a:gd name="adj" fmla="val 34301"/>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15">
            <a:extLst>
              <a:ext uri="{FF2B5EF4-FFF2-40B4-BE49-F238E27FC236}">
                <a16:creationId xmlns:a16="http://schemas.microsoft.com/office/drawing/2014/main" id="{279AB03E-B049-5C40-9B1F-FCDD5E040230}"/>
              </a:ext>
            </a:extLst>
          </p:cNvPr>
          <p:cNvSpPr>
            <a:spLocks noGrp="1"/>
          </p:cNvSpPr>
          <p:nvPr>
            <p:ph type="body" sz="quarter" idx="11"/>
          </p:nvPr>
        </p:nvSpPr>
        <p:spPr>
          <a:xfrm>
            <a:off x="332153" y="1170386"/>
            <a:ext cx="5581182" cy="1951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Slide Number Placeholder 5">
            <a:extLst>
              <a:ext uri="{FF2B5EF4-FFF2-40B4-BE49-F238E27FC236}">
                <a16:creationId xmlns:a16="http://schemas.microsoft.com/office/drawing/2014/main" id="{DC317FC4-EE53-944B-8E19-24B47684BCC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13" name="Text Placeholder 4">
            <a:extLst>
              <a:ext uri="{FF2B5EF4-FFF2-40B4-BE49-F238E27FC236}">
                <a16:creationId xmlns:a16="http://schemas.microsoft.com/office/drawing/2014/main" id="{0FCCBD82-9707-FA40-8497-005E4E938DC6}"/>
              </a:ext>
            </a:extLst>
          </p:cNvPr>
          <p:cNvSpPr>
            <a:spLocks noGrp="1"/>
          </p:cNvSpPr>
          <p:nvPr>
            <p:ph type="body" sz="quarter" idx="20"/>
          </p:nvPr>
        </p:nvSpPr>
        <p:spPr>
          <a:xfrm>
            <a:off x="939711" y="4376089"/>
            <a:ext cx="3098495" cy="640412"/>
          </a:xfrm>
          <a:prstGeom prst="roundRect">
            <a:avLst>
              <a:gd name="adj" fmla="val 34301"/>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87AF426F-2EF7-C84D-A73C-C779854C0B81}"/>
              </a:ext>
            </a:extLst>
          </p:cNvPr>
          <p:cNvSpPr>
            <a:spLocks noGrp="1"/>
          </p:cNvSpPr>
          <p:nvPr>
            <p:ph type="body" sz="quarter" idx="21"/>
          </p:nvPr>
        </p:nvSpPr>
        <p:spPr>
          <a:xfrm>
            <a:off x="4622351" y="22678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7612AC72-94B9-C641-BB65-E2C440B1E9F2}"/>
              </a:ext>
            </a:extLst>
          </p:cNvPr>
          <p:cNvSpPr>
            <a:spLocks noGrp="1"/>
          </p:cNvSpPr>
          <p:nvPr>
            <p:ph type="body" sz="quarter" idx="22"/>
          </p:nvPr>
        </p:nvSpPr>
        <p:spPr>
          <a:xfrm>
            <a:off x="4622351" y="31060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43025D5B-0F41-684B-A03A-CBD557AED4C6}"/>
              </a:ext>
            </a:extLst>
          </p:cNvPr>
          <p:cNvSpPr>
            <a:spLocks noGrp="1"/>
          </p:cNvSpPr>
          <p:nvPr>
            <p:ph type="body" sz="quarter" idx="23"/>
          </p:nvPr>
        </p:nvSpPr>
        <p:spPr>
          <a:xfrm>
            <a:off x="4622351" y="39442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0851E96E-AA43-4841-BBFF-C9EEAAE3BE42}"/>
              </a:ext>
            </a:extLst>
          </p:cNvPr>
          <p:cNvSpPr>
            <a:spLocks noGrp="1"/>
          </p:cNvSpPr>
          <p:nvPr>
            <p:ph type="body" sz="quarter" idx="24"/>
          </p:nvPr>
        </p:nvSpPr>
        <p:spPr>
          <a:xfrm>
            <a:off x="4622351" y="4782488"/>
            <a:ext cx="2908013" cy="640412"/>
          </a:xfrm>
          <a:prstGeom prst="roundRect">
            <a:avLst>
              <a:gd name="adj" fmla="val 30335"/>
            </a:avLst>
          </a:prstGeom>
          <a:solidFill>
            <a:schemeClr val="bg1"/>
          </a:solidFill>
          <a:ln>
            <a:solidFill>
              <a:srgbClr val="245EA9"/>
            </a:solidFill>
          </a:ln>
        </p:spPr>
        <p:txBody>
          <a:bodyPr tIns="108000" bIns="108000"/>
          <a:lstStyle>
            <a:lvl1pPr>
              <a:defRPr sz="1500">
                <a:solidFill>
                  <a:schemeClr val="tx1"/>
                </a:solidFill>
              </a:defRPr>
            </a:lvl1pPr>
            <a:lvl2pPr>
              <a:defRPr sz="1500">
                <a:solidFill>
                  <a:schemeClr val="tx1"/>
                </a:solidFill>
              </a:defRPr>
            </a:lvl2pPr>
            <a:lvl3pPr>
              <a:defRPr sz="1500">
                <a:solidFill>
                  <a:schemeClr val="tx1"/>
                </a:solidFill>
              </a:defRPr>
            </a:lvl3pPr>
            <a:lvl4pPr>
              <a:defRPr sz="1500">
                <a:solidFill>
                  <a:schemeClr val="tx1"/>
                </a:solidFill>
              </a:defRPr>
            </a:lvl4pPr>
            <a:lvl5pPr>
              <a:defRPr sz="15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791C3A20-9B45-0E44-B212-5B17C314EA22}"/>
              </a:ext>
            </a:extLst>
          </p:cNvPr>
          <p:cNvSpPr>
            <a:spLocks noGrp="1"/>
          </p:cNvSpPr>
          <p:nvPr>
            <p:ph type="body" sz="quarter" idx="10"/>
          </p:nvPr>
        </p:nvSpPr>
        <p:spPr>
          <a:xfrm>
            <a:off x="1757927" y="2277125"/>
            <a:ext cx="1564328" cy="409575"/>
          </a:xfrm>
          <a:prstGeom prst="roundRect">
            <a:avLst>
              <a:gd name="adj" fmla="val 50000"/>
            </a:avLst>
          </a:prstGeom>
          <a:solidFill>
            <a:srgbClr val="245EA9"/>
          </a:solidFill>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47EBAD0C-F059-A84C-A992-F403784A5925}"/>
              </a:ext>
            </a:extLst>
          </p:cNvPr>
          <p:cNvSpPr>
            <a:spLocks noGrp="1"/>
          </p:cNvSpPr>
          <p:nvPr>
            <p:ph type="body" sz="quarter" idx="25"/>
          </p:nvPr>
        </p:nvSpPr>
        <p:spPr>
          <a:xfrm>
            <a:off x="8951738" y="2280949"/>
            <a:ext cx="1564328" cy="409575"/>
          </a:xfrm>
          <a:prstGeom prst="roundRect">
            <a:avLst>
              <a:gd name="adj" fmla="val 50000"/>
            </a:avLst>
          </a:prstGeom>
          <a:solidFill>
            <a:srgbClr val="245EA9"/>
          </a:solidFill>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30740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22E9C49-E50A-E149-85EA-A1B5C55D1FEB}"/>
              </a:ext>
            </a:extLst>
          </p:cNvPr>
          <p:cNvSpPr>
            <a:spLocks noGrp="1"/>
          </p:cNvSpPr>
          <p:nvPr>
            <p:ph type="title"/>
          </p:nvPr>
        </p:nvSpPr>
        <p:spPr>
          <a:xfrm>
            <a:off x="332113" y="400793"/>
            <a:ext cx="10515600" cy="640607"/>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15">
            <a:extLst>
              <a:ext uri="{FF2B5EF4-FFF2-40B4-BE49-F238E27FC236}">
                <a16:creationId xmlns:a16="http://schemas.microsoft.com/office/drawing/2014/main" id="{C551C12F-4BBF-064E-AE79-4F62651D1A36}"/>
              </a:ext>
            </a:extLst>
          </p:cNvPr>
          <p:cNvSpPr>
            <a:spLocks noGrp="1"/>
          </p:cNvSpPr>
          <p:nvPr>
            <p:ph type="body" sz="quarter" idx="11"/>
          </p:nvPr>
        </p:nvSpPr>
        <p:spPr>
          <a:xfrm>
            <a:off x="332152" y="1170386"/>
            <a:ext cx="10515561" cy="7600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4">
            <a:extLst>
              <a:ext uri="{FF2B5EF4-FFF2-40B4-BE49-F238E27FC236}">
                <a16:creationId xmlns:a16="http://schemas.microsoft.com/office/drawing/2014/main" id="{CEACAA5B-0B48-9B45-AB1E-CEA71A29F787}"/>
              </a:ext>
            </a:extLst>
          </p:cNvPr>
          <p:cNvSpPr>
            <a:spLocks noGrp="1"/>
          </p:cNvSpPr>
          <p:nvPr>
            <p:ph type="body" sz="quarter" idx="18"/>
          </p:nvPr>
        </p:nvSpPr>
        <p:spPr>
          <a:xfrm>
            <a:off x="767897" y="2474186"/>
            <a:ext cx="2699736" cy="624614"/>
          </a:xfrm>
          <a:prstGeom prst="roundRect">
            <a:avLst>
              <a:gd name="adj" fmla="val 3763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4">
            <a:extLst>
              <a:ext uri="{FF2B5EF4-FFF2-40B4-BE49-F238E27FC236}">
                <a16:creationId xmlns:a16="http://schemas.microsoft.com/office/drawing/2014/main" id="{EF8CF354-2CFF-E745-9DF2-7E2B5CB67A7E}"/>
              </a:ext>
            </a:extLst>
          </p:cNvPr>
          <p:cNvSpPr>
            <a:spLocks noGrp="1"/>
          </p:cNvSpPr>
          <p:nvPr>
            <p:ph type="body" sz="quarter" idx="10"/>
          </p:nvPr>
        </p:nvSpPr>
        <p:spPr>
          <a:xfrm>
            <a:off x="1928549" y="2254240"/>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0586AFCB-7D90-9B46-B731-869C869F495F}"/>
              </a:ext>
            </a:extLst>
          </p:cNvPr>
          <p:cNvSpPr>
            <a:spLocks noGrp="1"/>
          </p:cNvSpPr>
          <p:nvPr>
            <p:ph type="body" sz="quarter" idx="19"/>
          </p:nvPr>
        </p:nvSpPr>
        <p:spPr>
          <a:xfrm>
            <a:off x="767897" y="3947386"/>
            <a:ext cx="2699736" cy="1350000"/>
          </a:xfrm>
          <a:prstGeom prst="roundRect">
            <a:avLst>
              <a:gd name="adj" fmla="val 15997"/>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4">
            <a:extLst>
              <a:ext uri="{FF2B5EF4-FFF2-40B4-BE49-F238E27FC236}">
                <a16:creationId xmlns:a16="http://schemas.microsoft.com/office/drawing/2014/main" id="{3FFB9D93-E904-CE44-949E-8B3E1DEE2C3A}"/>
              </a:ext>
            </a:extLst>
          </p:cNvPr>
          <p:cNvSpPr>
            <a:spLocks noGrp="1"/>
          </p:cNvSpPr>
          <p:nvPr>
            <p:ph type="body" sz="quarter" idx="20"/>
          </p:nvPr>
        </p:nvSpPr>
        <p:spPr>
          <a:xfrm>
            <a:off x="1928549" y="372743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4">
            <a:extLst>
              <a:ext uri="{FF2B5EF4-FFF2-40B4-BE49-F238E27FC236}">
                <a16:creationId xmlns:a16="http://schemas.microsoft.com/office/drawing/2014/main" id="{84FA7DA0-6B2B-2340-8986-A5C2A12A988A}"/>
              </a:ext>
            </a:extLst>
          </p:cNvPr>
          <p:cNvSpPr>
            <a:spLocks noGrp="1"/>
          </p:cNvSpPr>
          <p:nvPr>
            <p:ph type="body" sz="quarter" idx="21"/>
          </p:nvPr>
        </p:nvSpPr>
        <p:spPr>
          <a:xfrm>
            <a:off x="5219190" y="2270985"/>
            <a:ext cx="6204913" cy="3416629"/>
          </a:xfrm>
          <a:prstGeom prst="roundRect">
            <a:avLst>
              <a:gd name="adj" fmla="val 6704"/>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Text Placeholder 4">
            <a:extLst>
              <a:ext uri="{FF2B5EF4-FFF2-40B4-BE49-F238E27FC236}">
                <a16:creationId xmlns:a16="http://schemas.microsoft.com/office/drawing/2014/main" id="{AA04EF25-2094-B247-88F1-72C82E9DA4D8}"/>
              </a:ext>
            </a:extLst>
          </p:cNvPr>
          <p:cNvSpPr>
            <a:spLocks noGrp="1"/>
          </p:cNvSpPr>
          <p:nvPr>
            <p:ph type="body" sz="quarter" idx="22"/>
          </p:nvPr>
        </p:nvSpPr>
        <p:spPr>
          <a:xfrm>
            <a:off x="7960459" y="2051039"/>
            <a:ext cx="404960" cy="405000"/>
          </a:xfrm>
          <a:prstGeom prst="ellipse">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a:extLst>
              <a:ext uri="{FF2B5EF4-FFF2-40B4-BE49-F238E27FC236}">
                <a16:creationId xmlns:a16="http://schemas.microsoft.com/office/drawing/2014/main" id="{7A84921C-8412-874E-90B1-348430825336}"/>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Tree>
    <p:extLst>
      <p:ext uri="{BB962C8B-B14F-4D97-AF65-F5344CB8AC3E}">
        <p14:creationId xmlns:p14="http://schemas.microsoft.com/office/powerpoint/2010/main" val="4268670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22E9C49-E50A-E149-85EA-A1B5C55D1FEB}"/>
              </a:ext>
            </a:extLst>
          </p:cNvPr>
          <p:cNvSpPr>
            <a:spLocks noGrp="1"/>
          </p:cNvSpPr>
          <p:nvPr>
            <p:ph type="title"/>
          </p:nvPr>
        </p:nvSpPr>
        <p:spPr>
          <a:xfrm>
            <a:off x="332113" y="400793"/>
            <a:ext cx="10515600" cy="640607"/>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7" name="Text Placeholder 15">
            <a:extLst>
              <a:ext uri="{FF2B5EF4-FFF2-40B4-BE49-F238E27FC236}">
                <a16:creationId xmlns:a16="http://schemas.microsoft.com/office/drawing/2014/main" id="{C551C12F-4BBF-064E-AE79-4F62651D1A36}"/>
              </a:ext>
            </a:extLst>
          </p:cNvPr>
          <p:cNvSpPr>
            <a:spLocks noGrp="1"/>
          </p:cNvSpPr>
          <p:nvPr>
            <p:ph type="body" sz="quarter" idx="11"/>
          </p:nvPr>
        </p:nvSpPr>
        <p:spPr>
          <a:xfrm>
            <a:off x="332152" y="1170386"/>
            <a:ext cx="10515561" cy="76001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4">
            <a:extLst>
              <a:ext uri="{FF2B5EF4-FFF2-40B4-BE49-F238E27FC236}">
                <a16:creationId xmlns:a16="http://schemas.microsoft.com/office/drawing/2014/main" id="{0586AFCB-7D90-9B46-B731-869C869F495F}"/>
              </a:ext>
            </a:extLst>
          </p:cNvPr>
          <p:cNvSpPr>
            <a:spLocks noGrp="1"/>
          </p:cNvSpPr>
          <p:nvPr>
            <p:ph type="body" sz="quarter" idx="19"/>
          </p:nvPr>
        </p:nvSpPr>
        <p:spPr>
          <a:xfrm>
            <a:off x="1364738" y="2284271"/>
            <a:ext cx="2990936" cy="1449529"/>
          </a:xfrm>
          <a:prstGeom prst="roundRect">
            <a:avLst>
              <a:gd name="adj" fmla="val 1424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a:extLst>
              <a:ext uri="{FF2B5EF4-FFF2-40B4-BE49-F238E27FC236}">
                <a16:creationId xmlns:a16="http://schemas.microsoft.com/office/drawing/2014/main" id="{7A84921C-8412-874E-90B1-348430825336}"/>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r>
              <a:rPr lang="en-US" smtClean="0">
                <a:solidFill>
                  <a:srgbClr val="000000"/>
                </a:solidFill>
              </a:rPr>
              <a:t>         Exploring Donation</a:t>
            </a:r>
            <a:endParaRPr lang="en-US" dirty="0">
              <a:solidFill>
                <a:srgbClr val="000000"/>
              </a:solidFill>
            </a:endParaRPr>
          </a:p>
        </p:txBody>
      </p:sp>
      <p:sp>
        <p:nvSpPr>
          <p:cNvPr id="13" name="Text Placeholder 4">
            <a:extLst>
              <a:ext uri="{FF2B5EF4-FFF2-40B4-BE49-F238E27FC236}">
                <a16:creationId xmlns:a16="http://schemas.microsoft.com/office/drawing/2014/main" id="{A54295E5-2C18-BF4F-B516-BA9E6C7B29A2}"/>
              </a:ext>
            </a:extLst>
          </p:cNvPr>
          <p:cNvSpPr>
            <a:spLocks noGrp="1"/>
          </p:cNvSpPr>
          <p:nvPr>
            <p:ph type="body" sz="quarter" idx="20"/>
          </p:nvPr>
        </p:nvSpPr>
        <p:spPr>
          <a:xfrm>
            <a:off x="4590224" y="2284271"/>
            <a:ext cx="2990936" cy="1449529"/>
          </a:xfrm>
          <a:prstGeom prst="roundRect">
            <a:avLst>
              <a:gd name="adj" fmla="val 1424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4">
            <a:extLst>
              <a:ext uri="{FF2B5EF4-FFF2-40B4-BE49-F238E27FC236}">
                <a16:creationId xmlns:a16="http://schemas.microsoft.com/office/drawing/2014/main" id="{56D74010-280E-474B-A428-C4F188976522}"/>
              </a:ext>
            </a:extLst>
          </p:cNvPr>
          <p:cNvSpPr>
            <a:spLocks noGrp="1"/>
          </p:cNvSpPr>
          <p:nvPr>
            <p:ph type="body" sz="quarter" idx="21"/>
          </p:nvPr>
        </p:nvSpPr>
        <p:spPr>
          <a:xfrm>
            <a:off x="7841106" y="2284271"/>
            <a:ext cx="2990936" cy="1449529"/>
          </a:xfrm>
          <a:prstGeom prst="roundRect">
            <a:avLst>
              <a:gd name="adj" fmla="val 14245"/>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Text Placeholder 4">
            <a:extLst>
              <a:ext uri="{FF2B5EF4-FFF2-40B4-BE49-F238E27FC236}">
                <a16:creationId xmlns:a16="http://schemas.microsoft.com/office/drawing/2014/main" id="{D29EDE2B-F58D-F542-8D16-7048D87F2F49}"/>
              </a:ext>
            </a:extLst>
          </p:cNvPr>
          <p:cNvSpPr>
            <a:spLocks noGrp="1"/>
          </p:cNvSpPr>
          <p:nvPr>
            <p:ph type="body" sz="quarter" idx="22"/>
          </p:nvPr>
        </p:nvSpPr>
        <p:spPr>
          <a:xfrm>
            <a:off x="1364738" y="3947972"/>
            <a:ext cx="2990936" cy="1246329"/>
          </a:xfrm>
          <a:prstGeom prst="roundRect">
            <a:avLst>
              <a:gd name="adj" fmla="val 17302"/>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ext Placeholder 4">
            <a:extLst>
              <a:ext uri="{FF2B5EF4-FFF2-40B4-BE49-F238E27FC236}">
                <a16:creationId xmlns:a16="http://schemas.microsoft.com/office/drawing/2014/main" id="{E88BA997-DAF0-FB41-8C14-4A583F1F6BDC}"/>
              </a:ext>
            </a:extLst>
          </p:cNvPr>
          <p:cNvSpPr>
            <a:spLocks noGrp="1"/>
          </p:cNvSpPr>
          <p:nvPr>
            <p:ph type="body" sz="quarter" idx="23"/>
          </p:nvPr>
        </p:nvSpPr>
        <p:spPr>
          <a:xfrm>
            <a:off x="4590224" y="3947972"/>
            <a:ext cx="2990936" cy="1246329"/>
          </a:xfrm>
          <a:prstGeom prst="roundRect">
            <a:avLst>
              <a:gd name="adj" fmla="val 19340"/>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ext Placeholder 4">
            <a:extLst>
              <a:ext uri="{FF2B5EF4-FFF2-40B4-BE49-F238E27FC236}">
                <a16:creationId xmlns:a16="http://schemas.microsoft.com/office/drawing/2014/main" id="{5BCAC8CD-AFA4-2B48-9CA4-DA5D5FD59923}"/>
              </a:ext>
            </a:extLst>
          </p:cNvPr>
          <p:cNvSpPr>
            <a:spLocks noGrp="1"/>
          </p:cNvSpPr>
          <p:nvPr>
            <p:ph type="body" sz="quarter" idx="24"/>
          </p:nvPr>
        </p:nvSpPr>
        <p:spPr>
          <a:xfrm>
            <a:off x="7841106" y="3947972"/>
            <a:ext cx="2990936" cy="1246329"/>
          </a:xfrm>
          <a:prstGeom prst="roundRect">
            <a:avLst>
              <a:gd name="adj" fmla="val 16283"/>
            </a:avLst>
          </a:prstGeom>
          <a:solidFill>
            <a:schemeClr val="bg1"/>
          </a:solidFill>
          <a:ln>
            <a:solidFill>
              <a:srgbClr val="245EA9"/>
            </a:solidFill>
          </a:ln>
        </p:spPr>
        <p:txBody>
          <a:bodyPr tIns="108000" bIns="108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498930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F76455B-F063-D345-994F-6406A7C9D3D2}"/>
              </a:ext>
            </a:extLst>
          </p:cNvPr>
          <p:cNvSpPr>
            <a:spLocks noGrp="1"/>
          </p:cNvSpPr>
          <p:nvPr>
            <p:ph type="body" sz="quarter" idx="11"/>
          </p:nvPr>
        </p:nvSpPr>
        <p:spPr>
          <a:xfrm>
            <a:off x="332153" y="1170385"/>
            <a:ext cx="5581182" cy="369256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7">
            <a:extLst>
              <a:ext uri="{FF2B5EF4-FFF2-40B4-BE49-F238E27FC236}">
                <a16:creationId xmlns:a16="http://schemas.microsoft.com/office/drawing/2014/main" id="{D33F8743-88FC-904C-8EED-56D48DAD9AEB}"/>
              </a:ext>
            </a:extLst>
          </p:cNvPr>
          <p:cNvSpPr>
            <a:spLocks noGrp="1"/>
          </p:cNvSpPr>
          <p:nvPr>
            <p:ph type="body" sz="quarter" idx="12"/>
          </p:nvPr>
        </p:nvSpPr>
        <p:spPr>
          <a:xfrm>
            <a:off x="6147787" y="1170386"/>
            <a:ext cx="5581105" cy="30512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433563"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5" name="Text Placeholder 4">
            <a:extLst>
              <a:ext uri="{FF2B5EF4-FFF2-40B4-BE49-F238E27FC236}">
                <a16:creationId xmlns:a16="http://schemas.microsoft.com/office/drawing/2014/main" id="{94204378-95A1-9E49-8F13-43FFEB3C99BE}"/>
              </a:ext>
            </a:extLst>
          </p:cNvPr>
          <p:cNvSpPr>
            <a:spLocks noGrp="1"/>
          </p:cNvSpPr>
          <p:nvPr>
            <p:ph type="body" sz="quarter" idx="13"/>
          </p:nvPr>
        </p:nvSpPr>
        <p:spPr>
          <a:xfrm>
            <a:off x="5694095" y="2637579"/>
            <a:ext cx="2400066" cy="21609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4">
            <a:extLst>
              <a:ext uri="{FF2B5EF4-FFF2-40B4-BE49-F238E27FC236}">
                <a16:creationId xmlns:a16="http://schemas.microsoft.com/office/drawing/2014/main" id="{2AD64C00-0DA6-B042-B817-758745518749}"/>
              </a:ext>
            </a:extLst>
          </p:cNvPr>
          <p:cNvSpPr>
            <a:spLocks noGrp="1"/>
          </p:cNvSpPr>
          <p:nvPr>
            <p:ph type="body" sz="quarter" idx="14"/>
          </p:nvPr>
        </p:nvSpPr>
        <p:spPr>
          <a:xfrm>
            <a:off x="9050030" y="3699056"/>
            <a:ext cx="2400066" cy="21609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Placeholder 1">
            <a:extLst>
              <a:ext uri="{FF2B5EF4-FFF2-40B4-BE49-F238E27FC236}">
                <a16:creationId xmlns:a16="http://schemas.microsoft.com/office/drawing/2014/main" id="{37FF2763-F7D6-0E49-A5FF-67A435805BEA}"/>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Tree>
    <p:extLst>
      <p:ext uri="{BB962C8B-B14F-4D97-AF65-F5344CB8AC3E}">
        <p14:creationId xmlns:p14="http://schemas.microsoft.com/office/powerpoint/2010/main" val="2923530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F76455B-F063-D345-994F-6406A7C9D3D2}"/>
              </a:ext>
            </a:extLst>
          </p:cNvPr>
          <p:cNvSpPr>
            <a:spLocks noGrp="1"/>
          </p:cNvSpPr>
          <p:nvPr>
            <p:ph type="body" sz="quarter" idx="11"/>
          </p:nvPr>
        </p:nvSpPr>
        <p:spPr>
          <a:xfrm>
            <a:off x="332153" y="1170386"/>
            <a:ext cx="5581182" cy="288206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5" name="Text Placeholder 4">
            <a:extLst>
              <a:ext uri="{FF2B5EF4-FFF2-40B4-BE49-F238E27FC236}">
                <a16:creationId xmlns:a16="http://schemas.microsoft.com/office/drawing/2014/main" id="{94204378-95A1-9E49-8F13-43FFEB3C99BE}"/>
              </a:ext>
            </a:extLst>
          </p:cNvPr>
          <p:cNvSpPr>
            <a:spLocks noGrp="1"/>
          </p:cNvSpPr>
          <p:nvPr>
            <p:ph type="body" sz="quarter" idx="13"/>
          </p:nvPr>
        </p:nvSpPr>
        <p:spPr>
          <a:xfrm>
            <a:off x="2847264" y="4528724"/>
            <a:ext cx="2400066" cy="21609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4">
            <a:extLst>
              <a:ext uri="{FF2B5EF4-FFF2-40B4-BE49-F238E27FC236}">
                <a16:creationId xmlns:a16="http://schemas.microsoft.com/office/drawing/2014/main" id="{2AD64C00-0DA6-B042-B817-758745518749}"/>
              </a:ext>
            </a:extLst>
          </p:cNvPr>
          <p:cNvSpPr>
            <a:spLocks noGrp="1"/>
          </p:cNvSpPr>
          <p:nvPr>
            <p:ph type="body" sz="quarter" idx="14"/>
          </p:nvPr>
        </p:nvSpPr>
        <p:spPr>
          <a:xfrm>
            <a:off x="5452271" y="3948437"/>
            <a:ext cx="2400066" cy="21609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4">
            <a:extLst>
              <a:ext uri="{FF2B5EF4-FFF2-40B4-BE49-F238E27FC236}">
                <a16:creationId xmlns:a16="http://schemas.microsoft.com/office/drawing/2014/main" id="{5CD0AE2C-6DC4-AB47-9515-ED3BE25E2DC9}"/>
              </a:ext>
            </a:extLst>
          </p:cNvPr>
          <p:cNvSpPr>
            <a:spLocks noGrp="1"/>
          </p:cNvSpPr>
          <p:nvPr>
            <p:ph type="body" sz="quarter" idx="15"/>
          </p:nvPr>
        </p:nvSpPr>
        <p:spPr>
          <a:xfrm>
            <a:off x="9680958" y="5621374"/>
            <a:ext cx="2400066" cy="216098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FBCE8EEB-B304-CA47-B0C7-41D12338DCFC}"/>
              </a:ext>
            </a:extLst>
          </p:cNvPr>
          <p:cNvSpPr>
            <a:spLocks noGrp="1"/>
          </p:cNvSpPr>
          <p:nvPr>
            <p:ph type="body" sz="quarter" idx="10"/>
          </p:nvPr>
        </p:nvSpPr>
        <p:spPr>
          <a:xfrm>
            <a:off x="398301" y="4160714"/>
            <a:ext cx="1918646" cy="409575"/>
          </a:xfrm>
          <a:prstGeom prst="roundRect">
            <a:avLst>
              <a:gd name="adj" fmla="val 50000"/>
            </a:avLst>
          </a:prstGeom>
          <a:solidFill>
            <a:srgbClr val="245EA9"/>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Placeholder 1">
            <a:extLst>
              <a:ext uri="{FF2B5EF4-FFF2-40B4-BE49-F238E27FC236}">
                <a16:creationId xmlns:a16="http://schemas.microsoft.com/office/drawing/2014/main" id="{E430A566-089E-6C4A-B781-1BA1A5737E35}"/>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Tree>
    <p:extLst>
      <p:ext uri="{BB962C8B-B14F-4D97-AF65-F5344CB8AC3E}">
        <p14:creationId xmlns:p14="http://schemas.microsoft.com/office/powerpoint/2010/main" val="691108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060A8F87-A6D1-AB45-AC18-C75D34611434}"/>
              </a:ext>
            </a:extLst>
          </p:cNvPr>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13" name="Text Placeholder 4">
            <a:extLst>
              <a:ext uri="{FF2B5EF4-FFF2-40B4-BE49-F238E27FC236}">
                <a16:creationId xmlns:a16="http://schemas.microsoft.com/office/drawing/2014/main" id="{44ADDF94-83A0-9044-8089-47A88DD9D015}"/>
              </a:ext>
            </a:extLst>
          </p:cNvPr>
          <p:cNvSpPr>
            <a:spLocks noGrp="1"/>
          </p:cNvSpPr>
          <p:nvPr>
            <p:ph type="body" sz="quarter" idx="37"/>
          </p:nvPr>
        </p:nvSpPr>
        <p:spPr>
          <a:xfrm>
            <a:off x="11044388" y="397226"/>
            <a:ext cx="769586" cy="409575"/>
          </a:xfrm>
          <a:prstGeom prst="roundRect">
            <a:avLst>
              <a:gd name="adj" fmla="val 50000"/>
            </a:avLst>
          </a:prstGeom>
          <a:solidFill>
            <a:schemeClr val="bg1"/>
          </a:solidFill>
          <a:ln>
            <a:no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itle Placeholder 1">
            <a:extLst>
              <a:ext uri="{FF2B5EF4-FFF2-40B4-BE49-F238E27FC236}">
                <a16:creationId xmlns:a16="http://schemas.microsoft.com/office/drawing/2014/main" id="{CF224D40-A4B5-ED44-BB5B-3597DE209B54}"/>
              </a:ext>
            </a:extLst>
          </p:cNvPr>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8" name="Text Placeholder 4">
            <a:extLst>
              <a:ext uri="{FF2B5EF4-FFF2-40B4-BE49-F238E27FC236}">
                <a16:creationId xmlns:a16="http://schemas.microsoft.com/office/drawing/2014/main" id="{646751B8-F066-204A-B758-FCC47210A8CE}"/>
              </a:ext>
            </a:extLst>
          </p:cNvPr>
          <p:cNvSpPr>
            <a:spLocks noGrp="1"/>
          </p:cNvSpPr>
          <p:nvPr>
            <p:ph type="body" sz="quarter" idx="36"/>
          </p:nvPr>
        </p:nvSpPr>
        <p:spPr>
          <a:xfrm>
            <a:off x="10078127" y="397226"/>
            <a:ext cx="769586" cy="409575"/>
          </a:xfrm>
          <a:prstGeom prst="roundRect">
            <a:avLst>
              <a:gd name="adj" fmla="val 50000"/>
            </a:avLst>
          </a:prstGeom>
          <a:solidFill>
            <a:schemeClr val="bg1"/>
          </a:solidFill>
          <a:ln>
            <a:noFill/>
          </a:ln>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0659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dirty="0">
              <a:solidFill>
                <a:srgbClr val="2A2C65">
                  <a:tint val="75000"/>
                </a:srgbClr>
              </a:solidFill>
            </a:endParaRPr>
          </a:p>
        </p:txBody>
      </p:sp>
      <p:sp>
        <p:nvSpPr>
          <p:cNvPr id="4" name="Footer Placeholder 3"/>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5" name="Slide Number Placeholder 4"/>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331034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3" name="Footer Placeholder 2"/>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4" name="Slide Number Placeholder 3"/>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265760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dirty="0">
              <a:solidFill>
                <a:srgbClr val="2A2C65">
                  <a:tint val="75000"/>
                </a:srgbClr>
              </a:solidFill>
            </a:endParaRPr>
          </a:p>
        </p:txBody>
      </p:sp>
      <p:sp>
        <p:nvSpPr>
          <p:cNvPr id="6" name="Footer Placeholder 5"/>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7" name="Slide Number Placeholder 6"/>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296599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a:solidFill>
                <a:srgbClr val="2A2C65">
                  <a:tint val="75000"/>
                </a:srgbClr>
              </a:solidFill>
            </a:endParaRPr>
          </a:p>
        </p:txBody>
      </p:sp>
      <p:sp>
        <p:nvSpPr>
          <p:cNvPr id="6" name="Footer Placeholder 5"/>
          <p:cNvSpPr>
            <a:spLocks noGrp="1"/>
          </p:cNvSpPr>
          <p:nvPr>
            <p:ph type="ftr" sz="quarter" idx="11"/>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endParaRPr lang="en-GB">
              <a:solidFill>
                <a:srgbClr val="2A2C65">
                  <a:tint val="75000"/>
                </a:srgbClr>
              </a:solidFill>
            </a:endParaRPr>
          </a:p>
        </p:txBody>
      </p:sp>
      <p:sp>
        <p:nvSpPr>
          <p:cNvPr id="7" name="Slide Number Placeholder 6"/>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pPr defTabSz="277246"/>
            <a:fld id="{B6F15528-21DE-4FAA-801E-634DDDAF4B2B}" type="slidenum">
              <a:rPr lang="en-GB" smtClean="0">
                <a:solidFill>
                  <a:srgbClr val="2A2C65">
                    <a:tint val="75000"/>
                  </a:srgbClr>
                </a:solidFill>
              </a:rPr>
              <a:pPr defTabSz="277246"/>
              <a:t>‹#›</a:t>
            </a:fld>
            <a:endParaRPr lang="en-GB">
              <a:solidFill>
                <a:srgbClr val="2A2C65">
                  <a:tint val="75000"/>
                </a:srgbClr>
              </a:solidFill>
            </a:endParaRPr>
          </a:p>
        </p:txBody>
      </p:sp>
    </p:spTree>
    <p:extLst>
      <p:ext uri="{BB962C8B-B14F-4D97-AF65-F5344CB8AC3E}">
        <p14:creationId xmlns:p14="http://schemas.microsoft.com/office/powerpoint/2010/main" val="260944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NUL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pPr defTabSz="277246"/>
            <a:fld id="{1D8BD707-D9CF-40AE-B4C6-C98DA3205C09}" type="datetimeFigureOut">
              <a:rPr lang="en-US" smtClean="0">
                <a:solidFill>
                  <a:srgbClr val="2A2C65">
                    <a:tint val="75000"/>
                  </a:srgbClr>
                </a:solidFill>
              </a:rPr>
              <a:pPr defTabSz="277246"/>
              <a:t>4/14/2025</a:t>
            </a:fld>
            <a:endParaRPr lang="en-US" dirty="0">
              <a:solidFill>
                <a:srgbClr val="2A2C65">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pPr defTabSz="277246"/>
            <a:endParaRPr lang="en-GB" dirty="0">
              <a:solidFill>
                <a:srgbClr val="2A2C65">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pPr defTabSz="277246"/>
            <a:fld id="{B6F15528-21DE-4FAA-801E-634DDDAF4B2B}" type="slidenum">
              <a:rPr lang="en-GB" smtClean="0">
                <a:solidFill>
                  <a:srgbClr val="2A2C65">
                    <a:tint val="75000"/>
                  </a:srgbClr>
                </a:solidFill>
              </a:rPr>
              <a:pPr defTabSz="277246"/>
              <a:t>‹#›</a:t>
            </a:fld>
            <a:endParaRPr lang="en-GB" dirty="0">
              <a:solidFill>
                <a:srgbClr val="2A2C65">
                  <a:tint val="75000"/>
                </a:srgbClr>
              </a:solidFill>
            </a:endParaRPr>
          </a:p>
        </p:txBody>
      </p:sp>
      <p:pic>
        <p:nvPicPr>
          <p:cNvPr id="7" name="Picture 6">
            <a:extLst>
              <a:ext uri="{FF2B5EF4-FFF2-40B4-BE49-F238E27FC236}">
                <a16:creationId xmlns:a16="http://schemas.microsoft.com/office/drawing/2014/main" id="{15D0A0B7-B72F-0645-9E36-A4A9FEF7E16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6325" y="-3357"/>
            <a:ext cx="12191953" cy="105399"/>
          </a:xfrm>
          <a:prstGeom prst="rect">
            <a:avLst/>
          </a:prstGeom>
        </p:spPr>
      </p:pic>
    </p:spTree>
    <p:extLst>
      <p:ext uri="{BB962C8B-B14F-4D97-AF65-F5344CB8AC3E}">
        <p14:creationId xmlns:p14="http://schemas.microsoft.com/office/powerpoint/2010/main" val="9959819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358" rtl="0" eaLnBrk="1" latinLnBrk="0" hangingPunct="1">
        <a:lnSpc>
          <a:spcPct val="90000"/>
        </a:lnSpc>
        <a:spcBef>
          <a:spcPct val="0"/>
        </a:spcBef>
        <a:buNone/>
        <a:defRPr sz="4400" b="1" i="0" kern="1200">
          <a:solidFill>
            <a:srgbClr val="142A33"/>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rgbClr val="142A33"/>
          </a:solidFill>
          <a:latin typeface="Calibri" panose="020F0502020204030204" pitchFamily="34" charset="0"/>
          <a:ea typeface="Calibri" panose="020F0502020204030204" pitchFamily="34" charset="0"/>
          <a:cs typeface="Calibri" panose="020F0502020204030204" pitchFamily="34" charset="0"/>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rgbClr val="142A33"/>
          </a:solidFill>
          <a:latin typeface="Calibri" panose="020F0502020204030204" pitchFamily="34" charset="0"/>
          <a:ea typeface="Calibri" panose="020F0502020204030204" pitchFamily="34" charset="0"/>
          <a:cs typeface="Calibri" panose="020F0502020204030204" pitchFamily="34" charset="0"/>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rgbClr val="142A33"/>
          </a:solidFill>
          <a:latin typeface="Calibri" panose="020F0502020204030204" pitchFamily="34" charset="0"/>
          <a:ea typeface="Calibri" panose="020F0502020204030204" pitchFamily="34" charset="0"/>
          <a:cs typeface="Calibri" panose="020F0502020204030204" pitchFamily="34" charset="0"/>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rgbClr val="142A33"/>
          </a:solidFill>
          <a:latin typeface="Calibri" panose="020F0502020204030204" pitchFamily="34" charset="0"/>
          <a:ea typeface="Calibri" panose="020F0502020204030204" pitchFamily="34" charset="0"/>
          <a:cs typeface="Calibri" panose="020F0502020204030204" pitchFamily="34" charset="0"/>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rgbClr val="142A33"/>
          </a:solidFill>
          <a:latin typeface="Calibri" panose="020F0502020204030204" pitchFamily="34" charset="0"/>
          <a:ea typeface="Calibri" panose="020F0502020204030204" pitchFamily="34" charset="0"/>
          <a:cs typeface="Calibri" panose="020F0502020204030204" pitchFamily="34" charset="0"/>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332113" y="1170128"/>
            <a:ext cx="10515600" cy="4351337"/>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Slide Number Placeholder 5"/>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5" name="TextBox 4">
            <a:extLst>
              <a:ext uri="{FF2B5EF4-FFF2-40B4-BE49-F238E27FC236}">
                <a16:creationId xmlns:a16="http://schemas.microsoft.com/office/drawing/2014/main" id="{641D8798-728C-BBEB-9703-8A267E36452F}"/>
              </a:ext>
            </a:extLst>
          </p:cNvPr>
          <p:cNvSpPr txBox="1"/>
          <p:nvPr userDrawn="1">
            <p:extLst>
              <p:ext uri="{1162E1C5-73C7-4A58-AE30-91384D911F3F}">
                <p184:classification xmlns="" xmlns:p184="http://schemas.microsoft.com/office/powerpoint/2018/4/main" val="hdr"/>
              </p:ext>
            </p:extLst>
          </p:nvPr>
        </p:nvSpPr>
        <p:spPr>
          <a:xfrm>
            <a:off x="5889447" y="47626"/>
            <a:ext cx="439297" cy="138499"/>
          </a:xfrm>
          <a:prstGeom prst="rect">
            <a:avLst/>
          </a:prstGeom>
        </p:spPr>
        <p:txBody>
          <a:bodyPr horzOverflow="overflow" lIns="0" tIns="0" rIns="0" bIns="0">
            <a:spAutoFit/>
          </a:bodyPr>
          <a:lstStyle/>
          <a:p>
            <a:pPr marL="0" marR="0" lvl="0" indent="0" algn="l" defTabSz="34285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OFFICIAL</a:t>
            </a:r>
          </a:p>
        </p:txBody>
      </p:sp>
    </p:spTree>
    <p:extLst>
      <p:ext uri="{BB962C8B-B14F-4D97-AF65-F5344CB8AC3E}">
        <p14:creationId xmlns:p14="http://schemas.microsoft.com/office/powerpoint/2010/main" val="35025879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Lst>
  <p:hf hdr="0" ftr="0" dt="0"/>
  <p:txStyles>
    <p:titleStyle>
      <a:lvl1pPr algn="l" defTabSz="914256" rtl="0" eaLnBrk="1" latinLnBrk="0" hangingPunct="1">
        <a:lnSpc>
          <a:spcPct val="90000"/>
        </a:lnSpc>
        <a:spcBef>
          <a:spcPct val="0"/>
        </a:spcBef>
        <a:buNone/>
        <a:defRPr sz="3300" b="1" i="0" kern="1200">
          <a:solidFill>
            <a:srgbClr val="245EA9"/>
          </a:solidFill>
          <a:latin typeface="Arial" panose="020B0604020202020204" pitchFamily="34" charset="0"/>
          <a:ea typeface="+mj-ea"/>
          <a:cs typeface="Arial" panose="020B0604020202020204" pitchFamily="34" charset="0"/>
        </a:defRPr>
      </a:lvl1pPr>
    </p:titleStyle>
    <p:bodyStyle>
      <a:lvl1pPr marL="0" indent="0" algn="l" defTabSz="914256" rtl="0" eaLnBrk="1" latinLnBrk="0" hangingPunct="1">
        <a:lnSpc>
          <a:spcPct val="100000"/>
        </a:lnSpc>
        <a:spcBef>
          <a:spcPts val="1000"/>
        </a:spcBef>
        <a:spcAft>
          <a:spcPts val="900"/>
        </a:spcAft>
        <a:buFont typeface="Arial" panose="020B0604020202020204" pitchFamily="34" charset="0"/>
        <a:buNone/>
        <a:defRPr sz="2250" b="0" i="0" kern="1200">
          <a:solidFill>
            <a:srgbClr val="41B6E6"/>
          </a:solidFill>
          <a:latin typeface="Arial" panose="020B0604020202020204" pitchFamily="34" charset="0"/>
          <a:ea typeface="+mn-ea"/>
          <a:cs typeface="Arial" panose="020B0604020202020204" pitchFamily="34" charset="0"/>
        </a:defRPr>
      </a:lvl1pPr>
      <a:lvl2pPr marL="0" indent="0" algn="l" defTabSz="914256" rtl="0" eaLnBrk="1" latinLnBrk="0" hangingPunct="1">
        <a:lnSpc>
          <a:spcPct val="100000"/>
        </a:lnSpc>
        <a:spcBef>
          <a:spcPts val="500"/>
        </a:spcBef>
        <a:spcAft>
          <a:spcPts val="900"/>
        </a:spcAft>
        <a:buFont typeface="Arial" panose="020B0604020202020204" pitchFamily="34" charset="0"/>
        <a:buNone/>
        <a:defRPr sz="2100" b="1" i="0" kern="1200">
          <a:solidFill>
            <a:srgbClr val="41B6E6"/>
          </a:solidFill>
          <a:latin typeface="Arial" panose="020B0604020202020204" pitchFamily="34" charset="0"/>
          <a:ea typeface="+mn-ea"/>
          <a:cs typeface="Arial" panose="020B0604020202020204" pitchFamily="34" charset="0"/>
        </a:defRPr>
      </a:lvl2pPr>
      <a:lvl3pPr marL="0" indent="0" algn="l" defTabSz="914256" rtl="0" eaLnBrk="1" latinLnBrk="0" hangingPunct="1">
        <a:lnSpc>
          <a:spcPct val="100000"/>
        </a:lnSpc>
        <a:spcBef>
          <a:spcPts val="950"/>
        </a:spcBef>
        <a:spcAft>
          <a:spcPts val="450"/>
        </a:spcAft>
        <a:buFont typeface="Arial" panose="020B0604020202020204" pitchFamily="34" charset="0"/>
        <a:buNone/>
        <a:defRPr sz="1500" b="1" i="0" kern="1200">
          <a:solidFill>
            <a:schemeClr val="tx1"/>
          </a:solidFill>
          <a:latin typeface="Arial" panose="020B0604020202020204" pitchFamily="34" charset="0"/>
          <a:ea typeface="+mn-ea"/>
          <a:cs typeface="Arial" panose="020B0604020202020204" pitchFamily="34" charset="0"/>
        </a:defRPr>
      </a:lvl3pPr>
      <a:lvl4pPr marL="0" indent="0" algn="l" defTabSz="914256" rtl="0" eaLnBrk="1" latinLnBrk="0" hangingPunct="1">
        <a:lnSpc>
          <a:spcPct val="10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113" y="400793"/>
            <a:ext cx="10515600" cy="933086"/>
          </a:xfrm>
          <a:prstGeom prst="rect">
            <a:avLst/>
          </a:prstGeom>
        </p:spPr>
        <p:txBody>
          <a:bodyPr vert="horz" lIns="91440" tIns="45720" rIns="91440" bIns="4572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332113" y="1170128"/>
            <a:ext cx="10515600" cy="4351337"/>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Slide Number Placeholder 5"/>
          <p:cNvSpPr>
            <a:spLocks noGrp="1"/>
          </p:cNvSpPr>
          <p:nvPr>
            <p:ph type="sldNum" sz="quarter" idx="4"/>
          </p:nvPr>
        </p:nvSpPr>
        <p:spPr>
          <a:xfrm>
            <a:off x="282423" y="6227143"/>
            <a:ext cx="2743200" cy="365125"/>
          </a:xfrm>
          <a:prstGeom prst="rect">
            <a:avLst/>
          </a:prstGeom>
        </p:spPr>
        <p:txBody>
          <a:bodyPr vert="horz" lIns="91440" tIns="45720" rIns="91440" bIns="45720" rtlCol="0" anchor="ctr"/>
          <a:lstStyle>
            <a:lvl1pPr algn="l">
              <a:defRPr sz="900" b="1">
                <a:solidFill>
                  <a:schemeClr val="tx1"/>
                </a:solidFill>
                <a:latin typeface="Arial" panose="020B0604020202020204" pitchFamily="34" charset="0"/>
                <a:cs typeface="Arial" panose="020B0604020202020204" pitchFamily="34" charset="0"/>
              </a:defRPr>
            </a:lvl1pPr>
          </a:lstStyle>
          <a:p>
            <a:pPr defTabSz="342854"/>
            <a:fld id="{F68B15A4-E55F-C047-8706-F70E7B15C889}" type="slidenum">
              <a:rPr lang="en-US" smtClean="0">
                <a:solidFill>
                  <a:srgbClr val="000000"/>
                </a:solidFill>
              </a:rPr>
              <a:pPr defTabSz="342854"/>
              <a:t>‹#›</a:t>
            </a:fld>
            <a:endParaRPr lang="en-US">
              <a:solidFill>
                <a:srgbClr val="000000"/>
              </a:solidFill>
            </a:endParaRPr>
          </a:p>
        </p:txBody>
      </p:sp>
      <p:sp>
        <p:nvSpPr>
          <p:cNvPr id="5" name="TextBox 4">
            <a:extLst>
              <a:ext uri="{FF2B5EF4-FFF2-40B4-BE49-F238E27FC236}">
                <a16:creationId xmlns:a16="http://schemas.microsoft.com/office/drawing/2014/main" id="{641D8798-728C-BBEB-9703-8A267E36452F}"/>
              </a:ext>
            </a:extLst>
          </p:cNvPr>
          <p:cNvSpPr txBox="1"/>
          <p:nvPr userDrawn="1">
            <p:extLst>
              <p:ext uri="{1162E1C5-73C7-4A58-AE30-91384D911F3F}">
                <p184:classification xmlns="" xmlns:p184="http://schemas.microsoft.com/office/powerpoint/2018/4/main" val="hdr"/>
              </p:ext>
            </p:extLst>
          </p:nvPr>
        </p:nvSpPr>
        <p:spPr>
          <a:xfrm>
            <a:off x="5889447" y="47626"/>
            <a:ext cx="439297" cy="138499"/>
          </a:xfrm>
          <a:prstGeom prst="rect">
            <a:avLst/>
          </a:prstGeom>
        </p:spPr>
        <p:txBody>
          <a:bodyPr horzOverflow="overflow" lIns="0" tIns="0" rIns="0" bIns="0">
            <a:spAutoFit/>
          </a:bodyPr>
          <a:lstStyle/>
          <a:p>
            <a:pPr marL="0" marR="0" lvl="0" indent="0" algn="l" defTabSz="34285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OFFICIAL</a:t>
            </a:r>
          </a:p>
        </p:txBody>
      </p:sp>
    </p:spTree>
    <p:extLst>
      <p:ext uri="{BB962C8B-B14F-4D97-AF65-F5344CB8AC3E}">
        <p14:creationId xmlns:p14="http://schemas.microsoft.com/office/powerpoint/2010/main" val="259295474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p:hf hdr="0" ftr="0" dt="0"/>
  <p:txStyles>
    <p:titleStyle>
      <a:lvl1pPr algn="l" defTabSz="914256" rtl="0" eaLnBrk="1" latinLnBrk="0" hangingPunct="1">
        <a:lnSpc>
          <a:spcPct val="90000"/>
        </a:lnSpc>
        <a:spcBef>
          <a:spcPct val="0"/>
        </a:spcBef>
        <a:buNone/>
        <a:defRPr sz="3300" b="1" i="0" kern="1200">
          <a:solidFill>
            <a:srgbClr val="245EA9"/>
          </a:solidFill>
          <a:latin typeface="Arial" panose="020B0604020202020204" pitchFamily="34" charset="0"/>
          <a:ea typeface="+mj-ea"/>
          <a:cs typeface="Arial" panose="020B0604020202020204" pitchFamily="34" charset="0"/>
        </a:defRPr>
      </a:lvl1pPr>
    </p:titleStyle>
    <p:bodyStyle>
      <a:lvl1pPr marL="0" indent="0" algn="l" defTabSz="914256" rtl="0" eaLnBrk="1" latinLnBrk="0" hangingPunct="1">
        <a:lnSpc>
          <a:spcPct val="100000"/>
        </a:lnSpc>
        <a:spcBef>
          <a:spcPts val="1000"/>
        </a:spcBef>
        <a:spcAft>
          <a:spcPts val="900"/>
        </a:spcAft>
        <a:buFont typeface="Arial" panose="020B0604020202020204" pitchFamily="34" charset="0"/>
        <a:buNone/>
        <a:defRPr sz="2250" b="0" i="0" kern="1200">
          <a:solidFill>
            <a:srgbClr val="41B6E6"/>
          </a:solidFill>
          <a:latin typeface="Arial" panose="020B0604020202020204" pitchFamily="34" charset="0"/>
          <a:ea typeface="+mn-ea"/>
          <a:cs typeface="Arial" panose="020B0604020202020204" pitchFamily="34" charset="0"/>
        </a:defRPr>
      </a:lvl1pPr>
      <a:lvl2pPr marL="0" indent="0" algn="l" defTabSz="914256" rtl="0" eaLnBrk="1" latinLnBrk="0" hangingPunct="1">
        <a:lnSpc>
          <a:spcPct val="100000"/>
        </a:lnSpc>
        <a:spcBef>
          <a:spcPts val="500"/>
        </a:spcBef>
        <a:spcAft>
          <a:spcPts val="900"/>
        </a:spcAft>
        <a:buFont typeface="Arial" panose="020B0604020202020204" pitchFamily="34" charset="0"/>
        <a:buNone/>
        <a:defRPr sz="2100" b="1" i="0" kern="1200">
          <a:solidFill>
            <a:srgbClr val="41B6E6"/>
          </a:solidFill>
          <a:latin typeface="Arial" panose="020B0604020202020204" pitchFamily="34" charset="0"/>
          <a:ea typeface="+mn-ea"/>
          <a:cs typeface="Arial" panose="020B0604020202020204" pitchFamily="34" charset="0"/>
        </a:defRPr>
      </a:lvl2pPr>
      <a:lvl3pPr marL="0" indent="0" algn="l" defTabSz="914256" rtl="0" eaLnBrk="1" latinLnBrk="0" hangingPunct="1">
        <a:lnSpc>
          <a:spcPct val="100000"/>
        </a:lnSpc>
        <a:spcBef>
          <a:spcPts val="950"/>
        </a:spcBef>
        <a:spcAft>
          <a:spcPts val="450"/>
        </a:spcAft>
        <a:buFont typeface="Arial" panose="020B0604020202020204" pitchFamily="34" charset="0"/>
        <a:buNone/>
        <a:defRPr sz="1500" b="1" i="0" kern="1200">
          <a:solidFill>
            <a:schemeClr val="tx1"/>
          </a:solidFill>
          <a:latin typeface="Arial" panose="020B0604020202020204" pitchFamily="34" charset="0"/>
          <a:ea typeface="+mn-ea"/>
          <a:cs typeface="Arial" panose="020B0604020202020204" pitchFamily="34" charset="0"/>
        </a:defRPr>
      </a:lvl3pPr>
      <a:lvl4pPr marL="0" indent="0" algn="l" defTabSz="914256" rtl="0" eaLnBrk="1" latinLnBrk="0" hangingPunct="1">
        <a:lnSpc>
          <a:spcPct val="100000"/>
        </a:lnSpc>
        <a:spcBef>
          <a:spcPts val="50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4pPr>
      <a:lvl5pPr marL="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hyperlink" Target="https://www.blood.co.uk/" TargetMode="External"/><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hyperlink" Target="https://www.organdonation.nhs.uk/register-your-decision/" TargetMode="Externa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bHVopHGcgxU?si=bBp3zWC4VeU2kf0M" TargetMode="Externa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73C55-CE5D-D7C3-166E-EB96ECDFDDDE}"/>
              </a:ext>
            </a:extLst>
          </p:cNvPr>
          <p:cNvSpPr>
            <a:spLocks noGrp="1"/>
          </p:cNvSpPr>
          <p:nvPr>
            <p:ph sz="quarter" idx="13"/>
          </p:nvPr>
        </p:nvSpPr>
        <p:spPr/>
        <p:txBody>
          <a:bodyPr anchor="ctr">
            <a:normAutofit/>
          </a:bodyPr>
          <a:lstStyle/>
          <a:p>
            <a:pPr algn="ctr">
              <a:lnSpc>
                <a:spcPct val="100000"/>
              </a:lnSpc>
            </a:pPr>
            <a:r>
              <a:rPr lang="en-US" b="1" u="sng" dirty="0" smtClean="0"/>
              <a:t>Thought of the Day</a:t>
            </a:r>
            <a:endParaRPr lang="en-US" b="1" u="sng" dirty="0"/>
          </a:p>
          <a:p>
            <a:pPr algn="ctr">
              <a:lnSpc>
                <a:spcPct val="100000"/>
              </a:lnSpc>
            </a:pPr>
            <a:r>
              <a:rPr lang="en-GB" dirty="0" smtClean="0"/>
              <a:t>“</a:t>
            </a:r>
            <a:r>
              <a:rPr lang="en-US" dirty="0" smtClean="0"/>
              <a:t>The gift of blood is the gift of life.</a:t>
            </a:r>
            <a:r>
              <a:rPr lang="en-GB" dirty="0" smtClean="0"/>
              <a:t>”</a:t>
            </a:r>
            <a:r>
              <a:rPr lang="en-GB" dirty="0"/>
              <a:t> </a:t>
            </a:r>
            <a:endParaRPr lang="en-GB" dirty="0" smtClean="0"/>
          </a:p>
          <a:p>
            <a:pPr algn="ctr">
              <a:lnSpc>
                <a:spcPct val="100000"/>
              </a:lnSpc>
            </a:pPr>
            <a:r>
              <a:rPr lang="en-GB" sz="3900" dirty="0" smtClean="0"/>
              <a:t>World Health Organization</a:t>
            </a:r>
          </a:p>
        </p:txBody>
      </p:sp>
    </p:spTree>
    <p:extLst>
      <p:ext uri="{BB962C8B-B14F-4D97-AF65-F5344CB8AC3E}">
        <p14:creationId xmlns:p14="http://schemas.microsoft.com/office/powerpoint/2010/main" val="1179507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0" y="1261997"/>
            <a:ext cx="6416009" cy="5204117"/>
          </a:xfrm>
        </p:spPr>
        <p:txBody>
          <a:bodyPr>
            <a:normAutofit fontScale="85000" lnSpcReduction="10000"/>
          </a:bodyPr>
          <a:lstStyle/>
          <a:p>
            <a:pPr marL="0" indent="0">
              <a:buNone/>
            </a:pPr>
            <a:r>
              <a:rPr lang="en-US" sz="3638" dirty="0" smtClean="0"/>
              <a:t>People may need a blood donation if they have suffer blood loss through injury or surgery or if they have an immune disorder.</a:t>
            </a:r>
          </a:p>
          <a:p>
            <a:pPr marL="0" indent="0">
              <a:buNone/>
            </a:pPr>
            <a:endParaRPr lang="en-US" sz="3638" dirty="0"/>
          </a:p>
          <a:p>
            <a:pPr marL="0" indent="0">
              <a:buNone/>
            </a:pPr>
            <a:r>
              <a:rPr lang="en-US" sz="3638" dirty="0" smtClean="0"/>
              <a:t>People may need an organ donation if an organ has been damaged by disease, injury or from a birth defect.</a:t>
            </a:r>
          </a:p>
          <a:p>
            <a:pPr marL="0" indent="0">
              <a:buNone/>
            </a:pPr>
            <a:endParaRPr lang="en-US" sz="3638" dirty="0"/>
          </a:p>
          <a:p>
            <a:pPr marL="0" indent="0">
              <a:buNone/>
            </a:pPr>
            <a:r>
              <a:rPr lang="en-US" sz="3638" dirty="0" smtClean="0"/>
              <a:t>However it is important to know that anyone may need a blood or organ donation in their lifetime.</a:t>
            </a:r>
            <a:endParaRPr lang="en-US" sz="4000" dirty="0"/>
          </a:p>
          <a:p>
            <a:pPr marL="0" indent="0">
              <a:buNone/>
            </a:pPr>
            <a:endParaRPr lang="en-US" sz="3638" dirty="0" smtClean="0"/>
          </a:p>
          <a:p>
            <a:pPr marL="0" indent="0">
              <a:buNone/>
            </a:pPr>
            <a:endParaRPr lang="en-US" sz="3638" dirty="0"/>
          </a:p>
          <a:p>
            <a:pPr marL="0" indent="0">
              <a:buNone/>
            </a:pPr>
            <a:endParaRPr lang="en-US" sz="3638" dirty="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Who needs a blood or organ donation?</a:t>
            </a:r>
            <a:endParaRPr sz="2426" spc="27" dirty="0"/>
          </a:p>
        </p:txBody>
      </p:sp>
      <p:pic>
        <p:nvPicPr>
          <p:cNvPr id="3" name="Picture 2"/>
          <p:cNvPicPr>
            <a:picLocks noChangeAspect="1"/>
          </p:cNvPicPr>
          <p:nvPr/>
        </p:nvPicPr>
        <p:blipFill>
          <a:blip r:embed="rId4"/>
          <a:stretch>
            <a:fillRect/>
          </a:stretch>
        </p:blipFill>
        <p:spPr>
          <a:xfrm>
            <a:off x="7805687" y="1398170"/>
            <a:ext cx="2466975" cy="1847850"/>
          </a:xfrm>
          <a:prstGeom prst="rect">
            <a:avLst/>
          </a:prstGeom>
        </p:spPr>
      </p:pic>
      <p:pic>
        <p:nvPicPr>
          <p:cNvPr id="9" name="Picture 8"/>
          <p:cNvPicPr>
            <a:picLocks noChangeAspect="1"/>
          </p:cNvPicPr>
          <p:nvPr/>
        </p:nvPicPr>
        <p:blipFill>
          <a:blip r:embed="rId5"/>
          <a:stretch>
            <a:fillRect/>
          </a:stretch>
        </p:blipFill>
        <p:spPr>
          <a:xfrm>
            <a:off x="8819398" y="2997280"/>
            <a:ext cx="2638425" cy="1733550"/>
          </a:xfrm>
          <a:prstGeom prst="rect">
            <a:avLst/>
          </a:prstGeom>
        </p:spPr>
      </p:pic>
      <p:pic>
        <p:nvPicPr>
          <p:cNvPr id="11" name="Picture 10"/>
          <p:cNvPicPr>
            <a:picLocks noChangeAspect="1"/>
          </p:cNvPicPr>
          <p:nvPr/>
        </p:nvPicPr>
        <p:blipFill>
          <a:blip r:embed="rId6"/>
          <a:stretch>
            <a:fillRect/>
          </a:stretch>
        </p:blipFill>
        <p:spPr>
          <a:xfrm>
            <a:off x="8405878" y="4730830"/>
            <a:ext cx="2466975" cy="1847850"/>
          </a:xfrm>
          <a:prstGeom prst="rect">
            <a:avLst/>
          </a:prstGeom>
        </p:spPr>
      </p:pic>
    </p:spTree>
    <p:extLst>
      <p:ext uri="{BB962C8B-B14F-4D97-AF65-F5344CB8AC3E}">
        <p14:creationId xmlns:p14="http://schemas.microsoft.com/office/powerpoint/2010/main" val="17536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525511-E46E-F14A-9CC8-4C872ADE5FD9}"/>
              </a:ext>
            </a:extLst>
          </p:cNvPr>
          <p:cNvSpPr>
            <a:spLocks noGrp="1"/>
          </p:cNvSpPr>
          <p:nvPr>
            <p:ph type="title"/>
          </p:nvPr>
        </p:nvSpPr>
        <p:spPr/>
        <p:txBody>
          <a:bodyPr/>
          <a:lstStyle/>
          <a:p>
            <a:r>
              <a:rPr lang="en-US" dirty="0"/>
              <a:t>What’s involved in being a blood donor</a:t>
            </a:r>
          </a:p>
        </p:txBody>
      </p:sp>
      <p:cxnSp>
        <p:nvCxnSpPr>
          <p:cNvPr id="47" name="Straight Connector 46">
            <a:extLst>
              <a:ext uri="{FF2B5EF4-FFF2-40B4-BE49-F238E27FC236}">
                <a16:creationId xmlns:a16="http://schemas.microsoft.com/office/drawing/2014/main" id="{6A039DA0-95E6-9546-A3D7-851FE86E1DF0}"/>
              </a:ext>
              <a:ext uri="{C183D7F6-B498-43B3-948B-1728B52AA6E4}">
                <adec:decorative xmlns="" xmlns:adec="http://schemas.microsoft.com/office/drawing/2017/decorative" val="1"/>
              </a:ext>
            </a:extLst>
          </p:cNvPr>
          <p:cNvCxnSpPr>
            <a:cxnSpLocks/>
            <a:stCxn id="75" idx="0"/>
          </p:cNvCxnSpPr>
          <p:nvPr/>
        </p:nvCxnSpPr>
        <p:spPr>
          <a:xfrm flipH="1" flipV="1">
            <a:off x="10571171" y="5199054"/>
            <a:ext cx="4266" cy="657083"/>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A32A636-686A-C140-9CE6-2104A1419196}"/>
              </a:ext>
              <a:ext uri="{C183D7F6-B498-43B3-948B-1728B52AA6E4}">
                <adec:decorative xmlns="" xmlns:adec="http://schemas.microsoft.com/office/drawing/2017/decorative" val="1"/>
              </a:ext>
            </a:extLst>
          </p:cNvPr>
          <p:cNvCxnSpPr>
            <a:cxnSpLocks/>
            <a:stCxn id="76" idx="2"/>
          </p:cNvCxnSpPr>
          <p:nvPr/>
        </p:nvCxnSpPr>
        <p:spPr>
          <a:xfrm flipH="1" flipV="1">
            <a:off x="1737367" y="4769740"/>
            <a:ext cx="1945" cy="657083"/>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4619738-352B-C744-AF6D-D9B100884BBD}"/>
              </a:ext>
              <a:ext uri="{C183D7F6-B498-43B3-948B-1728B52AA6E4}">
                <adec:decorative xmlns="" xmlns:adec="http://schemas.microsoft.com/office/drawing/2017/decorative" val="1"/>
              </a:ext>
            </a:extLst>
          </p:cNvPr>
          <p:cNvCxnSpPr>
            <a:cxnSpLocks/>
          </p:cNvCxnSpPr>
          <p:nvPr/>
        </p:nvCxnSpPr>
        <p:spPr>
          <a:xfrm flipH="1">
            <a:off x="4637833" y="4406790"/>
            <a:ext cx="11566" cy="1283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BDEC59-D5D6-AA45-AEB0-A0534E5EF472}"/>
              </a:ext>
              <a:ext uri="{C183D7F6-B498-43B3-948B-1728B52AA6E4}">
                <adec:decorative xmlns="" xmlns:adec="http://schemas.microsoft.com/office/drawing/2017/decorative" val="1"/>
              </a:ext>
            </a:extLst>
          </p:cNvPr>
          <p:cNvCxnSpPr>
            <a:cxnSpLocks/>
          </p:cNvCxnSpPr>
          <p:nvPr/>
        </p:nvCxnSpPr>
        <p:spPr>
          <a:xfrm flipH="1">
            <a:off x="7556832" y="4310004"/>
            <a:ext cx="5268" cy="1250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0802B1B-CA80-C649-BDF5-B46D9333FD85}"/>
              </a:ext>
              <a:ext uri="{C183D7F6-B498-43B3-948B-1728B52AA6E4}">
                <adec:decorative xmlns="" xmlns:adec="http://schemas.microsoft.com/office/drawing/2017/decorative" val="1"/>
              </a:ext>
            </a:extLst>
          </p:cNvPr>
          <p:cNvCxnSpPr>
            <a:cxnSpLocks/>
            <a:endCxn id="63" idx="4"/>
          </p:cNvCxnSpPr>
          <p:nvPr/>
        </p:nvCxnSpPr>
        <p:spPr>
          <a:xfrm flipH="1">
            <a:off x="10448030" y="2211168"/>
            <a:ext cx="11567" cy="1379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6AF67A-D2BE-CC48-9BA1-943D0D193A51}"/>
              </a:ext>
              <a:ext uri="{C183D7F6-B498-43B3-948B-1728B52AA6E4}">
                <adec:decorative xmlns="" xmlns:adec="http://schemas.microsoft.com/office/drawing/2017/decorative" val="1"/>
              </a:ext>
            </a:extLst>
          </p:cNvPr>
          <p:cNvCxnSpPr>
            <a:cxnSpLocks/>
          </p:cNvCxnSpPr>
          <p:nvPr/>
        </p:nvCxnSpPr>
        <p:spPr>
          <a:xfrm flipH="1">
            <a:off x="1737368" y="3026057"/>
            <a:ext cx="11566" cy="1283947"/>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 Placeholder 3">
            <a:extLst>
              <a:ext uri="{FF2B5EF4-FFF2-40B4-BE49-F238E27FC236}">
                <a16:creationId xmlns:a16="http://schemas.microsoft.com/office/drawing/2014/main" id="{354FA8EC-F8E0-904D-9533-413F2733B6B5}"/>
              </a:ext>
            </a:extLst>
          </p:cNvPr>
          <p:cNvSpPr>
            <a:spLocks noGrp="1"/>
          </p:cNvSpPr>
          <p:nvPr>
            <p:ph type="body" sz="quarter" idx="18"/>
          </p:nvPr>
        </p:nvSpPr>
        <p:spPr>
          <a:xfrm>
            <a:off x="374235" y="2283798"/>
            <a:ext cx="2699736" cy="815169"/>
          </a:xfrm>
        </p:spPr>
        <p:txBody>
          <a:bodyPr vert="horz" lIns="91440" tIns="188981" rIns="91440" bIns="108000" rtlCol="0">
            <a:noAutofit/>
          </a:bodyPr>
          <a:lstStyle/>
          <a:p>
            <a:pPr lvl="3" algn="ctr"/>
            <a:r>
              <a:rPr lang="en-NZ" sz="1650" dirty="0"/>
              <a:t>Register online from </a:t>
            </a:r>
            <a:br>
              <a:rPr lang="en-NZ" sz="1650" dirty="0"/>
            </a:br>
            <a:r>
              <a:rPr lang="en-NZ" sz="1650" dirty="0"/>
              <a:t>16+ at </a:t>
            </a:r>
            <a:r>
              <a:rPr lang="en-NZ" sz="1650" b="1" dirty="0">
                <a:solidFill>
                  <a:srgbClr val="245EA9"/>
                </a:solidFill>
                <a:hlinkClick r:id="rId3">
                  <a:extLst>
                    <a:ext uri="{A12FA001-AC4F-418D-AE19-62706E023703}">
                      <ahyp:hlinkClr xmlns="" xmlns:ahyp="http://schemas.microsoft.com/office/drawing/2018/hyperlinkcolor" val="tx"/>
                    </a:ext>
                  </a:extLst>
                </a:hlinkClick>
              </a:rPr>
              <a:t>blood.co.uk</a:t>
            </a:r>
            <a:r>
              <a:rPr lang="en-NZ" sz="1650" dirty="0">
                <a:solidFill>
                  <a:srgbClr val="245EA9"/>
                </a:solidFill>
              </a:rPr>
              <a:t>.</a:t>
            </a:r>
          </a:p>
        </p:txBody>
      </p:sp>
      <p:sp>
        <p:nvSpPr>
          <p:cNvPr id="56" name="Text Placeholder 5">
            <a:extLst>
              <a:ext uri="{FF2B5EF4-FFF2-40B4-BE49-F238E27FC236}">
                <a16:creationId xmlns:a16="http://schemas.microsoft.com/office/drawing/2014/main" id="{9EE43915-A5C3-3A4D-ADB4-73A2F574F66D}"/>
              </a:ext>
            </a:extLst>
          </p:cNvPr>
          <p:cNvSpPr>
            <a:spLocks noGrp="1"/>
          </p:cNvSpPr>
          <p:nvPr>
            <p:ph type="body" sz="quarter" idx="10"/>
          </p:nvPr>
        </p:nvSpPr>
        <p:spPr>
          <a:xfrm>
            <a:off x="1534887" y="2063873"/>
            <a:ext cx="404960" cy="404960"/>
          </a:xfrm>
        </p:spPr>
        <p:txBody>
          <a:bodyPr/>
          <a:lstStyle/>
          <a:p>
            <a:pPr lvl="2" algn="ctr"/>
            <a:r>
              <a:rPr lang="en-US" sz="1650" dirty="0">
                <a:solidFill>
                  <a:schemeClr val="bg1"/>
                </a:solidFill>
              </a:rPr>
              <a:t>1</a:t>
            </a:r>
          </a:p>
        </p:txBody>
      </p:sp>
      <p:sp>
        <p:nvSpPr>
          <p:cNvPr id="55" name="Text Placeholder 4">
            <a:extLst>
              <a:ext uri="{FF2B5EF4-FFF2-40B4-BE49-F238E27FC236}">
                <a16:creationId xmlns:a16="http://schemas.microsoft.com/office/drawing/2014/main" id="{5B8D82D3-BA1B-1843-B921-2909E2195519}"/>
              </a:ext>
            </a:extLst>
          </p:cNvPr>
          <p:cNvSpPr>
            <a:spLocks noGrp="1"/>
          </p:cNvSpPr>
          <p:nvPr>
            <p:ph type="body" sz="quarter" idx="19"/>
          </p:nvPr>
        </p:nvSpPr>
        <p:spPr>
          <a:xfrm>
            <a:off x="374235" y="3930591"/>
            <a:ext cx="2699736" cy="1340932"/>
          </a:xfrm>
        </p:spPr>
        <p:txBody>
          <a:bodyPr vert="horz" lIns="26997" tIns="188981" rIns="26997" bIns="108000" rtlCol="0">
            <a:noAutofit/>
          </a:bodyPr>
          <a:lstStyle/>
          <a:p>
            <a:pPr lvl="3" algn="ctr"/>
            <a:r>
              <a:rPr lang="en-NZ" sz="1650" dirty="0"/>
              <a:t>Registered donors book an appointment at their preferred time and place from 17+.</a:t>
            </a:r>
          </a:p>
        </p:txBody>
      </p:sp>
      <p:sp>
        <p:nvSpPr>
          <p:cNvPr id="57" name="Text Placeholder 6">
            <a:extLst>
              <a:ext uri="{FF2B5EF4-FFF2-40B4-BE49-F238E27FC236}">
                <a16:creationId xmlns:a16="http://schemas.microsoft.com/office/drawing/2014/main" id="{7E66FD7F-ADEE-D948-A71A-7A80AB024834}"/>
              </a:ext>
            </a:extLst>
          </p:cNvPr>
          <p:cNvSpPr>
            <a:spLocks noGrp="1"/>
          </p:cNvSpPr>
          <p:nvPr>
            <p:ph type="body" sz="quarter" idx="14"/>
          </p:nvPr>
        </p:nvSpPr>
        <p:spPr>
          <a:xfrm>
            <a:off x="1525620" y="3696534"/>
            <a:ext cx="404960" cy="404960"/>
          </a:xfrm>
        </p:spPr>
        <p:txBody>
          <a:bodyPr/>
          <a:lstStyle/>
          <a:p>
            <a:pPr lvl="2" algn="ctr"/>
            <a:r>
              <a:rPr lang="en-US" sz="1650" dirty="0">
                <a:solidFill>
                  <a:schemeClr val="bg1"/>
                </a:solidFill>
              </a:rPr>
              <a:t>2</a:t>
            </a:r>
          </a:p>
        </p:txBody>
      </p:sp>
      <p:sp>
        <p:nvSpPr>
          <p:cNvPr id="58" name="Text Placeholder 7">
            <a:extLst>
              <a:ext uri="{FF2B5EF4-FFF2-40B4-BE49-F238E27FC236}">
                <a16:creationId xmlns:a16="http://schemas.microsoft.com/office/drawing/2014/main" id="{3ACF58F9-E389-0740-95D8-B7CDD6B1B295}"/>
              </a:ext>
            </a:extLst>
          </p:cNvPr>
          <p:cNvSpPr>
            <a:spLocks noGrp="1"/>
          </p:cNvSpPr>
          <p:nvPr>
            <p:ph type="body" sz="quarter" idx="20"/>
          </p:nvPr>
        </p:nvSpPr>
        <p:spPr>
          <a:xfrm>
            <a:off x="3293234" y="2913931"/>
            <a:ext cx="2699736" cy="1930506"/>
          </a:xfrm>
          <a:prstGeom prst="roundRect">
            <a:avLst>
              <a:gd name="adj" fmla="val 10457"/>
            </a:avLst>
          </a:prstGeom>
        </p:spPr>
        <p:txBody>
          <a:bodyPr vert="horz" lIns="0" tIns="188981" rIns="0" bIns="108000" rtlCol="0">
            <a:noAutofit/>
          </a:bodyPr>
          <a:lstStyle/>
          <a:p>
            <a:pPr lvl="3" algn="ctr"/>
            <a:r>
              <a:rPr lang="en-NZ" sz="1650" dirty="0"/>
              <a:t>The donation process takes roughly 1 hour – donating itself just 5-10 minutes. </a:t>
            </a:r>
          </a:p>
          <a:p>
            <a:pPr lvl="3" algn="ctr"/>
            <a:r>
              <a:rPr lang="en-NZ" sz="1650" dirty="0"/>
              <a:t>Donors get a drink </a:t>
            </a:r>
            <a:br>
              <a:rPr lang="en-NZ" sz="1650" dirty="0"/>
            </a:br>
            <a:r>
              <a:rPr lang="en-NZ" sz="1650" dirty="0"/>
              <a:t>and biscuit and then </a:t>
            </a:r>
            <a:br>
              <a:rPr lang="en-NZ" sz="1650" dirty="0"/>
            </a:br>
            <a:r>
              <a:rPr lang="en-NZ" sz="1650" dirty="0"/>
              <a:t>their job is done.</a:t>
            </a:r>
          </a:p>
        </p:txBody>
      </p:sp>
      <p:sp>
        <p:nvSpPr>
          <p:cNvPr id="61" name="Text Placeholder 10">
            <a:extLst>
              <a:ext uri="{FF2B5EF4-FFF2-40B4-BE49-F238E27FC236}">
                <a16:creationId xmlns:a16="http://schemas.microsoft.com/office/drawing/2014/main" id="{BA1F706A-BDA0-2A4F-BD89-4A8F8E7F30BA}"/>
              </a:ext>
            </a:extLst>
          </p:cNvPr>
          <p:cNvSpPr>
            <a:spLocks noGrp="1"/>
          </p:cNvSpPr>
          <p:nvPr>
            <p:ph type="body" sz="quarter" idx="11"/>
          </p:nvPr>
        </p:nvSpPr>
        <p:spPr>
          <a:xfrm>
            <a:off x="4435352" y="2694006"/>
            <a:ext cx="404960" cy="404960"/>
          </a:xfrm>
        </p:spPr>
        <p:txBody>
          <a:bodyPr/>
          <a:lstStyle/>
          <a:p>
            <a:pPr lvl="2" algn="ctr"/>
            <a:r>
              <a:rPr lang="en-US" sz="1650" dirty="0">
                <a:solidFill>
                  <a:schemeClr val="bg1"/>
                </a:solidFill>
              </a:rPr>
              <a:t>3</a:t>
            </a:r>
          </a:p>
        </p:txBody>
      </p:sp>
      <p:sp>
        <p:nvSpPr>
          <p:cNvPr id="59" name="Text Placeholder 8">
            <a:extLst>
              <a:ext uri="{FF2B5EF4-FFF2-40B4-BE49-F238E27FC236}">
                <a16:creationId xmlns:a16="http://schemas.microsoft.com/office/drawing/2014/main" id="{E8FE11A7-2B40-6B48-8B22-10FAA0FBA398}"/>
              </a:ext>
            </a:extLst>
          </p:cNvPr>
          <p:cNvSpPr>
            <a:spLocks noGrp="1"/>
          </p:cNvSpPr>
          <p:nvPr>
            <p:ph type="body" sz="quarter" idx="21"/>
          </p:nvPr>
        </p:nvSpPr>
        <p:spPr>
          <a:xfrm>
            <a:off x="6212232" y="2913930"/>
            <a:ext cx="2699736" cy="2362092"/>
          </a:xfrm>
        </p:spPr>
        <p:txBody>
          <a:bodyPr vert="horz" lIns="26997" tIns="188981" rIns="26997" bIns="108000" rtlCol="0">
            <a:noAutofit/>
          </a:bodyPr>
          <a:lstStyle/>
          <a:p>
            <a:pPr lvl="3" algn="ctr"/>
            <a:r>
              <a:rPr lang="en-NZ" sz="1650" dirty="0"/>
              <a:t>A donor’s blood is tested </a:t>
            </a:r>
            <a:br>
              <a:rPr lang="en-NZ" sz="1650" dirty="0"/>
            </a:br>
            <a:r>
              <a:rPr lang="en-NZ" sz="1650" dirty="0"/>
              <a:t>where they can find out their blood group. The blood is split into component part; platelets, plasma and red blood cells. Each donation can help 3 adults or 6 infants.</a:t>
            </a:r>
          </a:p>
        </p:txBody>
      </p:sp>
      <p:sp>
        <p:nvSpPr>
          <p:cNvPr id="62" name="Text Placeholder 11">
            <a:extLst>
              <a:ext uri="{FF2B5EF4-FFF2-40B4-BE49-F238E27FC236}">
                <a16:creationId xmlns:a16="http://schemas.microsoft.com/office/drawing/2014/main" id="{0D6DF1C3-707F-054F-A720-603DA635BCD6}"/>
              </a:ext>
            </a:extLst>
          </p:cNvPr>
          <p:cNvSpPr>
            <a:spLocks noGrp="1"/>
          </p:cNvSpPr>
          <p:nvPr>
            <p:ph type="body" sz="quarter" idx="12"/>
          </p:nvPr>
        </p:nvSpPr>
        <p:spPr>
          <a:xfrm>
            <a:off x="7335817" y="2694006"/>
            <a:ext cx="404960" cy="404960"/>
          </a:xfrm>
        </p:spPr>
        <p:txBody>
          <a:bodyPr/>
          <a:lstStyle/>
          <a:p>
            <a:pPr lvl="2" algn="ctr"/>
            <a:r>
              <a:rPr lang="en-US" sz="1650" dirty="0">
                <a:solidFill>
                  <a:schemeClr val="bg1"/>
                </a:solidFill>
              </a:rPr>
              <a:t>4</a:t>
            </a:r>
          </a:p>
        </p:txBody>
      </p:sp>
      <p:sp>
        <p:nvSpPr>
          <p:cNvPr id="60" name="Text Placeholder 9">
            <a:extLst>
              <a:ext uri="{FF2B5EF4-FFF2-40B4-BE49-F238E27FC236}">
                <a16:creationId xmlns:a16="http://schemas.microsoft.com/office/drawing/2014/main" id="{40140A52-5E4B-0D46-9C40-861086290866}"/>
              </a:ext>
            </a:extLst>
          </p:cNvPr>
          <p:cNvSpPr>
            <a:spLocks noGrp="1"/>
          </p:cNvSpPr>
          <p:nvPr>
            <p:ph type="body" sz="quarter" idx="22"/>
          </p:nvPr>
        </p:nvSpPr>
        <p:spPr>
          <a:xfrm>
            <a:off x="9098162" y="3432212"/>
            <a:ext cx="2699736" cy="1843810"/>
          </a:xfrm>
        </p:spPr>
        <p:txBody>
          <a:bodyPr vert="horz" lIns="91440" tIns="188981" rIns="91440" bIns="108000" rtlCol="0">
            <a:noAutofit/>
          </a:bodyPr>
          <a:lstStyle/>
          <a:p>
            <a:pPr lvl="3" algn="ctr"/>
            <a:r>
              <a:rPr lang="en-NZ" sz="1650" dirty="0"/>
              <a:t>Blood is then distributed </a:t>
            </a:r>
            <a:br>
              <a:rPr lang="en-NZ" sz="1650" dirty="0"/>
            </a:br>
            <a:r>
              <a:rPr lang="en-NZ" sz="1650" dirty="0"/>
              <a:t>to hospitals across England and given to patients in need. Donors even get a text when their red cells are issued.</a:t>
            </a:r>
          </a:p>
        </p:txBody>
      </p:sp>
      <p:sp>
        <p:nvSpPr>
          <p:cNvPr id="63" name="Text Placeholder 12">
            <a:extLst>
              <a:ext uri="{FF2B5EF4-FFF2-40B4-BE49-F238E27FC236}">
                <a16:creationId xmlns:a16="http://schemas.microsoft.com/office/drawing/2014/main" id="{D6BC3CF5-34CA-EB4B-B380-2204E516BBCF}"/>
              </a:ext>
            </a:extLst>
          </p:cNvPr>
          <p:cNvSpPr>
            <a:spLocks noGrp="1"/>
          </p:cNvSpPr>
          <p:nvPr>
            <p:ph type="body" sz="quarter" idx="13"/>
          </p:nvPr>
        </p:nvSpPr>
        <p:spPr>
          <a:xfrm>
            <a:off x="10245550" y="3185716"/>
            <a:ext cx="404960" cy="404960"/>
          </a:xfrm>
        </p:spPr>
        <p:txBody>
          <a:bodyPr/>
          <a:lstStyle/>
          <a:p>
            <a:pPr lvl="2" algn="ctr"/>
            <a:r>
              <a:rPr lang="en-US" sz="1650" dirty="0">
                <a:solidFill>
                  <a:schemeClr val="bg1"/>
                </a:solidFill>
              </a:rPr>
              <a:t>5</a:t>
            </a:r>
          </a:p>
        </p:txBody>
      </p:sp>
      <p:cxnSp>
        <p:nvCxnSpPr>
          <p:cNvPr id="64" name="Straight Connector 63">
            <a:extLst>
              <a:ext uri="{FF2B5EF4-FFF2-40B4-BE49-F238E27FC236}">
                <a16:creationId xmlns:a16="http://schemas.microsoft.com/office/drawing/2014/main" id="{2756ECA3-DC6A-F844-98D7-0751CCB2680F}"/>
              </a:ext>
              <a:ext uri="{C183D7F6-B498-43B3-948B-1728B52AA6E4}">
                <adec:decorative xmlns="" xmlns:adec="http://schemas.microsoft.com/office/drawing/2017/decorative" val="1"/>
              </a:ext>
            </a:extLst>
          </p:cNvPr>
          <p:cNvCxnSpPr>
            <a:cxnSpLocks/>
            <a:stCxn id="61" idx="0"/>
            <a:endCxn id="73" idx="0"/>
          </p:cNvCxnSpPr>
          <p:nvPr/>
        </p:nvCxnSpPr>
        <p:spPr>
          <a:xfrm flipV="1">
            <a:off x="4637832" y="2049495"/>
            <a:ext cx="0" cy="644511"/>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BF509C1-B515-6A4C-AC02-9DC27ACA0F99}"/>
              </a:ext>
              <a:ext uri="{C183D7F6-B498-43B3-948B-1728B52AA6E4}">
                <adec:decorative xmlns="" xmlns:adec="http://schemas.microsoft.com/office/drawing/2017/decorative" val="1"/>
              </a:ext>
            </a:extLst>
          </p:cNvPr>
          <p:cNvCxnSpPr>
            <a:cxnSpLocks/>
            <a:endCxn id="74" idx="2"/>
          </p:cNvCxnSpPr>
          <p:nvPr/>
        </p:nvCxnSpPr>
        <p:spPr>
          <a:xfrm flipH="1" flipV="1">
            <a:off x="7543304" y="2049494"/>
            <a:ext cx="4261" cy="644513"/>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6E09001-857B-F24E-B38F-01369AA79EB9}"/>
              </a:ext>
              <a:ext uri="{C183D7F6-B498-43B3-948B-1728B52AA6E4}">
                <adec:decorative xmlns="" xmlns:adec="http://schemas.microsoft.com/office/drawing/2017/decorative" val="1"/>
              </a:ext>
            </a:extLst>
          </p:cNvPr>
          <p:cNvCxnSpPr>
            <a:cxnSpLocks/>
            <a:stCxn id="76" idx="0"/>
          </p:cNvCxnSpPr>
          <p:nvPr/>
        </p:nvCxnSpPr>
        <p:spPr>
          <a:xfrm>
            <a:off x="1937532" y="5625043"/>
            <a:ext cx="2209814" cy="1500"/>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1FECC81-98A4-6245-842D-3A0E84C1E253}"/>
              </a:ext>
              <a:ext uri="{C183D7F6-B498-43B3-948B-1728B52AA6E4}">
                <adec:decorative xmlns="" xmlns:adec="http://schemas.microsoft.com/office/drawing/2017/decorative" val="1"/>
              </a:ext>
            </a:extLst>
          </p:cNvPr>
          <p:cNvCxnSpPr>
            <a:cxnSpLocks/>
          </p:cNvCxnSpPr>
          <p:nvPr/>
        </p:nvCxnSpPr>
        <p:spPr>
          <a:xfrm flipV="1">
            <a:off x="8169613" y="6054357"/>
            <a:ext cx="2202350" cy="1500"/>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01380910-B6AD-F34C-B57B-06884B1F6293}"/>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6927735" y="5423959"/>
            <a:ext cx="1241878" cy="1241878"/>
          </a:xfrm>
          <a:prstGeom prst="rect">
            <a:avLst/>
          </a:prstGeom>
        </p:spPr>
      </p:pic>
      <p:pic>
        <p:nvPicPr>
          <p:cNvPr id="69" name="Picture 68">
            <a:extLst>
              <a:ext uri="{FF2B5EF4-FFF2-40B4-BE49-F238E27FC236}">
                <a16:creationId xmlns:a16="http://schemas.microsoft.com/office/drawing/2014/main" id="{1A94D889-F787-7B41-9987-36AB95EE14EF}"/>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4011397" y="5005604"/>
            <a:ext cx="1252870" cy="1241878"/>
          </a:xfrm>
          <a:prstGeom prst="rect">
            <a:avLst/>
          </a:prstGeom>
        </p:spPr>
      </p:pic>
      <p:pic>
        <p:nvPicPr>
          <p:cNvPr id="70" name="Picture 69">
            <a:extLst>
              <a:ext uri="{FF2B5EF4-FFF2-40B4-BE49-F238E27FC236}">
                <a16:creationId xmlns:a16="http://schemas.microsoft.com/office/drawing/2014/main" id="{30773AD9-A74E-6E41-BEF0-B8BE3588D59B}"/>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9832360" y="1447728"/>
            <a:ext cx="1241878" cy="1241878"/>
          </a:xfrm>
          <a:prstGeom prst="rect">
            <a:avLst/>
          </a:prstGeom>
        </p:spPr>
      </p:pic>
      <p:cxnSp>
        <p:nvCxnSpPr>
          <p:cNvPr id="71" name="Straight Connector 70">
            <a:extLst>
              <a:ext uri="{FF2B5EF4-FFF2-40B4-BE49-F238E27FC236}">
                <a16:creationId xmlns:a16="http://schemas.microsoft.com/office/drawing/2014/main" id="{0ABD9445-EB5B-304D-98A5-60C5F729FF28}"/>
              </a:ext>
              <a:ext uri="{C183D7F6-B498-43B3-948B-1728B52AA6E4}">
                <adec:decorative xmlns="" xmlns:adec="http://schemas.microsoft.com/office/drawing/2017/decorative" val="1"/>
              </a:ext>
            </a:extLst>
          </p:cNvPr>
          <p:cNvCxnSpPr>
            <a:cxnSpLocks/>
            <a:stCxn id="73" idx="2"/>
            <a:endCxn id="74" idx="0"/>
          </p:cNvCxnSpPr>
          <p:nvPr/>
        </p:nvCxnSpPr>
        <p:spPr>
          <a:xfrm>
            <a:off x="4836052" y="1851275"/>
            <a:ext cx="2509032" cy="0"/>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C97AA43E-E747-F94B-9C14-021EB227B411}"/>
              </a:ext>
              <a:ext uri="{C183D7F6-B498-43B3-948B-1728B52AA6E4}">
                <adec:decorative xmlns="" xmlns:adec="http://schemas.microsoft.com/office/drawing/2017/decorative" val="1"/>
              </a:ext>
            </a:extLst>
          </p:cNvPr>
          <p:cNvPicPr>
            <a:picLocks noChangeAspect="1"/>
          </p:cNvPicPr>
          <p:nvPr/>
        </p:nvPicPr>
        <p:blipFill>
          <a:blip r:embed="rId7"/>
          <a:stretch>
            <a:fillRect/>
          </a:stretch>
        </p:blipFill>
        <p:spPr>
          <a:xfrm>
            <a:off x="5470160" y="1226956"/>
            <a:ext cx="1252870" cy="1241878"/>
          </a:xfrm>
          <a:prstGeom prst="rect">
            <a:avLst/>
          </a:prstGeom>
        </p:spPr>
      </p:pic>
      <p:sp>
        <p:nvSpPr>
          <p:cNvPr id="73" name="Arc 72">
            <a:extLst>
              <a:ext uri="{FF2B5EF4-FFF2-40B4-BE49-F238E27FC236}">
                <a16:creationId xmlns:a16="http://schemas.microsoft.com/office/drawing/2014/main" id="{4ECDF179-B8B9-BA42-9C67-25C3ADC5070D}"/>
              </a:ext>
              <a:ext uri="{C183D7F6-B498-43B3-948B-1728B52AA6E4}">
                <adec:decorative xmlns="" xmlns:adec="http://schemas.microsoft.com/office/drawing/2017/decorative" val="1"/>
              </a:ext>
            </a:extLst>
          </p:cNvPr>
          <p:cNvSpPr/>
          <p:nvPr/>
        </p:nvSpPr>
        <p:spPr>
          <a:xfrm rot="16200000">
            <a:off x="4637832" y="1851275"/>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74" name="Arc 73">
            <a:extLst>
              <a:ext uri="{FF2B5EF4-FFF2-40B4-BE49-F238E27FC236}">
                <a16:creationId xmlns:a16="http://schemas.microsoft.com/office/drawing/2014/main" id="{F5529D90-6141-0948-9B19-156103F49386}"/>
              </a:ext>
              <a:ext uri="{C183D7F6-B498-43B3-948B-1728B52AA6E4}">
                <adec:decorative xmlns="" xmlns:adec="http://schemas.microsoft.com/office/drawing/2017/decorative" val="1"/>
              </a:ext>
            </a:extLst>
          </p:cNvPr>
          <p:cNvSpPr/>
          <p:nvPr/>
        </p:nvSpPr>
        <p:spPr>
          <a:xfrm>
            <a:off x="7146865" y="1851275"/>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75" name="Arc 74">
            <a:extLst>
              <a:ext uri="{FF2B5EF4-FFF2-40B4-BE49-F238E27FC236}">
                <a16:creationId xmlns:a16="http://schemas.microsoft.com/office/drawing/2014/main" id="{A3A2BE4E-8026-7E4B-9F70-BF2B5B11B0FB}"/>
              </a:ext>
              <a:ext uri="{C183D7F6-B498-43B3-948B-1728B52AA6E4}">
                <adec:decorative xmlns="" xmlns:adec="http://schemas.microsoft.com/office/drawing/2017/decorative" val="1"/>
              </a:ext>
            </a:extLst>
          </p:cNvPr>
          <p:cNvSpPr/>
          <p:nvPr/>
        </p:nvSpPr>
        <p:spPr>
          <a:xfrm rot="5400000">
            <a:off x="10178998" y="5657918"/>
            <a:ext cx="396439" cy="396439"/>
          </a:xfrm>
          <a:prstGeom prst="arc">
            <a:avLst>
              <a:gd name="adj1" fmla="val 16200000"/>
              <a:gd name="adj2" fmla="val 319760"/>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76" name="Arc 75">
            <a:extLst>
              <a:ext uri="{FF2B5EF4-FFF2-40B4-BE49-F238E27FC236}">
                <a16:creationId xmlns:a16="http://schemas.microsoft.com/office/drawing/2014/main" id="{BF416F8A-A7C7-0244-B557-60F1A84E6E36}"/>
              </a:ext>
              <a:ext uri="{C183D7F6-B498-43B3-948B-1728B52AA6E4}">
                <adec:decorative xmlns="" xmlns:adec="http://schemas.microsoft.com/office/drawing/2017/decorative" val="1"/>
              </a:ext>
            </a:extLst>
          </p:cNvPr>
          <p:cNvSpPr/>
          <p:nvPr/>
        </p:nvSpPr>
        <p:spPr>
          <a:xfrm rot="10800000">
            <a:off x="1739313" y="5228604"/>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33" name="Slide Number Placeholder 3">
            <a:extLst>
              <a:ext uri="{FF2B5EF4-FFF2-40B4-BE49-F238E27FC236}">
                <a16:creationId xmlns:a16="http://schemas.microsoft.com/office/drawing/2014/main" id="{39B311FD-3E14-4C47-8864-B2E2D2A5B616}"/>
              </a:ext>
            </a:extLst>
          </p:cNvPr>
          <p:cNvSpPr>
            <a:spLocks noGrp="1"/>
          </p:cNvSpPr>
          <p:nvPr>
            <p:ph type="sldNum" sz="quarter" idx="4"/>
          </p:nvPr>
        </p:nvSpPr>
        <p:spPr>
          <a:xfrm>
            <a:off x="282423" y="6226870"/>
            <a:ext cx="2743200" cy="365089"/>
          </a:xfrm>
        </p:spPr>
        <p:txBody>
          <a:bodyPr/>
          <a:lstStyle/>
          <a:p>
            <a:pPr defTabSz="342854"/>
            <a:r>
              <a:rPr lang="en-US" dirty="0">
                <a:solidFill>
                  <a:srgbClr val="000000"/>
                </a:solidFill>
              </a:rPr>
              <a:t>11         Exploring Donation</a:t>
            </a:r>
          </a:p>
        </p:txBody>
      </p:sp>
    </p:spTree>
    <p:extLst>
      <p:ext uri="{BB962C8B-B14F-4D97-AF65-F5344CB8AC3E}">
        <p14:creationId xmlns:p14="http://schemas.microsoft.com/office/powerpoint/2010/main" val="4522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bg/>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9">
                                            <p:bg/>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bg/>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xEl>
                                              <p:pRg st="0" end="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3">
                                            <p:bg/>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xEl>
                                              <p:pRg st="0" end="0"/>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animBg="1"/>
      <p:bldP spid="57" grpId="0" build="p" animBg="1"/>
      <p:bldP spid="58" grpId="0" build="p" animBg="1"/>
      <p:bldP spid="61" grpId="0" build="p" animBg="1"/>
      <p:bldP spid="59" grpId="0" build="p" animBg="1"/>
      <p:bldP spid="62" grpId="0" build="p" animBg="1"/>
      <p:bldP spid="60" grpId="0" build="p" animBg="1"/>
      <p:bldP spid="63" grpId="0" build="p" animBg="1"/>
      <p:bldP spid="73" grpId="0" animBg="1"/>
      <p:bldP spid="74" grpId="0" animBg="1"/>
      <p:bldP spid="75" grpId="0" animBg="1"/>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728FFC63-6D71-4E40-87EC-688D27347BCC}"/>
              </a:ext>
              <a:ext uri="{C183D7F6-B498-43B3-948B-1728B52AA6E4}">
                <adec:decorative xmlns="" xmlns:adec="http://schemas.microsoft.com/office/drawing/2017/decorative" val="1"/>
              </a:ext>
            </a:extLst>
          </p:cNvPr>
          <p:cNvCxnSpPr>
            <a:cxnSpLocks/>
          </p:cNvCxnSpPr>
          <p:nvPr/>
        </p:nvCxnSpPr>
        <p:spPr>
          <a:xfrm flipH="1">
            <a:off x="7555859" y="3604874"/>
            <a:ext cx="3064" cy="1804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25043D-3468-C14D-8EDB-6E5A7D3C25E8}"/>
              </a:ext>
              <a:ext uri="{C183D7F6-B498-43B3-948B-1728B52AA6E4}">
                <adec:decorative xmlns="" xmlns:adec="http://schemas.microsoft.com/office/drawing/2017/decorative" val="1"/>
              </a:ext>
            </a:extLst>
          </p:cNvPr>
          <p:cNvCxnSpPr>
            <a:cxnSpLocks/>
          </p:cNvCxnSpPr>
          <p:nvPr/>
        </p:nvCxnSpPr>
        <p:spPr>
          <a:xfrm>
            <a:off x="1731830" y="3161136"/>
            <a:ext cx="0" cy="1735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A64508-8CCE-5242-AE84-A8901722D6A3}"/>
              </a:ext>
              <a:ext uri="{C183D7F6-B498-43B3-948B-1728B52AA6E4}">
                <adec:decorative xmlns="" xmlns:adec="http://schemas.microsoft.com/office/drawing/2017/decorative" val="1"/>
              </a:ext>
            </a:extLst>
          </p:cNvPr>
          <p:cNvCxnSpPr/>
          <p:nvPr/>
        </p:nvCxnSpPr>
        <p:spPr>
          <a:xfrm>
            <a:off x="2192058" y="4896898"/>
            <a:ext cx="2202350" cy="0"/>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A3ACE3-BE9C-1140-82A8-6A8C3794C6B5}"/>
              </a:ext>
              <a:ext uri="{C183D7F6-B498-43B3-948B-1728B52AA6E4}">
                <adec:decorative xmlns="" xmlns:adec="http://schemas.microsoft.com/office/drawing/2017/decorative" val="1"/>
              </a:ext>
            </a:extLst>
          </p:cNvPr>
          <p:cNvCxnSpPr>
            <a:cxnSpLocks/>
          </p:cNvCxnSpPr>
          <p:nvPr/>
        </p:nvCxnSpPr>
        <p:spPr>
          <a:xfrm>
            <a:off x="4639249" y="2056120"/>
            <a:ext cx="0" cy="1735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B31408-D08F-604F-A170-DE2B7DD161A3}"/>
              </a:ext>
              <a:ext uri="{C183D7F6-B498-43B3-948B-1728B52AA6E4}">
                <adec:decorative xmlns="" xmlns:adec="http://schemas.microsoft.com/office/drawing/2017/decorative" val="1"/>
              </a:ext>
            </a:extLst>
          </p:cNvPr>
          <p:cNvCxnSpPr>
            <a:cxnSpLocks/>
          </p:cNvCxnSpPr>
          <p:nvPr/>
        </p:nvCxnSpPr>
        <p:spPr>
          <a:xfrm>
            <a:off x="7553615" y="2047408"/>
            <a:ext cx="2245" cy="28985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8FFC63-6D71-4E40-87EC-688D27347BCC}"/>
              </a:ext>
              <a:ext uri="{C183D7F6-B498-43B3-948B-1728B52AA6E4}">
                <adec:decorative xmlns="" xmlns:adec="http://schemas.microsoft.com/office/drawing/2017/decorative" val="1"/>
              </a:ext>
            </a:extLst>
          </p:cNvPr>
          <p:cNvCxnSpPr>
            <a:cxnSpLocks/>
            <a:endCxn id="34" idx="0"/>
          </p:cNvCxnSpPr>
          <p:nvPr/>
        </p:nvCxnSpPr>
        <p:spPr>
          <a:xfrm flipH="1">
            <a:off x="10439719" y="3611148"/>
            <a:ext cx="3064" cy="1804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AB86F7-8D04-C645-9305-FF5E22212928}"/>
              </a:ext>
              <a:ext uri="{C183D7F6-B498-43B3-948B-1728B52AA6E4}">
                <adec:decorative xmlns="" xmlns:adec="http://schemas.microsoft.com/office/drawing/2017/decorative" val="1"/>
              </a:ext>
            </a:extLst>
          </p:cNvPr>
          <p:cNvCxnSpPr>
            <a:cxnSpLocks/>
            <a:endCxn id="30" idx="0"/>
          </p:cNvCxnSpPr>
          <p:nvPr/>
        </p:nvCxnSpPr>
        <p:spPr>
          <a:xfrm flipV="1">
            <a:off x="4813951" y="1864490"/>
            <a:ext cx="2541781" cy="183"/>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1050BE-C714-8444-9034-F0C4B00FDAC8}"/>
              </a:ext>
              <a:ext uri="{C183D7F6-B498-43B3-948B-1728B52AA6E4}">
                <adec:decorative xmlns="" xmlns:adec="http://schemas.microsoft.com/office/drawing/2017/decorative" val="1"/>
              </a:ext>
            </a:extLst>
          </p:cNvPr>
          <p:cNvCxnSpPr>
            <a:cxnSpLocks/>
          </p:cNvCxnSpPr>
          <p:nvPr/>
        </p:nvCxnSpPr>
        <p:spPr>
          <a:xfrm>
            <a:off x="7731496" y="5614775"/>
            <a:ext cx="2532587" cy="0"/>
          </a:xfrm>
          <a:prstGeom prst="line">
            <a:avLst/>
          </a:prstGeom>
          <a:ln>
            <a:solidFill>
              <a:srgbClr val="245EA9"/>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2E5F582-50B0-3246-90E3-36973F7C1E89}"/>
              </a:ext>
            </a:extLst>
          </p:cNvPr>
          <p:cNvSpPr>
            <a:spLocks noGrp="1"/>
          </p:cNvSpPr>
          <p:nvPr>
            <p:ph type="title"/>
          </p:nvPr>
        </p:nvSpPr>
        <p:spPr/>
        <p:txBody>
          <a:bodyPr/>
          <a:lstStyle/>
          <a:p>
            <a:r>
              <a:rPr lang="en-NZ" dirty="0"/>
              <a:t>What’s involved in being an organ </a:t>
            </a:r>
            <a:br>
              <a:rPr lang="en-NZ" dirty="0"/>
            </a:br>
            <a:r>
              <a:rPr lang="en-NZ" dirty="0"/>
              <a:t>and tissue donor?</a:t>
            </a:r>
            <a:endParaRPr lang="en-US" dirty="0"/>
          </a:p>
        </p:txBody>
      </p:sp>
      <p:sp>
        <p:nvSpPr>
          <p:cNvPr id="6" name="Text Placeholder 5">
            <a:extLst>
              <a:ext uri="{FF2B5EF4-FFF2-40B4-BE49-F238E27FC236}">
                <a16:creationId xmlns:a16="http://schemas.microsoft.com/office/drawing/2014/main" id="{6E41770C-2375-5649-8272-7FEB2C28696A}"/>
              </a:ext>
            </a:extLst>
          </p:cNvPr>
          <p:cNvSpPr>
            <a:spLocks noGrp="1"/>
          </p:cNvSpPr>
          <p:nvPr>
            <p:ph type="body" sz="quarter" idx="21"/>
          </p:nvPr>
        </p:nvSpPr>
        <p:spPr>
          <a:xfrm>
            <a:off x="400298" y="1831758"/>
            <a:ext cx="2625325" cy="2186786"/>
          </a:xfrm>
        </p:spPr>
        <p:txBody>
          <a:bodyPr vert="horz" lIns="68573" tIns="161984" rIns="68573" bIns="80992" rtlCol="0" anchor="t">
            <a:noAutofit/>
          </a:bodyPr>
          <a:lstStyle/>
          <a:p>
            <a:pPr lvl="3" algn="ctr"/>
            <a:r>
              <a:rPr lang="en-NZ" dirty="0">
                <a:latin typeface="Arial"/>
                <a:cs typeface="Arial"/>
              </a:rPr>
              <a:t>Register a decision to donate organs and/or tissue after death on the NHS Organ Donation Register. Share the decision with family/loved ones. </a:t>
            </a:r>
            <a:r>
              <a:rPr lang="en-NZ" b="1" dirty="0">
                <a:solidFill>
                  <a:srgbClr val="245EA9"/>
                </a:solidFill>
                <a:latin typeface="Arial"/>
                <a:cs typeface="Arial"/>
                <a:hlinkClick r:id="rId3">
                  <a:extLst>
                    <a:ext uri="{A12FA001-AC4F-418D-AE19-62706E023703}">
                      <ahyp:hlinkClr xmlns="" xmlns:ahyp="http://schemas.microsoft.com/office/drawing/2018/hyperlinkcolor" val="tx"/>
                    </a:ext>
                  </a:extLst>
                </a:hlinkClick>
              </a:rPr>
              <a:t>organdonation.nhs.uk/</a:t>
            </a:r>
            <a:r>
              <a:rPr lang="en-NZ" b="1" dirty="0">
                <a:solidFill>
                  <a:srgbClr val="245EA9"/>
                </a:solidFill>
                <a:latin typeface="Arial"/>
                <a:cs typeface="Arial"/>
                <a:hlinkClick r:id="rId3">
                  <a:extLst>
                    <a:ext uri="{A12FA001-AC4F-418D-AE19-62706E023703}">
                      <ahyp:hlinkClr xmlns="" xmlns:ahyp="http://schemas.microsoft.com/office/drawing/2018/hyperlinkcolor" val="tx"/>
                    </a:ext>
                  </a:extLst>
                </a:hlinkClick>
              </a:rPr>
              <a:t/>
            </a:r>
            <a:br>
              <a:rPr lang="en-NZ" b="1" dirty="0">
                <a:solidFill>
                  <a:srgbClr val="245EA9"/>
                </a:solidFill>
                <a:latin typeface="Arial"/>
                <a:cs typeface="Arial"/>
                <a:hlinkClick r:id="rId3">
                  <a:extLst>
                    <a:ext uri="{A12FA001-AC4F-418D-AE19-62706E023703}">
                      <ahyp:hlinkClr xmlns="" xmlns:ahyp="http://schemas.microsoft.com/office/drawing/2018/hyperlinkcolor" val="tx"/>
                    </a:ext>
                  </a:extLst>
                </a:hlinkClick>
              </a:rPr>
            </a:br>
            <a:r>
              <a:rPr lang="en-NZ" b="1" dirty="0">
                <a:solidFill>
                  <a:srgbClr val="245EA9"/>
                </a:solidFill>
                <a:latin typeface="Arial"/>
                <a:cs typeface="Arial"/>
                <a:hlinkClick r:id="rId3">
                  <a:extLst>
                    <a:ext uri="{A12FA001-AC4F-418D-AE19-62706E023703}">
                      <ahyp:hlinkClr xmlns="" xmlns:ahyp="http://schemas.microsoft.com/office/drawing/2018/hyperlinkcolor" val="tx"/>
                    </a:ext>
                  </a:extLst>
                </a:hlinkClick>
              </a:rPr>
              <a:t>register-your-decision</a:t>
            </a:r>
            <a:endParaRPr lang="en-NZ" b="1" dirty="0">
              <a:solidFill>
                <a:srgbClr val="245EA9"/>
              </a:solidFill>
              <a:latin typeface="Arial"/>
              <a:cs typeface="Arial"/>
            </a:endParaRPr>
          </a:p>
        </p:txBody>
      </p:sp>
      <p:sp>
        <p:nvSpPr>
          <p:cNvPr id="7" name="Text Placeholder 6">
            <a:extLst>
              <a:ext uri="{FF2B5EF4-FFF2-40B4-BE49-F238E27FC236}">
                <a16:creationId xmlns:a16="http://schemas.microsoft.com/office/drawing/2014/main" id="{DE4F756A-B554-F74D-8C65-816FFA9809AA}"/>
              </a:ext>
            </a:extLst>
          </p:cNvPr>
          <p:cNvSpPr>
            <a:spLocks noGrp="1"/>
          </p:cNvSpPr>
          <p:nvPr>
            <p:ph type="body" sz="quarter" idx="22"/>
          </p:nvPr>
        </p:nvSpPr>
        <p:spPr/>
        <p:txBody>
          <a:bodyPr/>
          <a:lstStyle/>
          <a:p>
            <a:pPr lvl="2" algn="ctr"/>
            <a:r>
              <a:rPr lang="en-US" dirty="0">
                <a:solidFill>
                  <a:schemeClr val="bg1"/>
                </a:solidFill>
              </a:rPr>
              <a:t>1</a:t>
            </a:r>
          </a:p>
        </p:txBody>
      </p:sp>
      <p:sp>
        <p:nvSpPr>
          <p:cNvPr id="4" name="Text Placeholder 3">
            <a:extLst>
              <a:ext uri="{FF2B5EF4-FFF2-40B4-BE49-F238E27FC236}">
                <a16:creationId xmlns:a16="http://schemas.microsoft.com/office/drawing/2014/main" id="{9923C8C8-42BE-B644-8A51-637F6F5D09A2}"/>
              </a:ext>
            </a:extLst>
          </p:cNvPr>
          <p:cNvSpPr>
            <a:spLocks noGrp="1"/>
          </p:cNvSpPr>
          <p:nvPr>
            <p:ph type="body" sz="quarter" idx="20"/>
          </p:nvPr>
        </p:nvSpPr>
        <p:spPr>
          <a:xfrm>
            <a:off x="3293234" y="3546090"/>
            <a:ext cx="2699736" cy="2483757"/>
          </a:xfrm>
        </p:spPr>
        <p:txBody>
          <a:bodyPr vert="horz" lIns="91440" tIns="161984" rIns="91440" bIns="108000" rtlCol="0">
            <a:noAutofit/>
          </a:bodyPr>
          <a:lstStyle/>
          <a:p>
            <a:pPr lvl="3" algn="ctr"/>
            <a:r>
              <a:rPr lang="en-NZ" dirty="0"/>
              <a:t>If someone dies in circumstances where organ and/or tissue donation may be a possibility, specialist nurses would check the NHS Organ Donor Register to see if that person had registered a decision about organ and tissue donation. </a:t>
            </a:r>
          </a:p>
        </p:txBody>
      </p:sp>
      <p:sp>
        <p:nvSpPr>
          <p:cNvPr id="5" name="Text Placeholder 4">
            <a:extLst>
              <a:ext uri="{FF2B5EF4-FFF2-40B4-BE49-F238E27FC236}">
                <a16:creationId xmlns:a16="http://schemas.microsoft.com/office/drawing/2014/main" id="{737650DE-F98F-3044-99F7-86FA848C230C}"/>
              </a:ext>
            </a:extLst>
          </p:cNvPr>
          <p:cNvSpPr>
            <a:spLocks noGrp="1"/>
          </p:cNvSpPr>
          <p:nvPr>
            <p:ph type="body" sz="quarter" idx="11"/>
          </p:nvPr>
        </p:nvSpPr>
        <p:spPr/>
        <p:txBody>
          <a:bodyPr/>
          <a:lstStyle/>
          <a:p>
            <a:pPr lvl="2" algn="ctr"/>
            <a:r>
              <a:rPr lang="en-US" dirty="0">
                <a:solidFill>
                  <a:schemeClr val="bg1"/>
                </a:solidFill>
              </a:rPr>
              <a:t>2</a:t>
            </a:r>
          </a:p>
        </p:txBody>
      </p:sp>
      <p:sp>
        <p:nvSpPr>
          <p:cNvPr id="8" name="Text Placeholder 7">
            <a:extLst>
              <a:ext uri="{FF2B5EF4-FFF2-40B4-BE49-F238E27FC236}">
                <a16:creationId xmlns:a16="http://schemas.microsoft.com/office/drawing/2014/main" id="{991C9881-017C-EB4D-A159-5CA2E978725B}"/>
              </a:ext>
            </a:extLst>
          </p:cNvPr>
          <p:cNvSpPr>
            <a:spLocks noGrp="1"/>
          </p:cNvSpPr>
          <p:nvPr>
            <p:ph type="body" sz="quarter" idx="23"/>
          </p:nvPr>
        </p:nvSpPr>
        <p:spPr>
          <a:xfrm>
            <a:off x="6196884" y="2678208"/>
            <a:ext cx="2699736" cy="2267779"/>
          </a:xfrm>
        </p:spPr>
        <p:txBody>
          <a:bodyPr vert="horz" lIns="91440" tIns="161984" rIns="91440" bIns="108000" rtlCol="0">
            <a:noAutofit/>
          </a:bodyPr>
          <a:lstStyle/>
          <a:p>
            <a:pPr lvl="3" algn="ctr"/>
            <a:r>
              <a:rPr lang="en-NZ" dirty="0"/>
              <a:t>The specialist nurse will then discuss the donor’s registered/last known decision with their family as part of end-of-life discussions. The donor’s faith, beliefs and culture will always be respected. </a:t>
            </a:r>
          </a:p>
        </p:txBody>
      </p:sp>
      <p:sp>
        <p:nvSpPr>
          <p:cNvPr id="9" name="Text Placeholder 8">
            <a:extLst>
              <a:ext uri="{FF2B5EF4-FFF2-40B4-BE49-F238E27FC236}">
                <a16:creationId xmlns:a16="http://schemas.microsoft.com/office/drawing/2014/main" id="{9BD09409-036B-7D4D-8B8C-853F024B4C0B}"/>
              </a:ext>
            </a:extLst>
          </p:cNvPr>
          <p:cNvSpPr>
            <a:spLocks noGrp="1"/>
          </p:cNvSpPr>
          <p:nvPr>
            <p:ph type="body" sz="quarter" idx="24"/>
          </p:nvPr>
        </p:nvSpPr>
        <p:spPr>
          <a:xfrm>
            <a:off x="7339002" y="2458285"/>
            <a:ext cx="404960" cy="404960"/>
          </a:xfrm>
        </p:spPr>
        <p:txBody>
          <a:bodyPr/>
          <a:lstStyle/>
          <a:p>
            <a:pPr lvl="2" algn="ctr"/>
            <a:r>
              <a:rPr lang="en-US" dirty="0">
                <a:solidFill>
                  <a:schemeClr val="bg1"/>
                </a:solidFill>
              </a:rPr>
              <a:t>3</a:t>
            </a:r>
          </a:p>
        </p:txBody>
      </p:sp>
      <p:sp>
        <p:nvSpPr>
          <p:cNvPr id="10" name="Text Placeholder 9">
            <a:extLst>
              <a:ext uri="{FF2B5EF4-FFF2-40B4-BE49-F238E27FC236}">
                <a16:creationId xmlns:a16="http://schemas.microsoft.com/office/drawing/2014/main" id="{A2C69356-4F11-6044-9018-07438F476073}"/>
              </a:ext>
            </a:extLst>
          </p:cNvPr>
          <p:cNvSpPr>
            <a:spLocks noGrp="1"/>
          </p:cNvSpPr>
          <p:nvPr>
            <p:ph type="body" sz="quarter" idx="25"/>
          </p:nvPr>
        </p:nvSpPr>
        <p:spPr/>
        <p:txBody>
          <a:bodyPr vert="horz" lIns="91440" tIns="161984" rIns="91440" bIns="108000" rtlCol="0">
            <a:noAutofit/>
          </a:bodyPr>
          <a:lstStyle/>
          <a:p>
            <a:pPr lvl="3" algn="ctr"/>
            <a:r>
              <a:rPr lang="en-NZ" dirty="0"/>
              <a:t>One organ donor can save and transform up to nine lives and many more by donating tissue. </a:t>
            </a:r>
          </a:p>
        </p:txBody>
      </p:sp>
      <p:sp>
        <p:nvSpPr>
          <p:cNvPr id="11" name="Text Placeholder 10">
            <a:extLst>
              <a:ext uri="{FF2B5EF4-FFF2-40B4-BE49-F238E27FC236}">
                <a16:creationId xmlns:a16="http://schemas.microsoft.com/office/drawing/2014/main" id="{5DB0E195-D2E4-3844-9607-07EE6D6FAF99}"/>
              </a:ext>
            </a:extLst>
          </p:cNvPr>
          <p:cNvSpPr>
            <a:spLocks noGrp="1"/>
          </p:cNvSpPr>
          <p:nvPr>
            <p:ph type="body" sz="quarter" idx="26"/>
          </p:nvPr>
        </p:nvSpPr>
        <p:spPr/>
        <p:txBody>
          <a:bodyPr/>
          <a:lstStyle/>
          <a:p>
            <a:pPr lvl="2" algn="ctr"/>
            <a:r>
              <a:rPr lang="en-US" dirty="0">
                <a:solidFill>
                  <a:schemeClr val="bg1"/>
                </a:solidFill>
              </a:rPr>
              <a:t>4</a:t>
            </a:r>
          </a:p>
        </p:txBody>
      </p:sp>
      <p:pic>
        <p:nvPicPr>
          <p:cNvPr id="13" name="Picture 12">
            <a:extLst>
              <a:ext uri="{FF2B5EF4-FFF2-40B4-BE49-F238E27FC236}">
                <a16:creationId xmlns:a16="http://schemas.microsoft.com/office/drawing/2014/main" id="{0AE44B90-3E3C-9C4B-8523-77CC792C5EEA}"/>
              </a:ext>
              <a:ext uri="{C183D7F6-B498-43B3-948B-1728B52AA6E4}">
                <adec:decorative xmlns=""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20709" y="4289649"/>
            <a:ext cx="1241878" cy="1241878"/>
          </a:xfrm>
          <a:prstGeom prst="rect">
            <a:avLst/>
          </a:prstGeom>
        </p:spPr>
      </p:pic>
      <p:pic>
        <p:nvPicPr>
          <p:cNvPr id="15" name="Picture 14">
            <a:extLst>
              <a:ext uri="{FF2B5EF4-FFF2-40B4-BE49-F238E27FC236}">
                <a16:creationId xmlns:a16="http://schemas.microsoft.com/office/drawing/2014/main" id="{18681A0F-556A-DE48-990A-C6341EDD2453}"/>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5484703" y="1210819"/>
            <a:ext cx="1241878" cy="1241878"/>
          </a:xfrm>
          <a:prstGeom prst="rect">
            <a:avLst/>
          </a:prstGeom>
        </p:spPr>
      </p:pic>
      <p:pic>
        <p:nvPicPr>
          <p:cNvPr id="17" name="Picture 16">
            <a:extLst>
              <a:ext uri="{FF2B5EF4-FFF2-40B4-BE49-F238E27FC236}">
                <a16:creationId xmlns:a16="http://schemas.microsoft.com/office/drawing/2014/main" id="{15D47CD2-C638-5D46-806E-CF0FC5F465B5}"/>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9834909" y="3927181"/>
            <a:ext cx="1241878" cy="1241878"/>
          </a:xfrm>
          <a:prstGeom prst="rect">
            <a:avLst/>
          </a:prstGeom>
        </p:spPr>
      </p:pic>
      <p:sp>
        <p:nvSpPr>
          <p:cNvPr id="29" name="Arc 28">
            <a:extLst>
              <a:ext uri="{FF2B5EF4-FFF2-40B4-BE49-F238E27FC236}">
                <a16:creationId xmlns:a16="http://schemas.microsoft.com/office/drawing/2014/main" id="{6C4DBC0A-6A9D-0248-91A4-C0A11632B271}"/>
              </a:ext>
              <a:ext uri="{C183D7F6-B498-43B3-948B-1728B52AA6E4}">
                <adec:decorative xmlns="" xmlns:adec="http://schemas.microsoft.com/office/drawing/2017/decorative" val="1"/>
              </a:ext>
            </a:extLst>
          </p:cNvPr>
          <p:cNvSpPr/>
          <p:nvPr/>
        </p:nvSpPr>
        <p:spPr>
          <a:xfrm rot="16200000">
            <a:off x="4638073" y="1864490"/>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30" name="Arc 29">
            <a:extLst>
              <a:ext uri="{FF2B5EF4-FFF2-40B4-BE49-F238E27FC236}">
                <a16:creationId xmlns:a16="http://schemas.microsoft.com/office/drawing/2014/main" id="{CEE9622E-0B04-AA40-9F5B-B5817D17798D}"/>
              </a:ext>
              <a:ext uri="{C183D7F6-B498-43B3-948B-1728B52AA6E4}">
                <adec:decorative xmlns="" xmlns:adec="http://schemas.microsoft.com/office/drawing/2017/decorative" val="1"/>
              </a:ext>
            </a:extLst>
          </p:cNvPr>
          <p:cNvSpPr/>
          <p:nvPr/>
        </p:nvSpPr>
        <p:spPr>
          <a:xfrm>
            <a:off x="7157513" y="1864490"/>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32" name="Arc 31">
            <a:extLst>
              <a:ext uri="{FF2B5EF4-FFF2-40B4-BE49-F238E27FC236}">
                <a16:creationId xmlns:a16="http://schemas.microsoft.com/office/drawing/2014/main" id="{C69469B7-8ABF-EE40-8486-724BF85E36A2}"/>
              </a:ext>
              <a:ext uri="{C183D7F6-B498-43B3-948B-1728B52AA6E4}">
                <adec:decorative xmlns="" xmlns:adec="http://schemas.microsoft.com/office/drawing/2017/decorative" val="1"/>
              </a:ext>
            </a:extLst>
          </p:cNvPr>
          <p:cNvSpPr/>
          <p:nvPr/>
        </p:nvSpPr>
        <p:spPr>
          <a:xfrm rot="10800000">
            <a:off x="7555860" y="5217747"/>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34" name="Arc 33">
            <a:extLst>
              <a:ext uri="{FF2B5EF4-FFF2-40B4-BE49-F238E27FC236}">
                <a16:creationId xmlns:a16="http://schemas.microsoft.com/office/drawing/2014/main" id="{865A69FF-4538-2346-AEF8-0A7F61FB7651}"/>
              </a:ext>
              <a:ext uri="{C183D7F6-B498-43B3-948B-1728B52AA6E4}">
                <adec:decorative xmlns="" xmlns:adec="http://schemas.microsoft.com/office/drawing/2017/decorative" val="1"/>
              </a:ext>
            </a:extLst>
          </p:cNvPr>
          <p:cNvSpPr/>
          <p:nvPr/>
        </p:nvSpPr>
        <p:spPr>
          <a:xfrm rot="5400000">
            <a:off x="10043280" y="5217747"/>
            <a:ext cx="396439" cy="396439"/>
          </a:xfrm>
          <a:prstGeom prst="arc">
            <a:avLst/>
          </a:prstGeom>
          <a:ln>
            <a:solidFill>
              <a:srgbClr val="245EA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854"/>
            <a:endParaRPr lang="en-US" sz="1350">
              <a:solidFill>
                <a:srgbClr val="000000"/>
              </a:solidFill>
              <a:latin typeface="Calibri" panose="020F0502020204030204"/>
            </a:endParaRPr>
          </a:p>
        </p:txBody>
      </p:sp>
      <p:sp>
        <p:nvSpPr>
          <p:cNvPr id="27" name="Slide Number Placeholder 5">
            <a:extLst>
              <a:ext uri="{FF2B5EF4-FFF2-40B4-BE49-F238E27FC236}">
                <a16:creationId xmlns:a16="http://schemas.microsoft.com/office/drawing/2014/main" id="{20F9BAE1-6A3C-2B46-8D78-573CBD675C1B}"/>
              </a:ext>
            </a:extLst>
          </p:cNvPr>
          <p:cNvSpPr>
            <a:spLocks noGrp="1"/>
          </p:cNvSpPr>
          <p:nvPr>
            <p:ph type="sldNum" sz="quarter" idx="4"/>
          </p:nvPr>
        </p:nvSpPr>
        <p:spPr>
          <a:xfrm>
            <a:off x="282423" y="6226870"/>
            <a:ext cx="2743200" cy="365089"/>
          </a:xfrm>
        </p:spPr>
        <p:txBody>
          <a:bodyPr/>
          <a:lstStyle/>
          <a:p>
            <a:pPr defTabSz="342854"/>
            <a:fld id="{F68B15A4-E55F-C047-8706-F70E7B15C889}" type="slidenum">
              <a:rPr lang="en-US">
                <a:solidFill>
                  <a:srgbClr val="000000"/>
                </a:solidFill>
              </a:rPr>
              <a:pPr defTabSz="342854"/>
              <a:t>12</a:t>
            </a:fld>
            <a:r>
              <a:rPr lang="en-US" dirty="0">
                <a:solidFill>
                  <a:srgbClr val="000000"/>
                </a:solidFill>
              </a:rPr>
              <a:t>         Exploring Donation</a:t>
            </a:r>
          </a:p>
        </p:txBody>
      </p:sp>
    </p:spTree>
    <p:extLst>
      <p:ext uri="{BB962C8B-B14F-4D97-AF65-F5344CB8AC3E}">
        <p14:creationId xmlns:p14="http://schemas.microsoft.com/office/powerpoint/2010/main" val="1293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bg/>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bg/>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8" grpId="0" build="p" animBg="1"/>
      <p:bldP spid="9" grpId="0" build="p" animBg="1"/>
      <p:bldP spid="10" grpId="0" build="p" animBg="1"/>
      <p:bldP spid="11" grpId="0" build="p" animBg="1"/>
      <p:bldP spid="29" grpId="0" animBg="1"/>
      <p:bldP spid="30" grpId="0" animBg="1"/>
      <p:bldP spid="32"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0" y="1261997"/>
            <a:ext cx="6416009" cy="5204117"/>
          </a:xfrm>
        </p:spPr>
        <p:txBody>
          <a:bodyPr>
            <a:normAutofit fontScale="77500" lnSpcReduction="20000"/>
          </a:bodyPr>
          <a:lstStyle/>
          <a:p>
            <a:pPr marL="0" indent="0">
              <a:buNone/>
            </a:pPr>
            <a:r>
              <a:rPr lang="en-US" sz="3638" dirty="0" smtClean="0"/>
              <a:t>Blood donations work on a volunteer basis. This means a person must </a:t>
            </a:r>
            <a:r>
              <a:rPr lang="en-US" sz="3638" dirty="0" err="1" smtClean="0"/>
              <a:t>organise</a:t>
            </a:r>
            <a:r>
              <a:rPr lang="en-US" sz="3638" dirty="0" smtClean="0"/>
              <a:t> to visit a blood donation </a:t>
            </a:r>
            <a:r>
              <a:rPr lang="en-US" sz="3638" dirty="0" err="1" smtClean="0"/>
              <a:t>centre</a:t>
            </a:r>
            <a:r>
              <a:rPr lang="en-US" sz="3638" dirty="0" smtClean="0"/>
              <a:t> to give their blood.</a:t>
            </a:r>
          </a:p>
          <a:p>
            <a:pPr marL="0" indent="0">
              <a:buNone/>
            </a:pPr>
            <a:endParaRPr lang="en-US" sz="3638" dirty="0"/>
          </a:p>
          <a:p>
            <a:pPr marL="0" indent="0">
              <a:buNone/>
            </a:pPr>
            <a:r>
              <a:rPr lang="en-US" sz="3638" dirty="0" smtClean="0"/>
              <a:t>Organ donation is an </a:t>
            </a:r>
            <a:r>
              <a:rPr lang="en-US" sz="3638" b="1" dirty="0" smtClean="0"/>
              <a:t>opt-out</a:t>
            </a:r>
            <a:r>
              <a:rPr lang="en-US" sz="3638" dirty="0" smtClean="0"/>
              <a:t> system. This means that all adults are considered to have agreed to donate their organs when they die unless there is a recorded decision not to donate or in an excluded group. However it is important to note that the donor’s faith, beliefs and culture will always be respected as families will still be consulted regarding organ donation after a person has died.</a:t>
            </a:r>
          </a:p>
          <a:p>
            <a:pPr marL="0" indent="0">
              <a:buNone/>
            </a:pPr>
            <a:endParaRPr lang="en-US" sz="3638" dirty="0"/>
          </a:p>
          <a:p>
            <a:pPr marL="0" indent="0">
              <a:buNone/>
            </a:pPr>
            <a:endParaRPr lang="en-US" sz="3638" dirty="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Who can be a blood or organ donor?</a:t>
            </a:r>
            <a:endParaRPr sz="2426" spc="27" dirty="0"/>
          </a:p>
        </p:txBody>
      </p:sp>
      <p:pic>
        <p:nvPicPr>
          <p:cNvPr id="3" name="Picture 2"/>
          <p:cNvPicPr>
            <a:picLocks noChangeAspect="1"/>
          </p:cNvPicPr>
          <p:nvPr/>
        </p:nvPicPr>
        <p:blipFill>
          <a:blip r:embed="rId4"/>
          <a:stretch>
            <a:fillRect/>
          </a:stretch>
        </p:blipFill>
        <p:spPr>
          <a:xfrm>
            <a:off x="7805687" y="1398170"/>
            <a:ext cx="2466975" cy="1847850"/>
          </a:xfrm>
          <a:prstGeom prst="rect">
            <a:avLst/>
          </a:prstGeom>
        </p:spPr>
      </p:pic>
      <p:pic>
        <p:nvPicPr>
          <p:cNvPr id="9" name="Picture 8"/>
          <p:cNvPicPr>
            <a:picLocks noChangeAspect="1"/>
          </p:cNvPicPr>
          <p:nvPr/>
        </p:nvPicPr>
        <p:blipFill>
          <a:blip r:embed="rId5"/>
          <a:stretch>
            <a:fillRect/>
          </a:stretch>
        </p:blipFill>
        <p:spPr>
          <a:xfrm>
            <a:off x="8819398" y="2997280"/>
            <a:ext cx="2638425" cy="1733550"/>
          </a:xfrm>
          <a:prstGeom prst="rect">
            <a:avLst/>
          </a:prstGeom>
        </p:spPr>
      </p:pic>
      <p:pic>
        <p:nvPicPr>
          <p:cNvPr id="11" name="Picture 10"/>
          <p:cNvPicPr>
            <a:picLocks noChangeAspect="1"/>
          </p:cNvPicPr>
          <p:nvPr/>
        </p:nvPicPr>
        <p:blipFill>
          <a:blip r:embed="rId6"/>
          <a:stretch>
            <a:fillRect/>
          </a:stretch>
        </p:blipFill>
        <p:spPr>
          <a:xfrm>
            <a:off x="8405878" y="4730830"/>
            <a:ext cx="2466975" cy="1847850"/>
          </a:xfrm>
          <a:prstGeom prst="rect">
            <a:avLst/>
          </a:prstGeom>
        </p:spPr>
      </p:pic>
    </p:spTree>
    <p:extLst>
      <p:ext uri="{BB962C8B-B14F-4D97-AF65-F5344CB8AC3E}">
        <p14:creationId xmlns:p14="http://schemas.microsoft.com/office/powerpoint/2010/main" val="1468294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0" y="1261997"/>
            <a:ext cx="6416009" cy="5204117"/>
          </a:xfrm>
        </p:spPr>
        <p:txBody>
          <a:bodyPr>
            <a:normAutofit fontScale="77500" lnSpcReduction="20000"/>
          </a:bodyPr>
          <a:lstStyle/>
          <a:p>
            <a:pPr marL="0" indent="0">
              <a:buNone/>
            </a:pPr>
            <a:r>
              <a:rPr lang="en-US" sz="3638" dirty="0" smtClean="0"/>
              <a:t>To receive a blood or organ donation there needs to be a close or exact match between the donor and recipient.</a:t>
            </a:r>
          </a:p>
          <a:p>
            <a:pPr marL="0" indent="0">
              <a:buNone/>
            </a:pPr>
            <a:endParaRPr lang="en-US" sz="3638" dirty="0"/>
          </a:p>
          <a:p>
            <a:pPr marL="0" indent="0">
              <a:buNone/>
            </a:pPr>
            <a:r>
              <a:rPr lang="en-US" sz="3638" dirty="0" smtClean="0"/>
              <a:t>The closest match is normally between people of the same ethnic background.</a:t>
            </a:r>
          </a:p>
          <a:p>
            <a:pPr marL="0" indent="0">
              <a:buNone/>
            </a:pPr>
            <a:endParaRPr lang="en-US" sz="3638" dirty="0" smtClean="0"/>
          </a:p>
          <a:p>
            <a:pPr marL="0" indent="0">
              <a:buNone/>
            </a:pPr>
            <a:r>
              <a:rPr lang="en-US" sz="3638" dirty="0" smtClean="0"/>
              <a:t>Demand is higher than the number of donors in Black African, Black Caribbean and Asian backgrounds.</a:t>
            </a:r>
          </a:p>
          <a:p>
            <a:pPr marL="0" indent="0">
              <a:buNone/>
            </a:pPr>
            <a:endParaRPr lang="en-US" sz="3638" dirty="0"/>
          </a:p>
          <a:p>
            <a:pPr marL="0" indent="0">
              <a:buNone/>
            </a:pPr>
            <a:r>
              <a:rPr lang="en-US" sz="3638" dirty="0" smtClean="0"/>
              <a:t>Because of this, patients from these backgrounds often wait significantly longer for a successful match.</a:t>
            </a:r>
            <a:endParaRPr lang="en-US" sz="4000" dirty="0"/>
          </a:p>
          <a:p>
            <a:pPr marL="0" indent="0">
              <a:buNone/>
            </a:pPr>
            <a:endParaRPr lang="en-US" sz="3638" dirty="0" smtClean="0"/>
          </a:p>
          <a:p>
            <a:pPr marL="0" indent="0">
              <a:buNone/>
            </a:pPr>
            <a:endParaRPr lang="en-US" sz="3638" dirty="0"/>
          </a:p>
          <a:p>
            <a:pPr marL="0" indent="0">
              <a:buNone/>
            </a:pPr>
            <a:endParaRPr lang="en-US" sz="3638" dirty="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Who needs a blood or organ donation?</a:t>
            </a:r>
            <a:endParaRPr sz="2426" spc="27" dirty="0"/>
          </a:p>
        </p:txBody>
      </p:sp>
      <p:pic>
        <p:nvPicPr>
          <p:cNvPr id="3" name="Picture 2"/>
          <p:cNvPicPr>
            <a:picLocks noChangeAspect="1"/>
          </p:cNvPicPr>
          <p:nvPr/>
        </p:nvPicPr>
        <p:blipFill>
          <a:blip r:embed="rId4"/>
          <a:stretch>
            <a:fillRect/>
          </a:stretch>
        </p:blipFill>
        <p:spPr>
          <a:xfrm>
            <a:off x="7805687" y="1398170"/>
            <a:ext cx="2466975" cy="1847850"/>
          </a:xfrm>
          <a:prstGeom prst="rect">
            <a:avLst/>
          </a:prstGeom>
        </p:spPr>
      </p:pic>
      <p:pic>
        <p:nvPicPr>
          <p:cNvPr id="9" name="Picture 8"/>
          <p:cNvPicPr>
            <a:picLocks noChangeAspect="1"/>
          </p:cNvPicPr>
          <p:nvPr/>
        </p:nvPicPr>
        <p:blipFill>
          <a:blip r:embed="rId5"/>
          <a:stretch>
            <a:fillRect/>
          </a:stretch>
        </p:blipFill>
        <p:spPr>
          <a:xfrm>
            <a:off x="8819398" y="2997280"/>
            <a:ext cx="2638425" cy="1733550"/>
          </a:xfrm>
          <a:prstGeom prst="rect">
            <a:avLst/>
          </a:prstGeom>
        </p:spPr>
      </p:pic>
      <p:pic>
        <p:nvPicPr>
          <p:cNvPr id="11" name="Picture 10"/>
          <p:cNvPicPr>
            <a:picLocks noChangeAspect="1"/>
          </p:cNvPicPr>
          <p:nvPr/>
        </p:nvPicPr>
        <p:blipFill>
          <a:blip r:embed="rId6"/>
          <a:stretch>
            <a:fillRect/>
          </a:stretch>
        </p:blipFill>
        <p:spPr>
          <a:xfrm>
            <a:off x="8405878" y="4730830"/>
            <a:ext cx="2466975" cy="1847850"/>
          </a:xfrm>
          <a:prstGeom prst="rect">
            <a:avLst/>
          </a:prstGeom>
        </p:spPr>
      </p:pic>
    </p:spTree>
    <p:extLst>
      <p:ext uri="{BB962C8B-B14F-4D97-AF65-F5344CB8AC3E}">
        <p14:creationId xmlns:p14="http://schemas.microsoft.com/office/powerpoint/2010/main" val="260729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0" y="1261997"/>
            <a:ext cx="6416009" cy="5204117"/>
          </a:xfrm>
        </p:spPr>
        <p:txBody>
          <a:bodyPr>
            <a:normAutofit fontScale="92500" lnSpcReduction="10000"/>
          </a:bodyPr>
          <a:lstStyle/>
          <a:p>
            <a:pPr marL="0" indent="0">
              <a:buNone/>
            </a:pPr>
            <a:r>
              <a:rPr lang="en-US" sz="3638" dirty="0" smtClean="0"/>
              <a:t>If you are 16 years old you can register to donate blood and can give your first donation from 17 years old.</a:t>
            </a:r>
          </a:p>
          <a:p>
            <a:pPr marL="0" indent="0">
              <a:buNone/>
            </a:pPr>
            <a:endParaRPr lang="en-US" sz="3638" dirty="0"/>
          </a:p>
          <a:p>
            <a:pPr marL="0" indent="0">
              <a:buNone/>
            </a:pPr>
            <a:r>
              <a:rPr lang="en-US" sz="3638" dirty="0" smtClean="0"/>
              <a:t>Children are not in the </a:t>
            </a:r>
            <a:r>
              <a:rPr lang="en-US" sz="3638" b="1" dirty="0" smtClean="0"/>
              <a:t>opt-out</a:t>
            </a:r>
            <a:r>
              <a:rPr lang="en-US" sz="3638" dirty="0" smtClean="0"/>
              <a:t> system from organ donation.</a:t>
            </a:r>
          </a:p>
          <a:p>
            <a:pPr marL="0" indent="0">
              <a:buNone/>
            </a:pPr>
            <a:endParaRPr lang="en-US" sz="3638" dirty="0"/>
          </a:p>
          <a:p>
            <a:pPr marL="0" indent="0">
              <a:buNone/>
            </a:pPr>
            <a:r>
              <a:rPr lang="en-US" sz="3638" dirty="0" smtClean="0"/>
              <a:t>It is important to speak to your friends and family about blood and organ donation.</a:t>
            </a:r>
            <a:endParaRPr lang="en-US" sz="4000" dirty="0"/>
          </a:p>
          <a:p>
            <a:pPr marL="0" indent="0">
              <a:buNone/>
            </a:pPr>
            <a:endParaRPr lang="en-US" sz="3638" dirty="0" smtClean="0"/>
          </a:p>
          <a:p>
            <a:pPr marL="0" indent="0">
              <a:buNone/>
            </a:pPr>
            <a:endParaRPr lang="en-US" sz="3638" dirty="0"/>
          </a:p>
          <a:p>
            <a:pPr marL="0" indent="0">
              <a:buNone/>
            </a:pPr>
            <a:endParaRPr lang="en-US" sz="3638" dirty="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Reflection</a:t>
            </a:r>
            <a:endParaRPr sz="2426" spc="27" dirty="0"/>
          </a:p>
        </p:txBody>
      </p:sp>
      <p:pic>
        <p:nvPicPr>
          <p:cNvPr id="3" name="Picture 2"/>
          <p:cNvPicPr>
            <a:picLocks noChangeAspect="1"/>
          </p:cNvPicPr>
          <p:nvPr/>
        </p:nvPicPr>
        <p:blipFill>
          <a:blip r:embed="rId4"/>
          <a:stretch>
            <a:fillRect/>
          </a:stretch>
        </p:blipFill>
        <p:spPr>
          <a:xfrm>
            <a:off x="7805687" y="1398170"/>
            <a:ext cx="2466975" cy="1847850"/>
          </a:xfrm>
          <a:prstGeom prst="rect">
            <a:avLst/>
          </a:prstGeom>
        </p:spPr>
      </p:pic>
      <p:pic>
        <p:nvPicPr>
          <p:cNvPr id="9" name="Picture 8"/>
          <p:cNvPicPr>
            <a:picLocks noChangeAspect="1"/>
          </p:cNvPicPr>
          <p:nvPr/>
        </p:nvPicPr>
        <p:blipFill>
          <a:blip r:embed="rId5"/>
          <a:stretch>
            <a:fillRect/>
          </a:stretch>
        </p:blipFill>
        <p:spPr>
          <a:xfrm>
            <a:off x="8819398" y="2997280"/>
            <a:ext cx="2638425" cy="1733550"/>
          </a:xfrm>
          <a:prstGeom prst="rect">
            <a:avLst/>
          </a:prstGeom>
        </p:spPr>
      </p:pic>
      <p:pic>
        <p:nvPicPr>
          <p:cNvPr id="11" name="Picture 10"/>
          <p:cNvPicPr>
            <a:picLocks noChangeAspect="1"/>
          </p:cNvPicPr>
          <p:nvPr/>
        </p:nvPicPr>
        <p:blipFill>
          <a:blip r:embed="rId6"/>
          <a:stretch>
            <a:fillRect/>
          </a:stretch>
        </p:blipFill>
        <p:spPr>
          <a:xfrm>
            <a:off x="8405878" y="4730830"/>
            <a:ext cx="2466975" cy="1847850"/>
          </a:xfrm>
          <a:prstGeom prst="rect">
            <a:avLst/>
          </a:prstGeom>
        </p:spPr>
      </p:pic>
    </p:spTree>
    <p:extLst>
      <p:ext uri="{BB962C8B-B14F-4D97-AF65-F5344CB8AC3E}">
        <p14:creationId xmlns:p14="http://schemas.microsoft.com/office/powerpoint/2010/main" val="238024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Equipment for sale _Page_2">
            <a:extLst>
              <a:ext uri="{FF2B5EF4-FFF2-40B4-BE49-F238E27FC236}">
                <a16:creationId xmlns:a16="http://schemas.microsoft.com/office/drawing/2014/main" id="{4547BDF5-A547-4AC5-B9EB-83E496193A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4500" t="2696" r="34099" b="82884"/>
          <a:stretch>
            <a:fillRect/>
          </a:stretch>
        </p:blipFill>
        <p:spPr bwMode="auto">
          <a:xfrm>
            <a:off x="10804900" y="1863149"/>
            <a:ext cx="1083447" cy="8013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 name="Picture 6" descr="Equipment for sale _Page_1">
            <a:extLst>
              <a:ext uri="{FF2B5EF4-FFF2-40B4-BE49-F238E27FC236}">
                <a16:creationId xmlns:a16="http://schemas.microsoft.com/office/drawing/2014/main" id="{E0ACBE95-C8F8-4AE5-975B-C6C61B40E7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61" t="40316" r="15645" b="35473"/>
          <a:stretch/>
        </p:blipFill>
        <p:spPr bwMode="auto">
          <a:xfrm>
            <a:off x="8469686" y="1941244"/>
            <a:ext cx="2105986" cy="11578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2" name="Picture 6" descr="Equipment for sale _Page_1">
            <a:extLst>
              <a:ext uri="{FF2B5EF4-FFF2-40B4-BE49-F238E27FC236}">
                <a16:creationId xmlns:a16="http://schemas.microsoft.com/office/drawing/2014/main" id="{8837DC3C-22D2-4E14-BC52-8EDBA5695FE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95" t="63545" r="30610" b="15608"/>
          <a:stretch/>
        </p:blipFill>
        <p:spPr bwMode="auto">
          <a:xfrm>
            <a:off x="9955713" y="2447197"/>
            <a:ext cx="1093011" cy="9969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24" descr="Background pattern&#10;&#10;Description automatically generated">
            <a:extLst>
              <a:ext uri="{FF2B5EF4-FFF2-40B4-BE49-F238E27FC236}">
                <a16:creationId xmlns:a16="http://schemas.microsoft.com/office/drawing/2014/main" id="{EC7156D7-6116-432F-A855-464F7654D83A}"/>
              </a:ext>
            </a:extLst>
          </p:cNvPr>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6542096" y="1210467"/>
            <a:ext cx="5647533" cy="5647533"/>
          </a:xfrm>
          <a:prstGeom prst="rect">
            <a:avLst/>
          </a:prstGeom>
        </p:spPr>
      </p:pic>
      <p:sp>
        <p:nvSpPr>
          <p:cNvPr id="4" name="Control 4"/>
          <p:cNvSpPr>
            <a:spLocks noChangeArrowheads="1" noChangeShapeType="1"/>
          </p:cNvSpPr>
          <p:nvPr/>
        </p:nvSpPr>
        <p:spPr bwMode="auto">
          <a:xfrm>
            <a:off x="-226504" y="3698897"/>
            <a:ext cx="5994400" cy="2160204"/>
          </a:xfrm>
          <a:prstGeom prst="rect">
            <a:avLst/>
          </a:prstGeom>
          <a:noFill/>
          <a:ln>
            <a:noFill/>
          </a:ln>
          <a:effectLst/>
          <a:extLst>
            <a:ext uri="{91240B29-F687-4F45-9708-019B960494DF}">
              <a14:hiddenLine xmlns:a14="http://schemas.microsoft.com/office/drawing/2010/main" w="25400" algn="ctr">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
        <p:nvSpPr>
          <p:cNvPr id="5" name="Text Box 5"/>
          <p:cNvSpPr txBox="1">
            <a:spLocks noChangeArrowheads="1"/>
          </p:cNvSpPr>
          <p:nvPr/>
        </p:nvSpPr>
        <p:spPr bwMode="auto">
          <a:xfrm>
            <a:off x="240070" y="941234"/>
            <a:ext cx="5659833" cy="632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Replacement equipment for your learning wallet can be purchased at the following locations/times:</a:t>
            </a:r>
          </a:p>
        </p:txBody>
      </p:sp>
      <p:sp>
        <p:nvSpPr>
          <p:cNvPr id="20" name="Text Box 5">
            <a:extLst>
              <a:ext uri="{FF2B5EF4-FFF2-40B4-BE49-F238E27FC236}">
                <a16:creationId xmlns:a16="http://schemas.microsoft.com/office/drawing/2014/main" id="{A53F7710-F081-4C60-8230-214C86A026C4}"/>
              </a:ext>
            </a:extLst>
          </p:cNvPr>
          <p:cNvSpPr txBox="1">
            <a:spLocks noChangeArrowheads="1"/>
          </p:cNvSpPr>
          <p:nvPr/>
        </p:nvSpPr>
        <p:spPr bwMode="auto">
          <a:xfrm>
            <a:off x="6424105" y="937911"/>
            <a:ext cx="5437420" cy="1890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following items can be purchased for </a:t>
            </a:r>
            <a:r>
              <a:rPr kumimoji="0" lang="en-GB" alt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10p each</a:t>
            </a: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(cash only) from West Canteen, East Canteen, the Library,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LRC (next to W214):</a:t>
            </a:r>
          </a:p>
        </p:txBody>
      </p:sp>
      <p:pic>
        <p:nvPicPr>
          <p:cNvPr id="1033" name="Picture 9" descr="CA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944" y="6247306"/>
            <a:ext cx="1827213" cy="3905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descr="Sec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9140" y="6244131"/>
            <a:ext cx="2655887" cy="393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3" name="Straight Connector 2">
            <a:extLst>
              <a:ext uri="{FF2B5EF4-FFF2-40B4-BE49-F238E27FC236}">
                <a16:creationId xmlns:a16="http://schemas.microsoft.com/office/drawing/2014/main" id="{52DE424C-A8DF-4E31-8B11-64DFBC4F3497}"/>
              </a:ext>
            </a:extLst>
          </p:cNvPr>
          <p:cNvCxnSpPr>
            <a:cxnSpLocks/>
          </p:cNvCxnSpPr>
          <p:nvPr/>
        </p:nvCxnSpPr>
        <p:spPr>
          <a:xfrm>
            <a:off x="6096000" y="640933"/>
            <a:ext cx="0" cy="540164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8A5EB2A-FC66-45A8-A795-2640F0FFD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70" y="312325"/>
            <a:ext cx="2486301" cy="380404"/>
          </a:xfrm>
          <a:prstGeom prst="rect">
            <a:avLst/>
          </a:prstGeom>
        </p:spPr>
      </p:pic>
      <p:sp>
        <p:nvSpPr>
          <p:cNvPr id="14" name="Rectangle 13">
            <a:extLst>
              <a:ext uri="{FF2B5EF4-FFF2-40B4-BE49-F238E27FC236}">
                <a16:creationId xmlns:a16="http://schemas.microsoft.com/office/drawing/2014/main" id="{A3D8D4DA-99E6-4DFF-8EC4-836A988D3CAE}"/>
              </a:ext>
            </a:extLst>
          </p:cNvPr>
          <p:cNvSpPr/>
          <p:nvPr/>
        </p:nvSpPr>
        <p:spPr>
          <a:xfrm>
            <a:off x="0" y="0"/>
            <a:ext cx="12192000" cy="93781"/>
          </a:xfrm>
          <a:prstGeom prst="rect">
            <a:avLst/>
          </a:prstGeom>
          <a:solidFill>
            <a:srgbClr val="C02727"/>
          </a:solidFill>
          <a:ln>
            <a:solidFill>
              <a:srgbClr val="C02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Table 17">
            <a:extLst>
              <a:ext uri="{FF2B5EF4-FFF2-40B4-BE49-F238E27FC236}">
                <a16:creationId xmlns:a16="http://schemas.microsoft.com/office/drawing/2014/main" id="{F08ACAB6-840A-429C-81D3-E4B3A63CFF8F}"/>
              </a:ext>
            </a:extLst>
          </p:cNvPr>
          <p:cNvGraphicFramePr>
            <a:graphicFrameLocks noGrp="1"/>
          </p:cNvGraphicFramePr>
          <p:nvPr>
            <p:extLst/>
          </p:nvPr>
        </p:nvGraphicFramePr>
        <p:xfrm>
          <a:off x="490140" y="1827105"/>
          <a:ext cx="5201050" cy="3743583"/>
        </p:xfrm>
        <a:graphic>
          <a:graphicData uri="http://schemas.openxmlformats.org/drawingml/2006/table">
            <a:tbl>
              <a:tblPr firstRow="1" bandRow="1">
                <a:tableStyleId>{5C22544A-7EE6-4342-B048-85BDC9FD1C3A}</a:tableStyleId>
              </a:tblPr>
              <a:tblGrid>
                <a:gridCol w="1040210">
                  <a:extLst>
                    <a:ext uri="{9D8B030D-6E8A-4147-A177-3AD203B41FA5}">
                      <a16:colId xmlns:a16="http://schemas.microsoft.com/office/drawing/2014/main" val="3484098122"/>
                    </a:ext>
                  </a:extLst>
                </a:gridCol>
                <a:gridCol w="1040210">
                  <a:extLst>
                    <a:ext uri="{9D8B030D-6E8A-4147-A177-3AD203B41FA5}">
                      <a16:colId xmlns:a16="http://schemas.microsoft.com/office/drawing/2014/main" val="94406851"/>
                    </a:ext>
                  </a:extLst>
                </a:gridCol>
                <a:gridCol w="1040210">
                  <a:extLst>
                    <a:ext uri="{9D8B030D-6E8A-4147-A177-3AD203B41FA5}">
                      <a16:colId xmlns:a16="http://schemas.microsoft.com/office/drawing/2014/main" val="3789054177"/>
                    </a:ext>
                  </a:extLst>
                </a:gridCol>
                <a:gridCol w="1040210">
                  <a:extLst>
                    <a:ext uri="{9D8B030D-6E8A-4147-A177-3AD203B41FA5}">
                      <a16:colId xmlns:a16="http://schemas.microsoft.com/office/drawing/2014/main" val="3385057007"/>
                    </a:ext>
                  </a:extLst>
                </a:gridCol>
                <a:gridCol w="1040210">
                  <a:extLst>
                    <a:ext uri="{9D8B030D-6E8A-4147-A177-3AD203B41FA5}">
                      <a16:colId xmlns:a16="http://schemas.microsoft.com/office/drawing/2014/main" val="1821976195"/>
                    </a:ext>
                  </a:extLst>
                </a:gridCol>
              </a:tblGrid>
              <a:tr h="268863">
                <a:tc>
                  <a:txBody>
                    <a:bodyPr/>
                    <a:lstStyle/>
                    <a:p>
                      <a:pPr algn="ctr"/>
                      <a:r>
                        <a:rPr lang="en-GB" sz="1100" dirty="0">
                          <a:latin typeface="Calibri" panose="020F0502020204030204" pitchFamily="34" charset="0"/>
                          <a:cs typeface="Calibri" panose="020F0502020204030204" pitchFamily="34" charset="0"/>
                        </a:rPr>
                        <a:t>Day</a:t>
                      </a:r>
                    </a:p>
                  </a:txBody>
                  <a:tcPr anchor="ctr">
                    <a:solidFill>
                      <a:srgbClr val="C02727"/>
                    </a:solidFill>
                  </a:tcPr>
                </a:tc>
                <a:tc>
                  <a:txBody>
                    <a:bodyPr/>
                    <a:lstStyle/>
                    <a:p>
                      <a:pPr algn="ctr"/>
                      <a:r>
                        <a:rPr lang="en-GB" sz="1100" dirty="0">
                          <a:latin typeface="Calibri" panose="020F0502020204030204" pitchFamily="34" charset="0"/>
                          <a:cs typeface="Calibri" panose="020F0502020204030204" pitchFamily="34" charset="0"/>
                        </a:rPr>
                        <a:t>West</a:t>
                      </a:r>
                      <a:r>
                        <a:rPr lang="en-GB" sz="1100" baseline="0" dirty="0">
                          <a:latin typeface="Calibri" panose="020F0502020204030204" pitchFamily="34" charset="0"/>
                          <a:cs typeface="Calibri" panose="020F0502020204030204" pitchFamily="34" charset="0"/>
                        </a:rPr>
                        <a:t> Canteen</a:t>
                      </a:r>
                      <a:endParaRPr lang="en-GB" sz="1100" dirty="0">
                        <a:latin typeface="Calibri" panose="020F0502020204030204" pitchFamily="34" charset="0"/>
                        <a:cs typeface="Calibri" panose="020F0502020204030204" pitchFamily="34" charset="0"/>
                      </a:endParaRPr>
                    </a:p>
                  </a:txBody>
                  <a:tcPr anchor="ctr">
                    <a:solidFill>
                      <a:srgbClr val="C02727"/>
                    </a:solidFill>
                  </a:tcPr>
                </a:tc>
                <a:tc>
                  <a:txBody>
                    <a:bodyPr/>
                    <a:lstStyle/>
                    <a:p>
                      <a:pPr algn="ctr"/>
                      <a:r>
                        <a:rPr lang="en-GB" sz="1100" baseline="0" dirty="0">
                          <a:latin typeface="Calibri" panose="020F0502020204030204" pitchFamily="34" charset="0"/>
                          <a:cs typeface="Calibri" panose="020F0502020204030204" pitchFamily="34" charset="0"/>
                        </a:rPr>
                        <a:t>East Canteen</a:t>
                      </a:r>
                      <a:endParaRPr lang="en-GB" sz="1100" dirty="0">
                        <a:latin typeface="Calibri" panose="020F0502020204030204" pitchFamily="34" charset="0"/>
                        <a:cs typeface="Calibri" panose="020F0502020204030204" pitchFamily="34" charset="0"/>
                      </a:endParaRPr>
                    </a:p>
                  </a:txBody>
                  <a:tcPr anchor="ctr">
                    <a:solidFill>
                      <a:srgbClr val="C02727"/>
                    </a:solidFill>
                  </a:tcPr>
                </a:tc>
                <a:tc>
                  <a:txBody>
                    <a:bodyPr/>
                    <a:lstStyle/>
                    <a:p>
                      <a:pPr algn="ctr"/>
                      <a:r>
                        <a:rPr lang="en-GB" sz="1100" dirty="0">
                          <a:latin typeface="Calibri" panose="020F0502020204030204" pitchFamily="34" charset="0"/>
                          <a:cs typeface="Calibri" panose="020F0502020204030204" pitchFamily="34" charset="0"/>
                        </a:rPr>
                        <a:t>Library or LRC</a:t>
                      </a:r>
                    </a:p>
                  </a:txBody>
                  <a:tcPr anchor="ctr">
                    <a:solidFill>
                      <a:srgbClr val="C02727"/>
                    </a:solidFill>
                  </a:tcPr>
                </a:tc>
                <a:tc>
                  <a:txBody>
                    <a:bodyPr/>
                    <a:lstStyle/>
                    <a:p>
                      <a:pPr algn="ctr"/>
                      <a:r>
                        <a:rPr lang="en-GB" sz="1100" dirty="0">
                          <a:latin typeface="Calibri" panose="020F0502020204030204" pitchFamily="34" charset="0"/>
                          <a:cs typeface="Calibri" panose="020F0502020204030204" pitchFamily="34" charset="0"/>
                        </a:rPr>
                        <a:t>Library</a:t>
                      </a:r>
                    </a:p>
                  </a:txBody>
                  <a:tcPr anchor="ctr">
                    <a:solidFill>
                      <a:srgbClr val="C02727"/>
                    </a:solidFill>
                  </a:tcPr>
                </a:tc>
                <a:extLst>
                  <a:ext uri="{0D108BD9-81ED-4DB2-BD59-A6C34878D82A}">
                    <a16:rowId xmlns:a16="http://schemas.microsoft.com/office/drawing/2014/main" val="1347746171"/>
                  </a:ext>
                </a:extLst>
              </a:tr>
              <a:tr h="338247">
                <a:tc>
                  <a:txBody>
                    <a:bodyPr/>
                    <a:lstStyle/>
                    <a:p>
                      <a:pPr algn="ctr"/>
                      <a:r>
                        <a:rPr lang="en-GB" sz="1100" dirty="0">
                          <a:solidFill>
                            <a:srgbClr val="142A33"/>
                          </a:solidFill>
                          <a:latin typeface="Calibri" panose="020F0502020204030204" pitchFamily="34" charset="0"/>
                          <a:cs typeface="Calibri" panose="020F0502020204030204" pitchFamily="34" charset="0"/>
                        </a:rPr>
                        <a:t>Monday</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08:00–08:35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08:30–08:35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algn="ctr"/>
                      <a:r>
                        <a:rPr lang="en-GB" sz="1100" dirty="0">
                          <a:solidFill>
                            <a:srgbClr val="142A33"/>
                          </a:solidFill>
                          <a:latin typeface="Calibri" panose="020F0502020204030204" pitchFamily="34" charset="0"/>
                          <a:cs typeface="Calibri" panose="020F0502020204030204" pitchFamily="34" charset="0"/>
                        </a:rPr>
                        <a:t>10:10– </a:t>
                      </a:r>
                      <a:r>
                        <a:rPr lang="en-GB" sz="1100" dirty="0" smtClean="0">
                          <a:solidFill>
                            <a:srgbClr val="142A33"/>
                          </a:solidFill>
                          <a:latin typeface="Calibri" panose="020F0502020204030204" pitchFamily="34" charset="0"/>
                          <a:cs typeface="Calibri" panose="020F0502020204030204" pitchFamily="34" charset="0"/>
                        </a:rPr>
                        <a:t>10:30</a:t>
                      </a:r>
                      <a:endParaRPr lang="en-GB" sz="1100" dirty="0">
                        <a:solidFill>
                          <a:srgbClr val="142A33"/>
                        </a:solidFill>
                        <a:latin typeface="Calibri" panose="020F0502020204030204" pitchFamily="34" charset="0"/>
                        <a:cs typeface="Calibri" panose="020F0502020204030204" pitchFamily="34" charset="0"/>
                      </a:endParaRPr>
                    </a:p>
                    <a:p>
                      <a:pPr algn="ctr"/>
                      <a:r>
                        <a:rPr lang="en-GB" sz="1100" dirty="0" smtClean="0">
                          <a:solidFill>
                            <a:srgbClr val="142A33"/>
                          </a:solidFill>
                          <a:latin typeface="Calibri" panose="020F0502020204030204" pitchFamily="34" charset="0"/>
                          <a:cs typeface="Calibri" panose="020F0502020204030204" pitchFamily="34" charset="0"/>
                        </a:rPr>
                        <a:t>11:10</a:t>
                      </a:r>
                      <a:r>
                        <a:rPr lang="en-GB" sz="1100" baseline="0" dirty="0" smtClean="0">
                          <a:solidFill>
                            <a:srgbClr val="142A33"/>
                          </a:solidFill>
                          <a:latin typeface="Calibri" panose="020F0502020204030204" pitchFamily="34" charset="0"/>
                          <a:cs typeface="Calibri" panose="020F0502020204030204" pitchFamily="34" charset="0"/>
                        </a:rPr>
                        <a:t>–11:30</a:t>
                      </a:r>
                      <a:endParaRPr lang="en-GB" sz="1100" baseline="0" dirty="0">
                        <a:solidFill>
                          <a:srgbClr val="142A33"/>
                        </a:solidFill>
                        <a:latin typeface="Calibri" panose="020F0502020204030204" pitchFamily="34" charset="0"/>
                        <a:cs typeface="Calibri" panose="020F0502020204030204" pitchFamily="34" charset="0"/>
                      </a:endParaRPr>
                    </a:p>
                    <a:p>
                      <a:pPr algn="ctr"/>
                      <a:r>
                        <a:rPr lang="en-GB" sz="1100" dirty="0" smtClean="0">
                          <a:solidFill>
                            <a:srgbClr val="142A33"/>
                          </a:solidFill>
                          <a:latin typeface="Calibri" panose="020F0502020204030204" pitchFamily="34" charset="0"/>
                          <a:cs typeface="Calibri" panose="020F0502020204030204" pitchFamily="34" charset="0"/>
                        </a:rPr>
                        <a:t>12:40–13:00</a:t>
                      </a:r>
                      <a:endParaRPr lang="en-GB" sz="1100" dirty="0">
                        <a:solidFill>
                          <a:srgbClr val="142A33"/>
                        </a:solidFill>
                        <a:latin typeface="Calibri" panose="020F0502020204030204" pitchFamily="34" charset="0"/>
                        <a:cs typeface="Calibri" panose="020F0502020204030204" pitchFamily="34" charset="0"/>
                      </a:endParaRPr>
                    </a:p>
                    <a:p>
                      <a:pPr algn="ctr"/>
                      <a:r>
                        <a:rPr lang="en-GB" sz="1100" dirty="0" smtClean="0">
                          <a:solidFill>
                            <a:srgbClr val="142A33"/>
                          </a:solidFill>
                          <a:latin typeface="Calibri" panose="020F0502020204030204" pitchFamily="34" charset="0"/>
                          <a:cs typeface="Calibri" panose="020F0502020204030204" pitchFamily="34" charset="0"/>
                        </a:rPr>
                        <a:t>13:40–14:00</a:t>
                      </a:r>
                      <a:endParaRPr lang="en-GB" sz="1100" dirty="0">
                        <a:solidFill>
                          <a:srgbClr val="142A33"/>
                        </a:solidFill>
                        <a:latin typeface="Calibri" panose="020F0502020204030204" pitchFamily="34" charset="0"/>
                        <a:cs typeface="Calibri" panose="020F0502020204030204" pitchFamily="34" charset="0"/>
                      </a:endParaRPr>
                    </a:p>
                  </a:txBody>
                  <a:tcPr anchor="ctr"/>
                </a:tc>
                <a:tc>
                  <a:txBody>
                    <a:bodyPr/>
                    <a:lstStyle/>
                    <a:p>
                      <a:pPr algn="ctr"/>
                      <a:r>
                        <a:rPr lang="en-GB" sz="1100" dirty="0">
                          <a:solidFill>
                            <a:srgbClr val="142A33"/>
                          </a:solidFill>
                          <a:latin typeface="Calibri" panose="020F0502020204030204" pitchFamily="34" charset="0"/>
                          <a:cs typeface="Calibri" panose="020F0502020204030204" pitchFamily="34" charset="0"/>
                        </a:rPr>
                        <a:t>16:10</a:t>
                      </a:r>
                      <a:r>
                        <a:rPr lang="en-GB" sz="1100" baseline="0" dirty="0">
                          <a:solidFill>
                            <a:srgbClr val="142A33"/>
                          </a:solidFill>
                          <a:latin typeface="Calibri" panose="020F0502020204030204" pitchFamily="34" charset="0"/>
                          <a:cs typeface="Calibri" panose="020F0502020204030204" pitchFamily="34" charset="0"/>
                        </a:rPr>
                        <a:t>–16:30</a:t>
                      </a:r>
                      <a:endParaRPr lang="en-GB" sz="1100" dirty="0">
                        <a:solidFill>
                          <a:srgbClr val="142A33"/>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87789653"/>
                  </a:ext>
                </a:extLst>
              </a:tr>
              <a:tr h="338247">
                <a:tc>
                  <a:txBody>
                    <a:bodyPr/>
                    <a:lstStyle/>
                    <a:p>
                      <a:pPr algn="ctr"/>
                      <a:r>
                        <a:rPr lang="en-GB" sz="1100" dirty="0">
                          <a:solidFill>
                            <a:srgbClr val="142A33"/>
                          </a:solidFill>
                          <a:latin typeface="Calibri" panose="020F0502020204030204" pitchFamily="34" charset="0"/>
                          <a:cs typeface="Calibri" panose="020F0502020204030204" pitchFamily="34" charset="0"/>
                        </a:rPr>
                        <a:t>Tuesday</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08:00–08:35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08:30–08:35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10:10– 10:30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11:10–11:30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12:40–13:00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13:40–14:00</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algn="ctr"/>
                      <a:r>
                        <a:rPr lang="en-GB" sz="1100" dirty="0">
                          <a:solidFill>
                            <a:srgbClr val="142A33"/>
                          </a:solidFill>
                          <a:latin typeface="Calibri" panose="020F0502020204030204" pitchFamily="34" charset="0"/>
                          <a:cs typeface="Calibri" panose="020F0502020204030204" pitchFamily="34" charset="0"/>
                        </a:rPr>
                        <a:t>15:10–15:30</a:t>
                      </a:r>
                    </a:p>
                  </a:txBody>
                  <a:tcPr anchor="ctr"/>
                </a:tc>
                <a:extLst>
                  <a:ext uri="{0D108BD9-81ED-4DB2-BD59-A6C34878D82A}">
                    <a16:rowId xmlns:a16="http://schemas.microsoft.com/office/drawing/2014/main" val="925187817"/>
                  </a:ext>
                </a:extLst>
              </a:tr>
              <a:tr h="338247">
                <a:tc>
                  <a:txBody>
                    <a:bodyPr/>
                    <a:lstStyle/>
                    <a:p>
                      <a:pPr algn="ctr"/>
                      <a:r>
                        <a:rPr lang="en-GB" sz="1100" dirty="0">
                          <a:solidFill>
                            <a:srgbClr val="142A33"/>
                          </a:solidFill>
                          <a:latin typeface="Calibri" panose="020F0502020204030204" pitchFamily="34" charset="0"/>
                          <a:cs typeface="Calibri" panose="020F0502020204030204" pitchFamily="34" charset="0"/>
                        </a:rPr>
                        <a:t>Wednesday</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08:00–08:35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08:30–08:35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10:10– 10:30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11:10–11:30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12:40–13:00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smtClean="0">
                          <a:ln>
                            <a:noFill/>
                          </a:ln>
                          <a:solidFill>
                            <a:srgbClr val="142A33"/>
                          </a:solidFill>
                          <a:effectLst/>
                          <a:uLnTx/>
                          <a:uFillTx/>
                          <a:latin typeface="Calibri" panose="020F0502020204030204" pitchFamily="34" charset="0"/>
                          <a:ea typeface="+mn-ea"/>
                          <a:cs typeface="Calibri" panose="020F0502020204030204" pitchFamily="34" charset="0"/>
                        </a:rPr>
                        <a:t>13:40–14:00</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rPr>
                        <a:t>15:10–15:30</a:t>
                      </a:r>
                    </a:p>
                  </a:txBody>
                  <a:tcPr anchor="ctr"/>
                </a:tc>
                <a:extLst>
                  <a:ext uri="{0D108BD9-81ED-4DB2-BD59-A6C34878D82A}">
                    <a16:rowId xmlns:a16="http://schemas.microsoft.com/office/drawing/2014/main" val="2488480627"/>
                  </a:ext>
                </a:extLst>
              </a:tr>
              <a:tr h="338247">
                <a:tc>
                  <a:txBody>
                    <a:bodyPr/>
                    <a:lstStyle/>
                    <a:p>
                      <a:pPr algn="ctr"/>
                      <a:r>
                        <a:rPr lang="en-GB" sz="1100" dirty="0">
                          <a:solidFill>
                            <a:srgbClr val="142A33"/>
                          </a:solidFill>
                          <a:latin typeface="Calibri" panose="020F0502020204030204" pitchFamily="34" charset="0"/>
                          <a:cs typeface="Calibri" panose="020F0502020204030204" pitchFamily="34" charset="0"/>
                        </a:rPr>
                        <a:t>Thursday</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08:00–08:35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08:30–08:35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10:10– 10:30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11:10–11:30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12:40–13:00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13:40–14:00</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rPr>
                        <a:t>15:10–15:30</a:t>
                      </a:r>
                    </a:p>
                  </a:txBody>
                  <a:tcPr anchor="ctr"/>
                </a:tc>
                <a:extLst>
                  <a:ext uri="{0D108BD9-81ED-4DB2-BD59-A6C34878D82A}">
                    <a16:rowId xmlns:a16="http://schemas.microsoft.com/office/drawing/2014/main" val="4286124507"/>
                  </a:ext>
                </a:extLst>
              </a:tr>
              <a:tr h="268863">
                <a:tc>
                  <a:txBody>
                    <a:bodyPr/>
                    <a:lstStyle/>
                    <a:p>
                      <a:pPr algn="ctr"/>
                      <a:r>
                        <a:rPr lang="en-GB" sz="1100" dirty="0">
                          <a:solidFill>
                            <a:srgbClr val="142A33"/>
                          </a:solidFill>
                          <a:latin typeface="Calibri" panose="020F0502020204030204" pitchFamily="34" charset="0"/>
                          <a:cs typeface="Calibri" panose="020F0502020204030204" pitchFamily="34" charset="0"/>
                        </a:rPr>
                        <a:t>Friday</a:t>
                      </a: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08:00–08:35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15078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142A33"/>
                          </a:solidFill>
                          <a:effectLst/>
                          <a:uLnTx/>
                          <a:uFillTx/>
                          <a:latin typeface="Calibri" panose="020F0502020204030204" pitchFamily="34" charset="0"/>
                          <a:ea typeface="+mn-ea"/>
                          <a:cs typeface="Calibri" panose="020F0502020204030204" pitchFamily="34" charset="0"/>
                        </a:rPr>
                        <a:t>08:30–08:35</a:t>
                      </a:r>
                      <a:endParaRPr kumimoji="0" lang="en-GB" sz="1100" b="0" i="0" u="none" strike="noStrike" kern="1200" cap="none" spc="0" normalizeH="0" baseline="0" noProof="0" dirty="0">
                        <a:ln>
                          <a:noFill/>
                        </a:ln>
                        <a:solidFill>
                          <a:srgbClr val="142A33"/>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algn="ctr"/>
                      <a:r>
                        <a:rPr lang="en-GB" sz="1100" dirty="0" smtClean="0">
                          <a:solidFill>
                            <a:srgbClr val="142A33"/>
                          </a:solidFill>
                          <a:latin typeface="Calibri" panose="020F0502020204030204" pitchFamily="34" charset="0"/>
                          <a:cs typeface="Calibri" panose="020F0502020204030204" pitchFamily="34" charset="0"/>
                        </a:rPr>
                        <a:t>11:10–11:30</a:t>
                      </a:r>
                      <a:endParaRPr lang="en-GB" sz="1100" baseline="0" dirty="0">
                        <a:solidFill>
                          <a:srgbClr val="142A33"/>
                        </a:solidFill>
                        <a:latin typeface="Calibri" panose="020F0502020204030204" pitchFamily="34" charset="0"/>
                        <a:cs typeface="Calibri" panose="020F0502020204030204" pitchFamily="34" charset="0"/>
                      </a:endParaRPr>
                    </a:p>
                    <a:p>
                      <a:pPr algn="ctr"/>
                      <a:r>
                        <a:rPr lang="en-GB" sz="1100" baseline="0" smtClean="0">
                          <a:solidFill>
                            <a:srgbClr val="142A33"/>
                          </a:solidFill>
                          <a:latin typeface="Calibri" panose="020F0502020204030204" pitchFamily="34" charset="0"/>
                          <a:cs typeface="Calibri" panose="020F0502020204030204" pitchFamily="34" charset="0"/>
                        </a:rPr>
                        <a:t>12:40–12:30</a:t>
                      </a:r>
                      <a:endParaRPr lang="en-GB" sz="1100" dirty="0">
                        <a:solidFill>
                          <a:srgbClr val="142A33"/>
                        </a:solidFill>
                        <a:latin typeface="Calibri" panose="020F0502020204030204" pitchFamily="34" charset="0"/>
                        <a:cs typeface="Calibri" panose="020F0502020204030204" pitchFamily="34" charset="0"/>
                      </a:endParaRPr>
                    </a:p>
                  </a:txBody>
                  <a:tcPr anchor="ctr"/>
                </a:tc>
                <a:tc>
                  <a:txBody>
                    <a:bodyPr/>
                    <a:lstStyle/>
                    <a:p>
                      <a:pPr algn="ctr"/>
                      <a:r>
                        <a:rPr lang="en-GB" sz="1100" dirty="0">
                          <a:solidFill>
                            <a:srgbClr val="142A33"/>
                          </a:solidFill>
                          <a:latin typeface="Calibri" panose="020F0502020204030204" pitchFamily="34" charset="0"/>
                          <a:cs typeface="Calibri" panose="020F0502020204030204" pitchFamily="34" charset="0"/>
                        </a:rPr>
                        <a:t>13:40–14:00</a:t>
                      </a:r>
                    </a:p>
                  </a:txBody>
                  <a:tcPr anchor="ctr"/>
                </a:tc>
                <a:extLst>
                  <a:ext uri="{0D108BD9-81ED-4DB2-BD59-A6C34878D82A}">
                    <a16:rowId xmlns:a16="http://schemas.microsoft.com/office/drawing/2014/main" val="2413085152"/>
                  </a:ext>
                </a:extLst>
              </a:tr>
            </a:tbl>
          </a:graphicData>
        </a:graphic>
      </p:graphicFrame>
      <p:pic>
        <p:nvPicPr>
          <p:cNvPr id="31" name="Picture 6" descr="Equipment for sale _Page_1">
            <a:extLst>
              <a:ext uri="{FF2B5EF4-FFF2-40B4-BE49-F238E27FC236}">
                <a16:creationId xmlns:a16="http://schemas.microsoft.com/office/drawing/2014/main" id="{134DA244-0F8D-4F68-805F-221B944BB7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34" t="22981" r="37757" b="59180"/>
          <a:stretch/>
        </p:blipFill>
        <p:spPr bwMode="auto">
          <a:xfrm rot="2691819">
            <a:off x="7932045" y="2522488"/>
            <a:ext cx="870389" cy="99950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6" descr="Equipment for sale _Page_1">
            <a:extLst>
              <a:ext uri="{FF2B5EF4-FFF2-40B4-BE49-F238E27FC236}">
                <a16:creationId xmlns:a16="http://schemas.microsoft.com/office/drawing/2014/main" id="{03B07411-6DF9-4341-8417-77BD37B0F9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61" t="4715" r="15645" b="77098"/>
          <a:stretch/>
        </p:blipFill>
        <p:spPr bwMode="auto">
          <a:xfrm>
            <a:off x="6240815" y="1882603"/>
            <a:ext cx="2467280" cy="10189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34" name="Table 33">
            <a:extLst>
              <a:ext uri="{FF2B5EF4-FFF2-40B4-BE49-F238E27FC236}">
                <a16:creationId xmlns:a16="http://schemas.microsoft.com/office/drawing/2014/main" id="{8D1F10A1-8E03-4918-BED0-1144B5AD1C0F}"/>
              </a:ext>
            </a:extLst>
          </p:cNvPr>
          <p:cNvGraphicFramePr>
            <a:graphicFrameLocks noGrp="1"/>
          </p:cNvGraphicFramePr>
          <p:nvPr>
            <p:extLst/>
          </p:nvPr>
        </p:nvGraphicFramePr>
        <p:xfrm>
          <a:off x="8974130" y="5547687"/>
          <a:ext cx="2887397" cy="335280"/>
        </p:xfrm>
        <a:graphic>
          <a:graphicData uri="http://schemas.openxmlformats.org/drawingml/2006/table">
            <a:tbl>
              <a:tblPr firstRow="1" bandRow="1">
                <a:tableStyleId>{5C22544A-7EE6-4342-B048-85BDC9FD1C3A}</a:tableStyleId>
              </a:tblPr>
              <a:tblGrid>
                <a:gridCol w="2887397">
                  <a:extLst>
                    <a:ext uri="{9D8B030D-6E8A-4147-A177-3AD203B41FA5}">
                      <a16:colId xmlns:a16="http://schemas.microsoft.com/office/drawing/2014/main" val="2392273897"/>
                    </a:ext>
                  </a:extLst>
                </a:gridCol>
              </a:tblGrid>
              <a:tr h="178121">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normalizeH="0" baseline="0" dirty="0">
                          <a:ln>
                            <a:noFill/>
                          </a:ln>
                          <a:solidFill>
                            <a:schemeClr val="tx1"/>
                          </a:solidFill>
                          <a:effectLst/>
                          <a:latin typeface="Calibri" panose="020F0502020204030204" pitchFamily="34" charset="0"/>
                          <a:ea typeface="+mn-ea"/>
                          <a:cs typeface="+mn-cs"/>
                        </a:rPr>
                        <a:t>£15.00</a:t>
                      </a:r>
                      <a:endParaRPr kumimoji="0" lang="en-GB" sz="1600" b="1" i="0" u="none" strike="noStrike" kern="1200" cap="none" normalizeH="0" baseline="0" dirty="0">
                        <a:ln>
                          <a:noFill/>
                        </a:ln>
                        <a:solidFill>
                          <a:schemeClr val="tx1"/>
                        </a:solidFill>
                        <a:effectLst/>
                        <a:latin typeface="Calibri" panose="020F050202020403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302039"/>
                  </a:ext>
                </a:extLst>
              </a:tr>
            </a:tbl>
          </a:graphicData>
        </a:graphic>
      </p:graphicFrame>
      <p:sp>
        <p:nvSpPr>
          <p:cNvPr id="36" name="TextBox 35">
            <a:extLst>
              <a:ext uri="{FF2B5EF4-FFF2-40B4-BE49-F238E27FC236}">
                <a16:creationId xmlns:a16="http://schemas.microsoft.com/office/drawing/2014/main" id="{ACC4F06B-EEBF-450B-B7DD-CCF2197225B2}"/>
              </a:ext>
            </a:extLst>
          </p:cNvPr>
          <p:cNvSpPr txBox="1"/>
          <p:nvPr/>
        </p:nvSpPr>
        <p:spPr>
          <a:xfrm>
            <a:off x="6817708" y="5554756"/>
            <a:ext cx="2635334"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£1.70</a:t>
            </a:r>
          </a:p>
        </p:txBody>
      </p:sp>
      <p:sp>
        <p:nvSpPr>
          <p:cNvPr id="38" name="TextBox 37">
            <a:extLst>
              <a:ext uri="{FF2B5EF4-FFF2-40B4-BE49-F238E27FC236}">
                <a16:creationId xmlns:a16="http://schemas.microsoft.com/office/drawing/2014/main" id="{3C6ED1E8-FC63-425D-BB44-8AF979190E32}"/>
              </a:ext>
            </a:extLst>
          </p:cNvPr>
          <p:cNvSpPr txBox="1"/>
          <p:nvPr/>
        </p:nvSpPr>
        <p:spPr>
          <a:xfrm>
            <a:off x="6500811" y="3447311"/>
            <a:ext cx="5360709"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following items can be purchased from West Office using money on your ParentPay:</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6" name="Picture 2" descr="A3 Tuff Bag Assorted">
            <a:extLst>
              <a:ext uri="{FF2B5EF4-FFF2-40B4-BE49-F238E27FC236}">
                <a16:creationId xmlns:a16="http://schemas.microsoft.com/office/drawing/2014/main" id="{B5B2D3A7-3FA3-4C6A-AF6E-96EE13EC895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2" t="2286" r="2979" b="3210"/>
          <a:stretch/>
        </p:blipFill>
        <p:spPr bwMode="auto">
          <a:xfrm>
            <a:off x="7334798" y="4279940"/>
            <a:ext cx="1601154" cy="1185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descr="fx-85GT-728x512px">
            <a:extLst>
              <a:ext uri="{FF2B5EF4-FFF2-40B4-BE49-F238E27FC236}">
                <a16:creationId xmlns:a16="http://schemas.microsoft.com/office/drawing/2014/main" id="{4EF5A8A5-DE86-4634-A253-C8193B2899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31754" r="32710"/>
          <a:stretch>
            <a:fillRect/>
          </a:stretch>
        </p:blipFill>
        <p:spPr bwMode="auto">
          <a:xfrm>
            <a:off x="10059738" y="4201397"/>
            <a:ext cx="716179" cy="13444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0683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86EFE-4154-FD82-C862-6582C0A4E2E9}"/>
            </a:ext>
          </a:extLst>
        </p:cNvPr>
        <p:cNvGrpSpPr/>
        <p:nvPr/>
      </p:nvGrpSpPr>
      <p:grpSpPr>
        <a:xfrm>
          <a:off x="0" y="0"/>
          <a:ext cx="0" cy="0"/>
          <a:chOff x="0" y="0"/>
          <a:chExt cx="0" cy="0"/>
        </a:xfrm>
      </p:grpSpPr>
      <p:sp>
        <p:nvSpPr>
          <p:cNvPr id="6" name="Title 1"/>
          <p:cNvSpPr txBox="1">
            <a:spLocks/>
          </p:cNvSpPr>
          <p:nvPr/>
        </p:nvSpPr>
        <p:spPr>
          <a:xfrm>
            <a:off x="270638" y="332959"/>
            <a:ext cx="10602573" cy="2386594"/>
          </a:xfrm>
          <a:prstGeom prst="rect">
            <a:avLst/>
          </a:prstGeom>
        </p:spPr>
        <p:txBody>
          <a:bodyPr>
            <a:normAutofit fontScale="97500"/>
          </a:bodyPr>
          <a:lstStyle>
            <a:lvl1pPr algn="l" defTabSz="914377" rtl="0" eaLnBrk="1" latinLnBrk="0" hangingPunct="1">
              <a:lnSpc>
                <a:spcPct val="90000"/>
              </a:lnSpc>
              <a:spcBef>
                <a:spcPct val="0"/>
              </a:spcBef>
              <a:buNone/>
              <a:defRPr sz="4400" kern="1200">
                <a:solidFill>
                  <a:schemeClr val="tx1"/>
                </a:solidFill>
                <a:latin typeface="Aptos" panose="020B0004020202020204" pitchFamily="34" charset="0"/>
                <a:ea typeface="Verdana" panose="020B0604030504040204" pitchFamily="34" charset="0"/>
                <a:cs typeface="Segoe UI" panose="020B0502040204020203" pitchFamily="34" charset="0"/>
              </a:defRPr>
            </a:lvl1pPr>
          </a:lstStyle>
          <a:p>
            <a:r>
              <a:rPr lang="en-GB" sz="2911" dirty="0">
                <a:solidFill>
                  <a:srgbClr val="FF0000"/>
                </a:solidFill>
              </a:rPr>
              <a:t>Homework has been set for this week.</a:t>
            </a:r>
          </a:p>
          <a:p>
            <a:r>
              <a:rPr lang="en-GB" sz="2911" dirty="0">
                <a:solidFill>
                  <a:srgbClr val="FF0000"/>
                </a:solidFill>
              </a:rPr>
              <a:t>Remember to log in and complete your set tasks. </a:t>
            </a:r>
          </a:p>
        </p:txBody>
      </p:sp>
      <p:pic>
        <p:nvPicPr>
          <p:cNvPr id="8" name="Picture 7"/>
          <p:cNvPicPr>
            <a:picLocks noChangeAspect="1"/>
          </p:cNvPicPr>
          <p:nvPr/>
        </p:nvPicPr>
        <p:blipFill rotWithShape="1">
          <a:blip r:embed="rId3"/>
          <a:srcRect l="1782" t="1680" r="4835"/>
          <a:stretch/>
        </p:blipFill>
        <p:spPr>
          <a:xfrm>
            <a:off x="8543488" y="3046229"/>
            <a:ext cx="2212471" cy="1354405"/>
          </a:xfrm>
          <a:prstGeom prst="rect">
            <a:avLst/>
          </a:prstGeom>
        </p:spPr>
      </p:pic>
      <p:pic>
        <p:nvPicPr>
          <p:cNvPr id="2" name="Picture 1"/>
          <p:cNvPicPr>
            <a:picLocks noChangeAspect="1"/>
          </p:cNvPicPr>
          <p:nvPr/>
        </p:nvPicPr>
        <p:blipFill rotWithShape="1">
          <a:blip r:embed="rId4"/>
          <a:srcRect l="26769" t="41600" r="41731" b="55600"/>
          <a:stretch/>
        </p:blipFill>
        <p:spPr>
          <a:xfrm>
            <a:off x="8252205" y="4675831"/>
            <a:ext cx="3068835" cy="153441"/>
          </a:xfrm>
          <a:prstGeom prst="rect">
            <a:avLst/>
          </a:prstGeom>
        </p:spPr>
      </p:pic>
      <p:sp>
        <p:nvSpPr>
          <p:cNvPr id="4" name="TextBox 3"/>
          <p:cNvSpPr txBox="1"/>
          <p:nvPr/>
        </p:nvSpPr>
        <p:spPr>
          <a:xfrm>
            <a:off x="334979" y="4018565"/>
            <a:ext cx="3313568" cy="646331"/>
          </a:xfrm>
          <a:prstGeom prst="rect">
            <a:avLst/>
          </a:prstGeom>
          <a:noFill/>
        </p:spPr>
        <p:txBody>
          <a:bodyPr wrap="square" rtlCol="0">
            <a:spAutoFit/>
          </a:bodyPr>
          <a:lstStyle/>
          <a:p>
            <a:r>
              <a:rPr lang="en-GB" dirty="0" smtClean="0"/>
              <a:t>Have you completed and shown your Maths Teacher your booklet </a:t>
            </a:r>
            <a:endParaRPr lang="en-GB" dirty="0"/>
          </a:p>
        </p:txBody>
      </p:sp>
      <p:sp>
        <p:nvSpPr>
          <p:cNvPr id="9" name="Rectangle 8"/>
          <p:cNvSpPr/>
          <p:nvPr/>
        </p:nvSpPr>
        <p:spPr>
          <a:xfrm>
            <a:off x="270639" y="1924815"/>
            <a:ext cx="3503691" cy="34361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071586" y="1924815"/>
            <a:ext cx="3503691" cy="34361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155203" y="4049968"/>
            <a:ext cx="3388469" cy="646331"/>
          </a:xfrm>
          <a:prstGeom prst="rect">
            <a:avLst/>
          </a:prstGeom>
          <a:noFill/>
        </p:spPr>
        <p:txBody>
          <a:bodyPr wrap="square" rtlCol="0">
            <a:spAutoFit/>
          </a:bodyPr>
          <a:lstStyle/>
          <a:p>
            <a:r>
              <a:rPr lang="en-GB" dirty="0" smtClean="0"/>
              <a:t>Have you completed and shown your Science Teacher your booklet </a:t>
            </a:r>
            <a:endParaRPr lang="en-GB" dirty="0"/>
          </a:p>
        </p:txBody>
      </p:sp>
      <p:sp>
        <p:nvSpPr>
          <p:cNvPr id="12" name="Rectangle 11"/>
          <p:cNvSpPr/>
          <p:nvPr/>
        </p:nvSpPr>
        <p:spPr>
          <a:xfrm>
            <a:off x="7897879" y="1890266"/>
            <a:ext cx="3503691" cy="34361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493686" y="2057377"/>
            <a:ext cx="1367525" cy="400110"/>
          </a:xfrm>
          <a:prstGeom prst="rect">
            <a:avLst/>
          </a:prstGeom>
          <a:noFill/>
        </p:spPr>
        <p:txBody>
          <a:bodyPr wrap="square" rtlCol="0">
            <a:spAutoFit/>
          </a:bodyPr>
          <a:lstStyle/>
          <a:p>
            <a:r>
              <a:rPr lang="en-GB" sz="2000" b="1" dirty="0" smtClean="0">
                <a:solidFill>
                  <a:srgbClr val="00B0F0"/>
                </a:solidFill>
              </a:rPr>
              <a:t>MATHS </a:t>
            </a:r>
            <a:endParaRPr lang="en-GB" sz="2000" b="1" dirty="0">
              <a:solidFill>
                <a:srgbClr val="00B0F0"/>
              </a:solidFill>
            </a:endParaRPr>
          </a:p>
        </p:txBody>
      </p:sp>
      <p:sp>
        <p:nvSpPr>
          <p:cNvPr id="14" name="TextBox 13"/>
          <p:cNvSpPr txBox="1"/>
          <p:nvPr/>
        </p:nvSpPr>
        <p:spPr>
          <a:xfrm>
            <a:off x="5307307" y="2029606"/>
            <a:ext cx="1491845" cy="400110"/>
          </a:xfrm>
          <a:prstGeom prst="rect">
            <a:avLst/>
          </a:prstGeom>
          <a:noFill/>
        </p:spPr>
        <p:txBody>
          <a:bodyPr wrap="square" rtlCol="0">
            <a:spAutoFit/>
          </a:bodyPr>
          <a:lstStyle/>
          <a:p>
            <a:r>
              <a:rPr lang="en-GB" sz="2000" b="1" dirty="0" smtClean="0">
                <a:solidFill>
                  <a:srgbClr val="00B0F0"/>
                </a:solidFill>
              </a:rPr>
              <a:t>SCIENCE </a:t>
            </a:r>
            <a:endParaRPr lang="en-GB" sz="2000" b="1" dirty="0">
              <a:solidFill>
                <a:srgbClr val="00B0F0"/>
              </a:solidFill>
            </a:endParaRPr>
          </a:p>
        </p:txBody>
      </p:sp>
      <p:sp>
        <p:nvSpPr>
          <p:cNvPr id="15" name="TextBox 14"/>
          <p:cNvSpPr txBox="1"/>
          <p:nvPr/>
        </p:nvSpPr>
        <p:spPr>
          <a:xfrm>
            <a:off x="8509911" y="1967663"/>
            <a:ext cx="2553424" cy="400110"/>
          </a:xfrm>
          <a:prstGeom prst="rect">
            <a:avLst/>
          </a:prstGeom>
          <a:noFill/>
        </p:spPr>
        <p:txBody>
          <a:bodyPr wrap="square" rtlCol="0">
            <a:spAutoFit/>
          </a:bodyPr>
          <a:lstStyle/>
          <a:p>
            <a:r>
              <a:rPr lang="en-GB" sz="2000" b="1" dirty="0" smtClean="0">
                <a:solidFill>
                  <a:srgbClr val="00B0F0"/>
                </a:solidFill>
              </a:rPr>
              <a:t>ALL OTHER SUBJECTS </a:t>
            </a:r>
            <a:endParaRPr lang="en-GB" sz="2000" b="1" dirty="0">
              <a:solidFill>
                <a:srgbClr val="00B0F0"/>
              </a:solidFill>
            </a:endParaRPr>
          </a:p>
        </p:txBody>
      </p:sp>
    </p:spTree>
    <p:extLst>
      <p:ext uri="{BB962C8B-B14F-4D97-AF65-F5344CB8AC3E}">
        <p14:creationId xmlns:p14="http://schemas.microsoft.com/office/powerpoint/2010/main" val="779084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215997" y="1061918"/>
            <a:ext cx="5647533" cy="5647533"/>
          </a:xfrm>
          <a:prstGeom prst="rect">
            <a:avLst/>
          </a:prstGeom>
        </p:spPr>
      </p:pic>
      <p:sp>
        <p:nvSpPr>
          <p:cNvPr id="20" name="TextBox 19"/>
          <p:cNvSpPr txBox="1"/>
          <p:nvPr/>
        </p:nvSpPr>
        <p:spPr>
          <a:xfrm>
            <a:off x="99308" y="68840"/>
            <a:ext cx="6514733" cy="1323439"/>
          </a:xfrm>
          <a:prstGeom prst="rect">
            <a:avLst/>
          </a:prstGeom>
          <a:noFill/>
        </p:spPr>
        <p:txBody>
          <a:bodyPr wrap="square" rtlCol="0">
            <a:spAutoFit/>
          </a:bodyPr>
          <a:lstStyle/>
          <a:p>
            <a:pPr marL="0" marR="0" lvl="0" indent="0" algn="ctr" defTabSz="277246"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Secure your </a:t>
            </a:r>
            <a:r>
              <a:rPr kumimoji="0" lang="en-GB" sz="4000" b="0" i="0" u="sng"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Wellbeing: </a:t>
            </a:r>
            <a:r>
              <a:rPr kumimoji="0" lang="en-GB" sz="4000" b="0"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Learning Journey</a:t>
            </a:r>
          </a:p>
        </p:txBody>
      </p:sp>
      <p:pic>
        <p:nvPicPr>
          <p:cNvPr id="18" name="Picture 17" descr="Logo&#10;&#10;Description automatically generated">
            <a:extLst>
              <a:ext uri="{FF2B5EF4-FFF2-40B4-BE49-F238E27FC236}">
                <a16:creationId xmlns:a16="http://schemas.microsoft.com/office/drawing/2014/main" id="{07E73F21-BD7F-E769-B703-F6FC05FC3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28" name="Rounded Rectangle 27"/>
          <p:cNvSpPr/>
          <p:nvPr/>
        </p:nvSpPr>
        <p:spPr>
          <a:xfrm>
            <a:off x="581290" y="1586889"/>
            <a:ext cx="1446050" cy="1008041"/>
          </a:xfrm>
          <a:prstGeom prst="roundRect">
            <a:avLst/>
          </a:prstGeom>
          <a:solidFill>
            <a:srgbClr val="00B050"/>
          </a:solidFill>
          <a:effectLst>
            <a:glow rad="139700">
              <a:srgbClr val="FF0000">
                <a:alpha val="40000"/>
              </a:srgb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2772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How to stay safe now you are more independent</a:t>
            </a:r>
            <a:endPar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9" name="Rounded Rectangle 28"/>
          <p:cNvSpPr/>
          <p:nvPr/>
        </p:nvSpPr>
        <p:spPr>
          <a:xfrm>
            <a:off x="2525775" y="1618155"/>
            <a:ext cx="1446050" cy="1008041"/>
          </a:xfrm>
          <a:prstGeom prst="roundRect">
            <a:avLst/>
          </a:prstGeom>
          <a:solidFill>
            <a:srgbClr val="FFFF00"/>
          </a:solidFill>
          <a:effectLst>
            <a:glow rad="139700">
              <a:srgbClr val="FF0000">
                <a:alpha val="40000"/>
              </a:srgbClr>
            </a:glow>
          </a:effectLst>
        </p:spPr>
        <p:style>
          <a:lnRef idx="2">
            <a:schemeClr val="accent2"/>
          </a:lnRef>
          <a:fillRef idx="1">
            <a:schemeClr val="lt1"/>
          </a:fillRef>
          <a:effectRef idx="0">
            <a:schemeClr val="accent2"/>
          </a:effectRef>
          <a:fontRef idx="minor">
            <a:schemeClr val="dk1"/>
          </a:fontRef>
        </p:style>
        <p:txBody>
          <a:bodyPr rtlCol="0" anchor="ctr"/>
          <a:lstStyle/>
          <a:p>
            <a:pPr algn="ctr" defTabSz="277246">
              <a:defRPr/>
            </a:pPr>
            <a:r>
              <a:rPr lang="en-US" sz="1400" dirty="0" smtClean="0">
                <a:solidFill>
                  <a:prstClr val="black"/>
                </a:solidFill>
                <a:latin typeface="Comic Sans MS" panose="030F0702030302020204" pitchFamily="66" charset="0"/>
              </a:rPr>
              <a:t>What is blood and organ donation?</a:t>
            </a:r>
            <a:endParaRPr lang="en-US" sz="1400" dirty="0">
              <a:solidFill>
                <a:prstClr val="black"/>
              </a:solidFill>
              <a:latin typeface="Comic Sans MS" panose="030F0702030302020204" pitchFamily="66" charset="0"/>
            </a:endParaRPr>
          </a:p>
        </p:txBody>
      </p:sp>
      <p:sp>
        <p:nvSpPr>
          <p:cNvPr id="30" name="Rounded Rectangle 29"/>
          <p:cNvSpPr/>
          <p:nvPr/>
        </p:nvSpPr>
        <p:spPr>
          <a:xfrm>
            <a:off x="4470261" y="1592857"/>
            <a:ext cx="1446050" cy="1008041"/>
          </a:xfrm>
          <a:prstGeom prst="roundRect">
            <a:avLst/>
          </a:prstGeom>
          <a:solidFill>
            <a:schemeClr val="bg1"/>
          </a:solidFill>
          <a:effectLst>
            <a:glow rad="139700">
              <a:srgbClr val="FF0000">
                <a:alpha val="40000"/>
              </a:srgb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2772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How people</a:t>
            </a:r>
            <a:r>
              <a:rPr kumimoji="0" lang="en-US" sz="1400" b="0" i="0" u="none"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become involved in gang culture</a:t>
            </a:r>
            <a:r>
              <a:rPr kumimoji="0" 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1" name="Rounded Rectangle 30"/>
          <p:cNvSpPr/>
          <p:nvPr/>
        </p:nvSpPr>
        <p:spPr>
          <a:xfrm>
            <a:off x="6414746" y="1586888"/>
            <a:ext cx="1446050" cy="1008041"/>
          </a:xfrm>
          <a:prstGeom prst="roundRect">
            <a:avLst/>
          </a:prstGeom>
          <a:solidFill>
            <a:schemeClr val="bg1"/>
          </a:solidFill>
          <a:effectLst>
            <a:glow rad="139700">
              <a:srgbClr val="FF0000">
                <a:alpha val="40000"/>
              </a:srgb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2772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What impact can gang culture have on relationships?</a:t>
            </a:r>
            <a:endPar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2" name="Rounded Rectangle 31"/>
          <p:cNvSpPr/>
          <p:nvPr/>
        </p:nvSpPr>
        <p:spPr>
          <a:xfrm>
            <a:off x="8422755" y="1606240"/>
            <a:ext cx="1514832" cy="1008041"/>
          </a:xfrm>
          <a:prstGeom prst="roundRect">
            <a:avLst/>
          </a:prstGeom>
          <a:solidFill>
            <a:schemeClr val="bg1"/>
          </a:solidFill>
          <a:effectLst>
            <a:glow rad="139700">
              <a:srgbClr val="FF0000">
                <a:alpha val="40000"/>
              </a:srgb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2772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What impact does gang</a:t>
            </a:r>
            <a:r>
              <a:rPr kumimoji="0" lang="en-US" sz="1400" b="0" i="0" u="none"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culture have on the community?</a:t>
            </a:r>
            <a:endPar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3" name="Rounded Rectangle 32"/>
          <p:cNvSpPr/>
          <p:nvPr/>
        </p:nvSpPr>
        <p:spPr>
          <a:xfrm>
            <a:off x="10499546" y="1605223"/>
            <a:ext cx="1446050" cy="1008041"/>
          </a:xfrm>
          <a:prstGeom prst="roundRect">
            <a:avLst/>
          </a:prstGeom>
          <a:solidFill>
            <a:schemeClr val="bg1"/>
          </a:solidFill>
          <a:effectLst>
            <a:glow rad="139700">
              <a:srgbClr val="FF0000">
                <a:alpha val="40000"/>
              </a:srgbClr>
            </a:glo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2772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How can I be</a:t>
            </a:r>
            <a:r>
              <a:rPr kumimoji="0" lang="en-US" sz="1400" b="0" i="0" u="none"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a good role model in my community?</a:t>
            </a:r>
            <a:endPar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4" name="Content Placeholder 2"/>
          <p:cNvSpPr txBox="1">
            <a:spLocks/>
          </p:cNvSpPr>
          <p:nvPr/>
        </p:nvSpPr>
        <p:spPr>
          <a:xfrm>
            <a:off x="175490" y="3123340"/>
            <a:ext cx="6774910" cy="3586111"/>
          </a:xfrm>
          <a:prstGeom prst="rect">
            <a:avLst/>
          </a:prstGeom>
          <a:ln>
            <a:solidFill>
              <a:srgbClr val="E74519"/>
            </a:solidFill>
          </a:ln>
        </p:spPr>
        <p:txBody>
          <a:bodyPr vert="horz" lIns="55449" tIns="27725" rIns="55449" bIns="2772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54499">
              <a:lnSpc>
                <a:spcPct val="110000"/>
              </a:lnSpc>
              <a:spcBef>
                <a:spcPts val="607"/>
              </a:spcBef>
              <a:buNone/>
              <a:defRPr/>
            </a:pPr>
            <a:r>
              <a:rPr lang="en-US" sz="1800" b="1" dirty="0">
                <a:solidFill>
                  <a:prstClr val="black"/>
                </a:solidFill>
                <a:latin typeface="Comic Sans MS"/>
              </a:rPr>
              <a:t>Today we will look at:</a:t>
            </a:r>
          </a:p>
          <a:p>
            <a:pPr marL="0" indent="0" defTabSz="554499">
              <a:lnSpc>
                <a:spcPct val="110000"/>
              </a:lnSpc>
              <a:spcBef>
                <a:spcPts val="607"/>
              </a:spcBef>
              <a:buNone/>
              <a:defRPr/>
            </a:pPr>
            <a:endParaRPr lang="en-US" sz="1800" b="1" dirty="0">
              <a:solidFill>
                <a:prstClr val="black"/>
              </a:solidFill>
              <a:latin typeface="Comic Sans MS"/>
            </a:endParaRPr>
          </a:p>
          <a:p>
            <a:pPr marL="0" indent="0" defTabSz="554499">
              <a:lnSpc>
                <a:spcPct val="110000"/>
              </a:lnSpc>
              <a:spcBef>
                <a:spcPts val="607"/>
              </a:spcBef>
              <a:buNone/>
              <a:defRPr/>
            </a:pPr>
            <a:r>
              <a:rPr lang="en-US" sz="1940" b="1" dirty="0" smtClean="0">
                <a:solidFill>
                  <a:prstClr val="black"/>
                </a:solidFill>
                <a:latin typeface="Comic Sans MS"/>
              </a:rPr>
              <a:t>What is blood and organ donation?</a:t>
            </a:r>
            <a:endParaRPr lang="en-US" sz="1940" b="1" dirty="0">
              <a:solidFill>
                <a:prstClr val="black"/>
              </a:solidFill>
              <a:latin typeface="Comic Sans MS"/>
            </a:endParaRPr>
          </a:p>
          <a:p>
            <a:pPr marL="0" indent="0" defTabSz="554499">
              <a:lnSpc>
                <a:spcPct val="110000"/>
              </a:lnSpc>
              <a:spcBef>
                <a:spcPts val="607"/>
              </a:spcBef>
              <a:buNone/>
              <a:defRPr/>
            </a:pPr>
            <a:endParaRPr lang="en-US" sz="1940" b="1" dirty="0">
              <a:solidFill>
                <a:prstClr val="black"/>
              </a:solidFill>
              <a:latin typeface="Comic Sans MS"/>
            </a:endParaRPr>
          </a:p>
          <a:p>
            <a:pPr marL="0" indent="0" defTabSz="554499">
              <a:lnSpc>
                <a:spcPct val="110000"/>
              </a:lnSpc>
              <a:spcBef>
                <a:spcPts val="607"/>
              </a:spcBef>
              <a:buNone/>
              <a:defRPr/>
            </a:pPr>
            <a:r>
              <a:rPr lang="en-US" sz="1940" b="1" dirty="0">
                <a:solidFill>
                  <a:prstClr val="black"/>
                </a:solidFill>
                <a:latin typeface="Comic Sans MS"/>
              </a:rPr>
              <a:t>This includes:</a:t>
            </a:r>
          </a:p>
          <a:p>
            <a:pPr marL="138623" indent="-138623" defTabSz="554499">
              <a:lnSpc>
                <a:spcPct val="110000"/>
              </a:lnSpc>
              <a:spcBef>
                <a:spcPts val="607"/>
              </a:spcBef>
              <a:buFontTx/>
              <a:buChar char="-"/>
              <a:defRPr/>
            </a:pPr>
            <a:r>
              <a:rPr lang="en-US" sz="1940" b="1" dirty="0" smtClean="0">
                <a:solidFill>
                  <a:prstClr val="black"/>
                </a:solidFill>
                <a:latin typeface="Comic Sans MS"/>
              </a:rPr>
              <a:t>Definition of blood and organ donation</a:t>
            </a:r>
          </a:p>
          <a:p>
            <a:pPr marL="138623" indent="-138623" defTabSz="554499">
              <a:lnSpc>
                <a:spcPct val="110000"/>
              </a:lnSpc>
              <a:spcBef>
                <a:spcPts val="607"/>
              </a:spcBef>
              <a:buFontTx/>
              <a:buChar char="-"/>
              <a:defRPr/>
            </a:pPr>
            <a:r>
              <a:rPr lang="en-US" sz="1940" b="1" dirty="0" smtClean="0">
                <a:solidFill>
                  <a:prstClr val="black"/>
                </a:solidFill>
                <a:latin typeface="Comic Sans MS"/>
              </a:rPr>
              <a:t>Why donations are needed</a:t>
            </a:r>
          </a:p>
          <a:p>
            <a:pPr marL="138623" indent="-138623" defTabSz="554499">
              <a:lnSpc>
                <a:spcPct val="110000"/>
              </a:lnSpc>
              <a:spcBef>
                <a:spcPts val="607"/>
              </a:spcBef>
              <a:buFontTx/>
              <a:buChar char="-"/>
              <a:defRPr/>
            </a:pPr>
            <a:endParaRPr lang="en-US" sz="1940" b="1" dirty="0">
              <a:solidFill>
                <a:prstClr val="black"/>
              </a:solidFill>
              <a:latin typeface="Comic Sans MS"/>
            </a:endParaRPr>
          </a:p>
          <a:p>
            <a:pPr marL="0" marR="0" lvl="0" indent="0" algn="l" defTabSz="554499" rtl="0" eaLnBrk="1" fontAlgn="auto" latinLnBrk="0" hangingPunct="1">
              <a:lnSpc>
                <a:spcPct val="110000"/>
              </a:lnSpc>
              <a:spcBef>
                <a:spcPts val="607"/>
              </a:spcBef>
              <a:spcAft>
                <a:spcPts val="0"/>
              </a:spcAft>
              <a:buClrTx/>
              <a:buSzTx/>
              <a:buFont typeface="Arial" panose="020B0604020202020204" pitchFamily="34" charset="0"/>
              <a:buNone/>
              <a:tabLst/>
              <a:defRPr/>
            </a:pPr>
            <a:endParaRPr kumimoji="0" lang="en-US" sz="1940" b="1" i="0" u="none" strike="noStrike" kern="1200" cap="none" spc="0" normalizeH="0" baseline="0" noProof="0" dirty="0">
              <a:ln>
                <a:noFill/>
              </a:ln>
              <a:solidFill>
                <a:prstClr val="black"/>
              </a:solidFill>
              <a:effectLst/>
              <a:uLnTx/>
              <a:uFillTx/>
              <a:latin typeface="Comic Sans MS"/>
              <a:ea typeface="+mn-ea"/>
              <a:cs typeface="+mn-cs"/>
            </a:endParaRPr>
          </a:p>
        </p:txBody>
      </p:sp>
      <p:sp>
        <p:nvSpPr>
          <p:cNvPr id="14" name="Content Placeholder 2"/>
          <p:cNvSpPr txBox="1">
            <a:spLocks/>
          </p:cNvSpPr>
          <p:nvPr/>
        </p:nvSpPr>
        <p:spPr>
          <a:xfrm>
            <a:off x="7274975" y="3095752"/>
            <a:ext cx="4674666" cy="3586111"/>
          </a:xfrm>
          <a:prstGeom prst="rect">
            <a:avLst/>
          </a:prstGeom>
          <a:ln>
            <a:solidFill>
              <a:srgbClr val="E74519"/>
            </a:solidFill>
          </a:ln>
        </p:spPr>
        <p:txBody>
          <a:bodyPr vert="horz" lIns="55449" tIns="27725" rIns="55449" bIns="2772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499" rtl="0" eaLnBrk="1" fontAlgn="auto" latinLnBrk="0" hangingPunct="1">
              <a:lnSpc>
                <a:spcPct val="110000"/>
              </a:lnSpc>
              <a:spcBef>
                <a:spcPts val="607"/>
              </a:spcBef>
              <a:spcAft>
                <a:spcPts val="0"/>
              </a:spcAft>
              <a:buClrTx/>
              <a:buSzTx/>
              <a:buFont typeface="Arial" panose="020B0604020202020204" pitchFamily="34" charset="0"/>
              <a:buNone/>
              <a:tabLst/>
              <a:defRPr/>
            </a:pPr>
            <a:r>
              <a:rPr kumimoji="0" lang="en-US" sz="2183" b="1" i="0" u="none" strike="noStrike" kern="1200" cap="none" spc="0" normalizeH="0" baseline="0" noProof="0" dirty="0">
                <a:ln>
                  <a:noFill/>
                </a:ln>
                <a:solidFill>
                  <a:prstClr val="black"/>
                </a:solidFill>
                <a:effectLst/>
                <a:uLnTx/>
                <a:uFillTx/>
                <a:latin typeface="Comic Sans MS"/>
                <a:ea typeface="+mn-ea"/>
                <a:cs typeface="+mn-cs"/>
              </a:rPr>
              <a:t>Please remember that during the lesson we should not be asking any pupil or teacher personal questions.</a:t>
            </a:r>
          </a:p>
          <a:p>
            <a:pPr marL="0" marR="0" lvl="0" indent="0" algn="l" defTabSz="554499" rtl="0" eaLnBrk="1" fontAlgn="auto" latinLnBrk="0" hangingPunct="1">
              <a:lnSpc>
                <a:spcPct val="110000"/>
              </a:lnSpc>
              <a:spcBef>
                <a:spcPts val="607"/>
              </a:spcBef>
              <a:spcAft>
                <a:spcPts val="0"/>
              </a:spcAft>
              <a:buClrTx/>
              <a:buSzTx/>
              <a:buFont typeface="Arial" panose="020B0604020202020204" pitchFamily="34" charset="0"/>
              <a:buNone/>
              <a:tabLst/>
              <a:defRPr/>
            </a:pPr>
            <a:endParaRPr kumimoji="0" lang="en-US" sz="2183" b="1" i="0" u="none" strike="noStrike" kern="1200" cap="none" spc="0" normalizeH="0" baseline="0" noProof="0" dirty="0">
              <a:ln>
                <a:noFill/>
              </a:ln>
              <a:solidFill>
                <a:prstClr val="black"/>
              </a:solidFill>
              <a:effectLst/>
              <a:uLnTx/>
              <a:uFillTx/>
              <a:latin typeface="Comic Sans MS"/>
              <a:ea typeface="+mn-ea"/>
              <a:cs typeface="+mn-cs"/>
            </a:endParaRPr>
          </a:p>
          <a:p>
            <a:pPr marL="0" marR="0" lvl="0" indent="0" algn="l" defTabSz="554499" rtl="0" eaLnBrk="1" fontAlgn="auto" latinLnBrk="0" hangingPunct="1">
              <a:lnSpc>
                <a:spcPct val="110000"/>
              </a:lnSpc>
              <a:spcBef>
                <a:spcPts val="607"/>
              </a:spcBef>
              <a:spcAft>
                <a:spcPts val="0"/>
              </a:spcAft>
              <a:buClrTx/>
              <a:buSzTx/>
              <a:buFont typeface="Arial" panose="020B0604020202020204" pitchFamily="34" charset="0"/>
              <a:buNone/>
              <a:tabLst/>
              <a:defRPr/>
            </a:pPr>
            <a:r>
              <a:rPr kumimoji="0" lang="en-US" sz="2183" b="1" i="0" u="none" strike="noStrike" kern="1200" cap="none" spc="0" normalizeH="0" baseline="0" noProof="0" dirty="0">
                <a:ln>
                  <a:noFill/>
                </a:ln>
                <a:solidFill>
                  <a:prstClr val="black"/>
                </a:solidFill>
                <a:effectLst/>
                <a:uLnTx/>
                <a:uFillTx/>
                <a:latin typeface="Comic Sans MS"/>
                <a:ea typeface="+mn-ea"/>
                <a:cs typeface="+mn-cs"/>
              </a:rPr>
              <a:t>Your teacher can ask you questions but this will be to check your knowledge in the lesson.</a:t>
            </a:r>
          </a:p>
        </p:txBody>
      </p:sp>
    </p:spTree>
    <p:extLst>
      <p:ext uri="{BB962C8B-B14F-4D97-AF65-F5344CB8AC3E}">
        <p14:creationId xmlns:p14="http://schemas.microsoft.com/office/powerpoint/2010/main" val="209274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0" y="1261997"/>
            <a:ext cx="6416009" cy="5204117"/>
          </a:xfrm>
        </p:spPr>
        <p:txBody>
          <a:bodyPr>
            <a:normAutofit/>
          </a:bodyPr>
          <a:lstStyle/>
          <a:p>
            <a:pPr marL="0" indent="0">
              <a:buNone/>
            </a:pPr>
            <a:r>
              <a:rPr lang="en-US" sz="3638" dirty="0" smtClean="0"/>
              <a:t>Blood donation is</a:t>
            </a:r>
            <a:r>
              <a:rPr lang="en-US" sz="3638" dirty="0"/>
              <a:t>…</a:t>
            </a:r>
          </a:p>
          <a:p>
            <a:pPr marL="0" indent="0">
              <a:buNone/>
            </a:pPr>
            <a:endParaRPr lang="en-US" sz="3638" dirty="0"/>
          </a:p>
          <a:p>
            <a:pPr marL="0" indent="0">
              <a:buNone/>
            </a:pPr>
            <a:r>
              <a:rPr lang="en-US" sz="3638" dirty="0" smtClean="0"/>
              <a:t>“when a person voluntarily has blood drawn and used for transfusion to help or save another person.”</a:t>
            </a:r>
            <a:endParaRPr lang="en-US" sz="4000" dirty="0"/>
          </a:p>
          <a:p>
            <a:pPr marL="0" indent="0">
              <a:buNone/>
            </a:pPr>
            <a:endParaRPr lang="en-US" sz="3638" dirty="0" smtClean="0"/>
          </a:p>
          <a:p>
            <a:pPr marL="0" indent="0">
              <a:buNone/>
            </a:pPr>
            <a:endParaRPr lang="en-US" sz="3638" dirty="0"/>
          </a:p>
          <a:p>
            <a:pPr marL="0" indent="0">
              <a:buNone/>
            </a:pPr>
            <a:endParaRPr lang="en-US" sz="3638" dirty="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What is blood donation?</a:t>
            </a:r>
            <a:endParaRPr sz="2426" spc="27" dirty="0"/>
          </a:p>
        </p:txBody>
      </p:sp>
      <p:pic>
        <p:nvPicPr>
          <p:cNvPr id="3" name="Picture 2"/>
          <p:cNvPicPr>
            <a:picLocks noChangeAspect="1"/>
          </p:cNvPicPr>
          <p:nvPr/>
        </p:nvPicPr>
        <p:blipFill>
          <a:blip r:embed="rId4"/>
          <a:stretch>
            <a:fillRect/>
          </a:stretch>
        </p:blipFill>
        <p:spPr>
          <a:xfrm>
            <a:off x="7805687" y="1398170"/>
            <a:ext cx="2466975" cy="1847850"/>
          </a:xfrm>
          <a:prstGeom prst="rect">
            <a:avLst/>
          </a:prstGeom>
        </p:spPr>
      </p:pic>
      <p:pic>
        <p:nvPicPr>
          <p:cNvPr id="9" name="Picture 8"/>
          <p:cNvPicPr>
            <a:picLocks noChangeAspect="1"/>
          </p:cNvPicPr>
          <p:nvPr/>
        </p:nvPicPr>
        <p:blipFill>
          <a:blip r:embed="rId5"/>
          <a:stretch>
            <a:fillRect/>
          </a:stretch>
        </p:blipFill>
        <p:spPr>
          <a:xfrm>
            <a:off x="8819398" y="2997280"/>
            <a:ext cx="2638425" cy="1733550"/>
          </a:xfrm>
          <a:prstGeom prst="rect">
            <a:avLst/>
          </a:prstGeom>
        </p:spPr>
      </p:pic>
      <p:pic>
        <p:nvPicPr>
          <p:cNvPr id="11" name="Picture 10"/>
          <p:cNvPicPr>
            <a:picLocks noChangeAspect="1"/>
          </p:cNvPicPr>
          <p:nvPr/>
        </p:nvPicPr>
        <p:blipFill>
          <a:blip r:embed="rId6"/>
          <a:stretch>
            <a:fillRect/>
          </a:stretch>
        </p:blipFill>
        <p:spPr>
          <a:xfrm>
            <a:off x="8405878" y="4730830"/>
            <a:ext cx="2466975" cy="1847850"/>
          </a:xfrm>
          <a:prstGeom prst="rect">
            <a:avLst/>
          </a:prstGeom>
        </p:spPr>
      </p:pic>
    </p:spTree>
    <p:extLst>
      <p:ext uri="{BB962C8B-B14F-4D97-AF65-F5344CB8AC3E}">
        <p14:creationId xmlns:p14="http://schemas.microsoft.com/office/powerpoint/2010/main" val="3118343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0" y="1261997"/>
            <a:ext cx="6416009" cy="5204117"/>
          </a:xfrm>
        </p:spPr>
        <p:txBody>
          <a:bodyPr>
            <a:normAutofit fontScale="92500" lnSpcReduction="10000"/>
          </a:bodyPr>
          <a:lstStyle/>
          <a:p>
            <a:pPr marL="0" indent="0">
              <a:buNone/>
            </a:pPr>
            <a:r>
              <a:rPr lang="en-US" sz="3638" dirty="0" smtClean="0"/>
              <a:t>Organ donation is</a:t>
            </a:r>
            <a:r>
              <a:rPr lang="en-US" sz="3638" dirty="0"/>
              <a:t>…</a:t>
            </a:r>
          </a:p>
          <a:p>
            <a:pPr marL="0" indent="0">
              <a:buNone/>
            </a:pPr>
            <a:endParaRPr lang="en-US" sz="3638" dirty="0"/>
          </a:p>
          <a:p>
            <a:pPr marL="0" indent="0">
              <a:buNone/>
            </a:pPr>
            <a:r>
              <a:rPr lang="en-US" sz="3638" dirty="0" smtClean="0"/>
              <a:t>“deciding to give an organ to save or transform the life of someone else”</a:t>
            </a:r>
          </a:p>
          <a:p>
            <a:pPr marL="0" indent="0">
              <a:buNone/>
            </a:pPr>
            <a:endParaRPr lang="en-US" sz="3638" dirty="0"/>
          </a:p>
          <a:p>
            <a:pPr marL="0" indent="0">
              <a:buNone/>
            </a:pPr>
            <a:r>
              <a:rPr lang="en-US" sz="3638" dirty="0" smtClean="0"/>
              <a:t>Organs can be donated while people are alive (such as kidney donation). However most organ donations come from people who have died.</a:t>
            </a:r>
            <a:endParaRPr lang="en-US" sz="4000" dirty="0"/>
          </a:p>
          <a:p>
            <a:pPr marL="0" indent="0">
              <a:buNone/>
            </a:pPr>
            <a:endParaRPr lang="en-US" sz="3638" dirty="0" smtClean="0"/>
          </a:p>
          <a:p>
            <a:pPr marL="0" indent="0">
              <a:buNone/>
            </a:pPr>
            <a:endParaRPr lang="en-US" sz="3638" dirty="0"/>
          </a:p>
          <a:p>
            <a:pPr marL="0" indent="0">
              <a:buNone/>
            </a:pPr>
            <a:endParaRPr lang="en-US" sz="3638" dirty="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What is organ donation?</a:t>
            </a:r>
            <a:endParaRPr sz="2426" spc="27" dirty="0"/>
          </a:p>
        </p:txBody>
      </p:sp>
      <p:pic>
        <p:nvPicPr>
          <p:cNvPr id="3" name="Picture 2"/>
          <p:cNvPicPr>
            <a:picLocks noChangeAspect="1"/>
          </p:cNvPicPr>
          <p:nvPr/>
        </p:nvPicPr>
        <p:blipFill>
          <a:blip r:embed="rId4"/>
          <a:stretch>
            <a:fillRect/>
          </a:stretch>
        </p:blipFill>
        <p:spPr>
          <a:xfrm>
            <a:off x="7805687" y="1398170"/>
            <a:ext cx="2466975" cy="1847850"/>
          </a:xfrm>
          <a:prstGeom prst="rect">
            <a:avLst/>
          </a:prstGeom>
        </p:spPr>
      </p:pic>
      <p:pic>
        <p:nvPicPr>
          <p:cNvPr id="9" name="Picture 8"/>
          <p:cNvPicPr>
            <a:picLocks noChangeAspect="1"/>
          </p:cNvPicPr>
          <p:nvPr/>
        </p:nvPicPr>
        <p:blipFill>
          <a:blip r:embed="rId5"/>
          <a:stretch>
            <a:fillRect/>
          </a:stretch>
        </p:blipFill>
        <p:spPr>
          <a:xfrm>
            <a:off x="8819398" y="2997280"/>
            <a:ext cx="2638425" cy="1733550"/>
          </a:xfrm>
          <a:prstGeom prst="rect">
            <a:avLst/>
          </a:prstGeom>
        </p:spPr>
      </p:pic>
      <p:pic>
        <p:nvPicPr>
          <p:cNvPr id="11" name="Picture 10"/>
          <p:cNvPicPr>
            <a:picLocks noChangeAspect="1"/>
          </p:cNvPicPr>
          <p:nvPr/>
        </p:nvPicPr>
        <p:blipFill>
          <a:blip r:embed="rId6"/>
          <a:stretch>
            <a:fillRect/>
          </a:stretch>
        </p:blipFill>
        <p:spPr>
          <a:xfrm>
            <a:off x="8405878" y="4730830"/>
            <a:ext cx="2466975" cy="1847850"/>
          </a:xfrm>
          <a:prstGeom prst="rect">
            <a:avLst/>
          </a:prstGeom>
        </p:spPr>
      </p:pic>
    </p:spTree>
    <p:extLst>
      <p:ext uri="{BB962C8B-B14F-4D97-AF65-F5344CB8AC3E}">
        <p14:creationId xmlns:p14="http://schemas.microsoft.com/office/powerpoint/2010/main" val="4054136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4">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US" sz="2426" spc="6" dirty="0" smtClean="0"/>
              <a:t>Blood and organ donations</a:t>
            </a:r>
            <a:endParaRPr sz="2426" spc="27" dirty="0"/>
          </a:p>
        </p:txBody>
      </p:sp>
      <p:pic>
        <p:nvPicPr>
          <p:cNvPr id="9" name="bHVopHGcgxU"/>
          <p:cNvPicPr>
            <a:picLocks noRot="1" noChangeAspect="1"/>
          </p:cNvPicPr>
          <p:nvPr>
            <a:videoFile r:link="rId1"/>
          </p:nvPr>
        </p:nvPicPr>
        <p:blipFill>
          <a:blip r:embed="rId6"/>
          <a:stretch>
            <a:fillRect/>
          </a:stretch>
        </p:blipFill>
        <p:spPr>
          <a:xfrm>
            <a:off x="1197979" y="1165449"/>
            <a:ext cx="9790863" cy="5507360"/>
          </a:xfrm>
          <a:prstGeom prst="rect">
            <a:avLst/>
          </a:prstGeom>
        </p:spPr>
      </p:pic>
    </p:spTree>
    <p:extLst>
      <p:ext uri="{BB962C8B-B14F-4D97-AF65-F5344CB8AC3E}">
        <p14:creationId xmlns:p14="http://schemas.microsoft.com/office/powerpoint/2010/main" val="424228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1" y="1261997"/>
            <a:ext cx="5874008" cy="5108889"/>
          </a:xfrm>
        </p:spPr>
        <p:txBody>
          <a:bodyPr>
            <a:normAutofit/>
          </a:bodyPr>
          <a:lstStyle/>
          <a:p>
            <a:pPr marL="0" indent="0">
              <a:buNone/>
            </a:pPr>
            <a:endParaRPr lang="en-US" sz="4000" dirty="0"/>
          </a:p>
          <a:p>
            <a:pPr marL="0" indent="0">
              <a:buNone/>
            </a:pPr>
            <a:r>
              <a:rPr lang="en-US" sz="4000" dirty="0" smtClean="0"/>
              <a:t>You have 1 minute to think about the following question:</a:t>
            </a:r>
          </a:p>
          <a:p>
            <a:pPr marL="0" indent="0">
              <a:buNone/>
            </a:pPr>
            <a:endParaRPr lang="en-US" sz="4000" dirty="0"/>
          </a:p>
          <a:p>
            <a:pPr marL="0" indent="0">
              <a:buNone/>
            </a:pPr>
            <a:r>
              <a:rPr lang="en-US" sz="4000" dirty="0" smtClean="0"/>
              <a:t>“Who needs a blood or organ donation?”</a:t>
            </a:r>
          </a:p>
          <a:p>
            <a:pPr marL="0" indent="0">
              <a:buNone/>
            </a:pPr>
            <a:endParaRPr lang="en-US" sz="4000" dirty="0"/>
          </a:p>
          <a:p>
            <a:pPr marL="0" indent="0">
              <a:buNone/>
            </a:pPr>
            <a:endParaRPr lang="en-US" sz="3638" dirty="0" smtClean="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GB" sz="2426" spc="27" dirty="0" smtClean="0"/>
              <a:t>Blood and organ donation</a:t>
            </a:r>
            <a:endParaRPr sz="2426" spc="27" dirty="0"/>
          </a:p>
        </p:txBody>
      </p:sp>
      <p:pic>
        <p:nvPicPr>
          <p:cNvPr id="2" name="Picture 1"/>
          <p:cNvPicPr>
            <a:picLocks noChangeAspect="1"/>
          </p:cNvPicPr>
          <p:nvPr/>
        </p:nvPicPr>
        <p:blipFill>
          <a:blip r:embed="rId4"/>
          <a:stretch>
            <a:fillRect/>
          </a:stretch>
        </p:blipFill>
        <p:spPr>
          <a:xfrm>
            <a:off x="7191716" y="1207888"/>
            <a:ext cx="3862727" cy="5452157"/>
          </a:xfrm>
          <a:prstGeom prst="rect">
            <a:avLst/>
          </a:prstGeom>
        </p:spPr>
      </p:pic>
    </p:spTree>
    <p:extLst>
      <p:ext uri="{BB962C8B-B14F-4D97-AF65-F5344CB8AC3E}">
        <p14:creationId xmlns:p14="http://schemas.microsoft.com/office/powerpoint/2010/main" val="2128005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A43A601-11BE-3A1A-75CF-3A77D2922B4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44599" y="1211027"/>
            <a:ext cx="5647533" cy="5647533"/>
          </a:xfrm>
          <a:prstGeom prst="rect">
            <a:avLst/>
          </a:prstGeom>
        </p:spPr>
      </p:pic>
      <p:sp>
        <p:nvSpPr>
          <p:cNvPr id="34" name="object 22">
            <a:extLst>
              <a:ext uri="{FF2B5EF4-FFF2-40B4-BE49-F238E27FC236}">
                <a16:creationId xmlns:a16="http://schemas.microsoft.com/office/drawing/2014/main" id="{D5FE940C-2C04-754D-9DB6-F0FED3E467E0}"/>
              </a:ext>
            </a:extLst>
          </p:cNvPr>
          <p:cNvSpPr/>
          <p:nvPr/>
        </p:nvSpPr>
        <p:spPr>
          <a:xfrm>
            <a:off x="689694" y="1040445"/>
            <a:ext cx="508285" cy="31960"/>
          </a:xfrm>
          <a:custGeom>
            <a:avLst/>
            <a:gdLst/>
            <a:ahLst/>
            <a:cxnLst/>
            <a:rect l="l" t="t" r="r" b="b"/>
            <a:pathLst>
              <a:path w="838200" h="52705">
                <a:moveTo>
                  <a:pt x="0" y="52354"/>
                </a:moveTo>
                <a:lnTo>
                  <a:pt x="0" y="0"/>
                </a:lnTo>
                <a:lnTo>
                  <a:pt x="837670" y="0"/>
                </a:lnTo>
                <a:lnTo>
                  <a:pt x="837670" y="52354"/>
                </a:lnTo>
                <a:lnTo>
                  <a:pt x="0" y="52354"/>
                </a:lnTo>
                <a:close/>
              </a:path>
            </a:pathLst>
          </a:custGeom>
          <a:solidFill>
            <a:srgbClr val="C12827">
              <a:alpha val="49804"/>
            </a:srgbClr>
          </a:solidFill>
        </p:spPr>
        <p:txBody>
          <a:bodyPr wrap="square" lIns="0" tIns="0" rIns="0" bIns="0" rtlCol="0"/>
          <a:lstStyle/>
          <a:p>
            <a:pPr defTabSz="277246"/>
            <a:endParaRPr sz="1092" dirty="0">
              <a:solidFill>
                <a:srgbClr val="2A2C65"/>
              </a:solidFill>
              <a:highlight>
                <a:srgbClr val="2A2C65"/>
              </a:highlight>
              <a:latin typeface="Lato" panose="020F0502020204030203" pitchFamily="34" charset="0"/>
              <a:ea typeface="Lato" panose="020F0502020204030203" pitchFamily="34" charset="0"/>
              <a:cs typeface="Lato" panose="020F0502020204030203" pitchFamily="34" charset="0"/>
            </a:endParaRPr>
          </a:p>
        </p:txBody>
      </p:sp>
      <p:pic>
        <p:nvPicPr>
          <p:cNvPr id="8" name="Picture 7" descr="Logo&#10;&#10;Description automatically generated">
            <a:extLst>
              <a:ext uri="{FF2B5EF4-FFF2-40B4-BE49-F238E27FC236}">
                <a16:creationId xmlns:a16="http://schemas.microsoft.com/office/drawing/2014/main" id="{5D06B489-480E-2B03-AE76-515035BCC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687" y="375737"/>
            <a:ext cx="3949362" cy="604252"/>
          </a:xfrm>
          <a:prstGeom prst="rect">
            <a:avLst/>
          </a:prstGeom>
        </p:spPr>
      </p:pic>
      <p:sp>
        <p:nvSpPr>
          <p:cNvPr id="6" name="Content Placeholder 2"/>
          <p:cNvSpPr>
            <a:spLocks noGrp="1"/>
          </p:cNvSpPr>
          <p:nvPr>
            <p:ph idx="1"/>
          </p:nvPr>
        </p:nvSpPr>
        <p:spPr>
          <a:xfrm>
            <a:off x="670591" y="1261997"/>
            <a:ext cx="5874008" cy="5596563"/>
          </a:xfrm>
        </p:spPr>
        <p:txBody>
          <a:bodyPr>
            <a:normAutofit fontScale="77500" lnSpcReduction="20000"/>
          </a:bodyPr>
          <a:lstStyle/>
          <a:p>
            <a:pPr marL="0" indent="0">
              <a:buNone/>
            </a:pPr>
            <a:r>
              <a:rPr lang="en-US" sz="4000" dirty="0" smtClean="0"/>
              <a:t>Using your </a:t>
            </a:r>
            <a:r>
              <a:rPr lang="en-US" sz="4000" dirty="0" err="1" smtClean="0"/>
              <a:t>oracy</a:t>
            </a:r>
            <a:r>
              <a:rPr lang="en-US" sz="4000" dirty="0" smtClean="0"/>
              <a:t> </a:t>
            </a:r>
            <a:r>
              <a:rPr lang="en-US" sz="4000" dirty="0" err="1" smtClean="0"/>
              <a:t>helpsheet</a:t>
            </a:r>
            <a:r>
              <a:rPr lang="en-US" sz="4000" dirty="0" smtClean="0"/>
              <a:t>, with the person next to you, discuss your response to the question:</a:t>
            </a:r>
          </a:p>
          <a:p>
            <a:pPr marL="0" indent="0">
              <a:buNone/>
            </a:pPr>
            <a:endParaRPr lang="en-US" sz="4000" dirty="0"/>
          </a:p>
          <a:p>
            <a:pPr marL="0" indent="0">
              <a:buNone/>
            </a:pPr>
            <a:r>
              <a:rPr lang="en-US" sz="4000" b="1" dirty="0"/>
              <a:t>“Who needs a blood or organ donation?”</a:t>
            </a:r>
          </a:p>
          <a:p>
            <a:pPr marL="0" indent="0">
              <a:buNone/>
            </a:pPr>
            <a:endParaRPr lang="en-US" sz="4000" dirty="0"/>
          </a:p>
          <a:p>
            <a:pPr marL="0" indent="0">
              <a:buNone/>
            </a:pPr>
            <a:r>
              <a:rPr lang="en-US" sz="4000" dirty="0" smtClean="0"/>
              <a:t>Remember to use the sentence starters to add, build or challenge what your partner has said.</a:t>
            </a:r>
          </a:p>
          <a:p>
            <a:pPr marL="0" indent="0">
              <a:buNone/>
            </a:pPr>
            <a:endParaRPr lang="en-US" sz="4000" dirty="0"/>
          </a:p>
          <a:p>
            <a:pPr marL="0" indent="0">
              <a:buNone/>
            </a:pPr>
            <a:r>
              <a:rPr lang="en-US" sz="4000" dirty="0" smtClean="0"/>
              <a:t>Be ready to share your discussion with the class</a:t>
            </a:r>
            <a:endParaRPr lang="en-US" sz="4000" dirty="0"/>
          </a:p>
          <a:p>
            <a:pPr marL="0" indent="0">
              <a:buNone/>
            </a:pPr>
            <a:endParaRPr lang="en-US" sz="3638" dirty="0" smtClean="0"/>
          </a:p>
        </p:txBody>
      </p:sp>
      <p:sp>
        <p:nvSpPr>
          <p:cNvPr id="7" name="object 24">
            <a:extLst>
              <a:ext uri="{FF2B5EF4-FFF2-40B4-BE49-F238E27FC236}">
                <a16:creationId xmlns:a16="http://schemas.microsoft.com/office/drawing/2014/main" id="{EBD43D26-D495-FA47-9753-E5AFDAE44C4E}"/>
              </a:ext>
            </a:extLst>
          </p:cNvPr>
          <p:cNvSpPr txBox="1">
            <a:spLocks noGrp="1"/>
          </p:cNvSpPr>
          <p:nvPr>
            <p:ph type="title"/>
          </p:nvPr>
        </p:nvSpPr>
        <p:spPr>
          <a:xfrm>
            <a:off x="627682" y="566706"/>
            <a:ext cx="6022811" cy="380695"/>
          </a:xfrm>
          <a:prstGeom prst="rect">
            <a:avLst/>
          </a:prstGeom>
        </p:spPr>
        <p:txBody>
          <a:bodyPr vert="horz" wrap="square" lIns="0" tIns="7316" rIns="0" bIns="0" rtlCol="0" anchor="ctr">
            <a:spAutoFit/>
          </a:bodyPr>
          <a:lstStyle/>
          <a:p>
            <a:pPr marL="7701">
              <a:lnSpc>
                <a:spcPct val="100000"/>
              </a:lnSpc>
              <a:spcBef>
                <a:spcPts val="58"/>
              </a:spcBef>
            </a:pPr>
            <a:r>
              <a:rPr lang="en-GB" sz="2426" spc="27" dirty="0" smtClean="0"/>
              <a:t>Blood and organ donation</a:t>
            </a:r>
            <a:endParaRPr sz="2426" spc="27" dirty="0"/>
          </a:p>
        </p:txBody>
      </p:sp>
      <p:pic>
        <p:nvPicPr>
          <p:cNvPr id="9" name="Picture 8"/>
          <p:cNvPicPr>
            <a:picLocks noChangeAspect="1"/>
          </p:cNvPicPr>
          <p:nvPr/>
        </p:nvPicPr>
        <p:blipFill>
          <a:blip r:embed="rId4"/>
          <a:stretch>
            <a:fillRect/>
          </a:stretch>
        </p:blipFill>
        <p:spPr>
          <a:xfrm>
            <a:off x="7191716" y="1207888"/>
            <a:ext cx="3862727" cy="5452157"/>
          </a:xfrm>
          <a:prstGeom prst="rect">
            <a:avLst/>
          </a:prstGeom>
        </p:spPr>
      </p:pic>
    </p:spTree>
    <p:extLst>
      <p:ext uri="{BB962C8B-B14F-4D97-AF65-F5344CB8AC3E}">
        <p14:creationId xmlns:p14="http://schemas.microsoft.com/office/powerpoint/2010/main" val="2430402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PKAT">
      <a:dk1>
        <a:srgbClr val="2A2C65"/>
      </a:dk1>
      <a:lt1>
        <a:srgbClr val="FFFFFF"/>
      </a:lt1>
      <a:dk2>
        <a:srgbClr val="44546A"/>
      </a:dk2>
      <a:lt2>
        <a:srgbClr val="E7E6E6"/>
      </a:lt2>
      <a:accent1>
        <a:srgbClr val="00592A"/>
      </a:accent1>
      <a:accent2>
        <a:srgbClr val="E1791D"/>
      </a:accent2>
      <a:accent3>
        <a:srgbClr val="A31A6D"/>
      </a:accent3>
      <a:accent4>
        <a:srgbClr val="C0162C"/>
      </a:accent4>
      <a:accent5>
        <a:srgbClr val="E1791D"/>
      </a:accent5>
      <a:accent6>
        <a:srgbClr val="70AD47"/>
      </a:accent6>
      <a:hlink>
        <a:srgbClr val="2A2B65"/>
      </a:hlink>
      <a:folHlink>
        <a:srgbClr val="A31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 Pupils, Parents and Visitors" id="{E76A054A-A0A8-4045-97AD-971116C46DE3}" vid="{D137112F-9E5D-4757-9DD1-5ADB193BE195}"/>
    </a:ext>
  </a:extLst>
</a:theme>
</file>

<file path=ppt/theme/theme2.xml><?xml version="1.0" encoding="utf-8"?>
<a:theme xmlns:a="http://schemas.openxmlformats.org/drawingml/2006/main" name="1_Office Theme">
  <a:themeElements>
    <a:clrScheme name="Custom 4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170C0"/>
      </a:hlink>
      <a:folHlink>
        <a:srgbClr val="1170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4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170C0"/>
      </a:hlink>
      <a:folHlink>
        <a:srgbClr val="1170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TotalTime>
  <Words>1187</Words>
  <Application>Microsoft Office PowerPoint</Application>
  <PresentationFormat>Widescreen</PresentationFormat>
  <Paragraphs>208</Paragraphs>
  <Slides>15</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Aptos</vt:lpstr>
      <vt:lpstr>Arial</vt:lpstr>
      <vt:lpstr>Calibri</vt:lpstr>
      <vt:lpstr>Comic Sans MS</vt:lpstr>
      <vt:lpstr>Lato</vt:lpstr>
      <vt:lpstr>Segoe UI</vt:lpstr>
      <vt:lpstr>Verdana</vt:lpstr>
      <vt:lpstr>Office Theme</vt:lpstr>
      <vt:lpstr>1_Office Theme</vt:lpstr>
      <vt:lpstr>2_Office Theme</vt:lpstr>
      <vt:lpstr>PowerPoint Presentation</vt:lpstr>
      <vt:lpstr>PowerPoint Presentation</vt:lpstr>
      <vt:lpstr>PowerPoint Presentation</vt:lpstr>
      <vt:lpstr>PowerPoint Presentation</vt:lpstr>
      <vt:lpstr>What is blood donation?</vt:lpstr>
      <vt:lpstr>What is organ donation?</vt:lpstr>
      <vt:lpstr>Blood and organ donations</vt:lpstr>
      <vt:lpstr>Blood and organ donation</vt:lpstr>
      <vt:lpstr>Blood and organ donation</vt:lpstr>
      <vt:lpstr>Who needs a blood or organ donation?</vt:lpstr>
      <vt:lpstr>What’s involved in being a blood donor</vt:lpstr>
      <vt:lpstr>What’s involved in being an organ  and tissue donor?</vt:lpstr>
      <vt:lpstr>Who can be a blood or organ donor?</vt:lpstr>
      <vt:lpstr>Who needs a blood or organ donation?</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Stewart</dc:creator>
  <cp:lastModifiedBy>Ryan Stewart</cp:lastModifiedBy>
  <cp:revision>106</cp:revision>
  <dcterms:created xsi:type="dcterms:W3CDTF">2024-08-15T13:31:51Z</dcterms:created>
  <dcterms:modified xsi:type="dcterms:W3CDTF">2025-04-14T12:09:31Z</dcterms:modified>
  <cp:contentStatus/>
</cp:coreProperties>
</file>