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9"/>
  </p:notesMasterIdLst>
  <p:sldIdLst>
    <p:sldId id="278" r:id="rId4"/>
    <p:sldId id="372" r:id="rId5"/>
    <p:sldId id="293" r:id="rId6"/>
    <p:sldId id="341" r:id="rId7"/>
    <p:sldId id="316" r:id="rId8"/>
    <p:sldId id="379" r:id="rId9"/>
    <p:sldId id="369" r:id="rId10"/>
    <p:sldId id="370" r:id="rId11"/>
    <p:sldId id="380" r:id="rId12"/>
    <p:sldId id="381" r:id="rId13"/>
    <p:sldId id="382" r:id="rId14"/>
    <p:sldId id="383" r:id="rId15"/>
    <p:sldId id="384" r:id="rId16"/>
    <p:sldId id="385" r:id="rId17"/>
    <p:sldId id="3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xd0CAVIYXTHka7jNksxRQ==" hashData="1LPnV0VwAxDOyH8J7eTDYIRdlpKP4VlnLS3L4XgIgClRquBToJn7JopCyuH+WrMUod0MuVFXONg6FxS20FXS0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2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https://www.youtube.com/watch?v=qjPqNccGrnA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D23B10-5F6E-4C31-BD4A-EB0C393B227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FC676166-4FC4-466E-B78C-00BED8E29C4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3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2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qjPqNccGrnA?si=nc0ClCKsEGD-eVgM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“And now we welcome the New Year, full of things that have never been”</a:t>
            </a:r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However, these reflections can also include thinking about loved ones who passed away in the last year.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They can also include things that people have learnt from facing challenges in the past year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think it is important to reflect on the previous year or just move on from it?”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New Year Reflections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“Do you think it is important to reflect on the previous year or just move on from it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add, build or challenge on what your partner has said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 New Year resolution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 promise to oneself to improve or change”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Resolutions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Examples of New Year resolutions are: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Exercise more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Eat more healthier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Spend less time on social media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Study more for assessments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Learn a new skills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Spend more time with family/friends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Resolutions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Spend the next few minutes thinking about the following questions: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What was something you were proud of in 2024?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What would you like to achieve in 2025?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New Year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start of a new calendar year and is a global event that is celebrated in various ways in different countries and cultures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</a:t>
            </a:r>
            <a:endParaRPr sz="2426" spc="27" dirty="0"/>
          </a:p>
        </p:txBody>
      </p:sp>
      <p:pic>
        <p:nvPicPr>
          <p:cNvPr id="11" name="qjPqNccGrn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96172" y="1165449"/>
            <a:ext cx="9968474" cy="56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Some New Year traditions around the world are: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Fireworks as a symbol of light and energy for the New Year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Cold Water Plunge – start the year with a challenge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Eating 12 grapes at midnight for good luck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Smashing plates on </a:t>
            </a:r>
            <a:r>
              <a:rPr lang="en-US" sz="4000" dirty="0" err="1" smtClean="0"/>
              <a:t>neighbours</a:t>
            </a:r>
            <a:r>
              <a:rPr lang="en-US" sz="4000" dirty="0" smtClean="0"/>
              <a:t> doors to bring good luck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Traditions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have any New Year traditions?”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New Year Traditions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</a:t>
            </a:r>
            <a:r>
              <a:rPr lang="en-US" sz="4000" dirty="0"/>
              <a:t>you have any New Year traditions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For this discussion you will not need to challenge anyone but if you have a similar tradition you can add or build on what has been said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Traditions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Around 31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December and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January, social media is full of friends, family members and influencers reflecting on the previous year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will largely focus on their highlights by showing photos or videos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537</Words>
  <Application>Microsoft Office PowerPoint</Application>
  <PresentationFormat>Widescreen</PresentationFormat>
  <Paragraphs>79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Lato</vt:lpstr>
      <vt:lpstr>Segoe UI</vt:lpstr>
      <vt:lpstr>Verdana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New Year</vt:lpstr>
      <vt:lpstr>New Year</vt:lpstr>
      <vt:lpstr>New Year Traditions</vt:lpstr>
      <vt:lpstr>New Year Traditions</vt:lpstr>
      <vt:lpstr>New Year Traditions</vt:lpstr>
      <vt:lpstr>New Year Reflections</vt:lpstr>
      <vt:lpstr>New Year Reflections</vt:lpstr>
      <vt:lpstr>New Year Reflections</vt:lpstr>
      <vt:lpstr>New Year Reflections</vt:lpstr>
      <vt:lpstr>New Year Resolutions</vt:lpstr>
      <vt:lpstr>New Year Resolutions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70</cp:revision>
  <dcterms:created xsi:type="dcterms:W3CDTF">2024-08-15T13:31:51Z</dcterms:created>
  <dcterms:modified xsi:type="dcterms:W3CDTF">2025-04-14T11:57:55Z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