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0"/>
  </p:notesMasterIdLst>
  <p:sldIdLst>
    <p:sldId id="402" r:id="rId3"/>
    <p:sldId id="293" r:id="rId4"/>
    <p:sldId id="318" r:id="rId5"/>
    <p:sldId id="335" r:id="rId6"/>
    <p:sldId id="321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343" r:id="rId18"/>
    <p:sldId id="4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AHbj8/s3gAXJLaqOETMoQ==" hashData="BskXgARH43DpkfhUXYr5hMvKxXkwRfNNJkCcY3LP2+TjEjp1GvggcXGtznIM+S8suFURfY4NwK4S39z5ep/fU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2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https://www.youtube.com/watch?v=fGoWLWS4-kU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3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045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1" y="722981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5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2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1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  <p:sldLayoutId id="2147483719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fGoWLWS4-kU?si=NIayK64ksy-pwM3u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6153" y="1964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8508" y="2288831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56373" y="498336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03976" y="5300554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166" y="2528279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34585" y="36852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Verbal consent is: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Actually saying “yes” or “no” – a person is actually saying their decision orally.</a:t>
            </a:r>
          </a:p>
          <a:p>
            <a:pPr>
              <a:buFontTx/>
              <a:buChar char="-"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A way to check for consent is through asking questions to check if there is an agreement before a sexual activity begins.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Examples of this is “is this ok?” “Are you happy to do this?”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provide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Non verbal consent is using body language and actions to giving consent.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Non verbal consent is just as important as verbal consent. This is because people may be forced to verbally consent despite not wanting too. A person’s actions and </a:t>
            </a:r>
            <a:r>
              <a:rPr lang="en-US" sz="4000" dirty="0" err="1" smtClean="0"/>
              <a:t>behaviour</a:t>
            </a:r>
            <a:r>
              <a:rPr lang="en-US" sz="4000" dirty="0" smtClean="0"/>
              <a:t> can sometimes say more than their words.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provide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Examples of non verbal consent are: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Regular eye contact between both people</a:t>
            </a:r>
          </a:p>
          <a:p>
            <a:pPr>
              <a:buFontTx/>
              <a:buChar char="-"/>
            </a:pPr>
            <a:r>
              <a:rPr lang="en-US" sz="4000" dirty="0" smtClean="0"/>
              <a:t>Both people have a relaxed body language</a:t>
            </a:r>
          </a:p>
          <a:p>
            <a:pPr>
              <a:buFontTx/>
              <a:buChar char="-"/>
            </a:pPr>
            <a:r>
              <a:rPr lang="en-US" sz="4000" dirty="0" smtClean="0"/>
              <a:t>Both people clearly responsive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provide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Examples consent not being provided non verbally: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One person is avoiding eye contact</a:t>
            </a:r>
          </a:p>
          <a:p>
            <a:pPr>
              <a:buFontTx/>
              <a:buChar char="-"/>
            </a:pPr>
            <a:r>
              <a:rPr lang="en-US" sz="4000" dirty="0" smtClean="0"/>
              <a:t>One person is tense/rigid. They may also be emotional</a:t>
            </a:r>
          </a:p>
          <a:p>
            <a:pPr>
              <a:buFontTx/>
              <a:buChar char="-"/>
            </a:pPr>
            <a:r>
              <a:rPr lang="en-US" sz="4000" dirty="0" smtClean="0"/>
              <a:t>One person is not responsive or may flinch or recoil when touched by the other person.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provide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It is important to know that consent can be withdrawn at any time.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includes during a sexual activity even if consent was given for the activity to begin.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Withdrawing consent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When consent has been withdrawn it is important that this is respected as this means one person does not want the sexual activity to continue.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the other person does not stop at this point, they are breaking the law.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may be classed as sexual harassment or depending on the activity, sexual assault including rape.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Withdrawing consent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Consent</a:t>
            </a:r>
            <a:endParaRPr sz="2426" spc="27" dirty="0"/>
          </a:p>
        </p:txBody>
      </p:sp>
      <p:pic>
        <p:nvPicPr>
          <p:cNvPr id="4" name="fGoWLWS4-k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969561" cy="5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385" y="1769703"/>
            <a:ext cx="11377663" cy="925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If </a:t>
            </a:r>
            <a:r>
              <a:rPr lang="en-US" dirty="0" smtClean="0"/>
              <a:t>you ever need support about consent for either yourself or a friend/family member you can get support from the following places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3" y="3347357"/>
            <a:ext cx="3925680" cy="263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216" y="2817606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108" y="4776701"/>
            <a:ext cx="214312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11013" y="2817606"/>
            <a:ext cx="2550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Childline.org.uk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Call – 08001111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Email or chat online for support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3506" y="4694464"/>
            <a:ext cx="3381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Themix.org.uk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can email or have one-to-chat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also a crisis messenger which is available 24/7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“Consent is a clear an enthusiastic ‘yes’. Anything less is a no”</a:t>
            </a:r>
          </a:p>
        </p:txBody>
      </p:sp>
    </p:spTree>
    <p:extLst>
      <p:ext uri="{BB962C8B-B14F-4D97-AF65-F5344CB8AC3E}">
        <p14:creationId xmlns:p14="http://schemas.microsoft.com/office/powerpoint/2010/main" val="3150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Relationships: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consent in a sexual relationship?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safe sex?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Impact of alcohol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drugs on sexual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behaviours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fertility mean?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Pregnancy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safety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Difference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between stillborn, miscarriage and adoption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is consent in a sexual relationship?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Definition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of consent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noProof="0" dirty="0" smtClean="0">
                <a:solidFill>
                  <a:prstClr val="black"/>
                </a:solidFill>
                <a:latin typeface="Comic Sans MS"/>
              </a:rPr>
              <a:t>Ways of providing consent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85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Consent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“an agreement by choice made by someone with the freedom and capacity to provide consent”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4" y="2573835"/>
            <a:ext cx="1133633" cy="114316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Relationships“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Consent means that permission is given by both people taking part in a sexual activity. Ensuring consent shows trust and respect in the relationship and will cement the relationship further.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2" y="3628486"/>
            <a:ext cx="4428394" cy="6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20" y="3044808"/>
            <a:ext cx="704948" cy="154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4" y="2749492"/>
            <a:ext cx="3277057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of Law </a:t>
            </a:r>
            <a:r>
              <a:rPr lang="en-US" sz="4000" kern="0" dirty="0" smtClean="0">
                <a:solidFill>
                  <a:srgbClr val="323232"/>
                </a:solidFill>
                <a:latin typeface="Calibri" panose="020F0502020204030204"/>
              </a:rPr>
              <a:t>is a British Value. The law states that if consent is not given for any sexual activity, this is classed as sexual harassment all the way up to sexual assault including rape.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1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Consent in a sexual relationship is when </a:t>
            </a:r>
            <a:r>
              <a:rPr lang="en-US" sz="4000" b="1" dirty="0" smtClean="0"/>
              <a:t>both</a:t>
            </a:r>
            <a:r>
              <a:rPr lang="en-US" sz="4000" dirty="0" smtClean="0"/>
              <a:t> parties agree to a sexual activity happening.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If one person gives consent but the other does not, this means consent is </a:t>
            </a:r>
            <a:r>
              <a:rPr lang="en-US" sz="4000" b="1" dirty="0" smtClean="0"/>
              <a:t>not</a:t>
            </a:r>
            <a:r>
              <a:rPr lang="en-US" sz="4000" dirty="0" smtClean="0"/>
              <a:t> given. 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There are 2 ways to provide consent: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Verbally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Non-verbally (body language)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provide consent?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40" y="1525361"/>
            <a:ext cx="3295650" cy="139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61" y="2916011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43" y="451621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732</Words>
  <Application>Microsoft Office PowerPoint</Application>
  <PresentationFormat>Widescreen</PresentationFormat>
  <Paragraphs>99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consent?</vt:lpstr>
      <vt:lpstr>Why are we learning about this?</vt:lpstr>
      <vt:lpstr>Why are we learning about this?</vt:lpstr>
      <vt:lpstr>What is consent?</vt:lpstr>
      <vt:lpstr>How to provide consent?</vt:lpstr>
      <vt:lpstr>How to provide consent?</vt:lpstr>
      <vt:lpstr>How to provide consent?</vt:lpstr>
      <vt:lpstr>How to provide consent?</vt:lpstr>
      <vt:lpstr>How to provide consent?</vt:lpstr>
      <vt:lpstr>Withdrawing consent</vt:lpstr>
      <vt:lpstr>Withdrawing consent</vt:lpstr>
      <vt:lpstr>Consent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69</cp:revision>
  <dcterms:created xsi:type="dcterms:W3CDTF">2024-08-15T13:31:51Z</dcterms:created>
  <dcterms:modified xsi:type="dcterms:W3CDTF">2025-04-14T11:57:11Z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