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1"/>
  </p:notesMasterIdLst>
  <p:sldIdLst>
    <p:sldId id="371" r:id="rId3"/>
    <p:sldId id="293" r:id="rId4"/>
    <p:sldId id="318" r:id="rId5"/>
    <p:sldId id="335" r:id="rId6"/>
    <p:sldId id="343" r:id="rId7"/>
    <p:sldId id="361" r:id="rId8"/>
    <p:sldId id="362" r:id="rId9"/>
    <p:sldId id="321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22" r:id="rId19"/>
    <p:sldId id="34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wPWL57eC/TE5/IQJ2YDKw==" hashData="5j5BN5GT8GSP6ZDSxMRPNBluFSntbuKImrtwjYuuIoI4p77ou3BXFwse3MUs+nbxYry/ENIk9zwJUcQ4uSx25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43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https://www.youtube.com/watch?v=jTzKgI68VLc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0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115045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1" y="722981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5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2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1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  <p:sldLayoutId id="2147483719" r:id="rId13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jTzKgI68VLc?si=k9W2GB9conuFOHJN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6153" y="196445"/>
            <a:ext cx="7770219" cy="23869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8508" y="2288831"/>
            <a:ext cx="6856076" cy="165529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incomplete Homework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356373" y="498336"/>
            <a:ext cx="2212781" cy="1354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703976" y="5300554"/>
            <a:ext cx="10268085" cy="51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4166" y="2528279"/>
            <a:ext cx="29249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34585" y="3685262"/>
            <a:ext cx="1467122" cy="14843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One example of international law is “the Geneva Convention”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is a set of international treaties that establish standards for humanitarian treatment during war.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International Law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7929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055" y="2988129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725" y="47312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Geneva Convention has existed since 1864 but was most recently updated in 1949 following the end of WW2.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International Law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7929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055" y="2988129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725" y="47312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The Geneva Convention is an important part of international law as it states during war or conflict countries should: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Protect non-combatants such as civilians, medical and aid workers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Torture and humiliating acts are forbidden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Care for the wounded/sick regardless of allegiance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Targeting hospitals or using civilians as shields is illegal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International Law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7929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055" y="2988129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725" y="47312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 Geneva Convention is enforced by the International Criminal Court (ICC).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However the ICC face challenges in ensuring that countries comply with the convention during war.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There are example of countries breaking the convention is many wars since the convention was last updated.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International Law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7929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055" y="2988129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725" y="47312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3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Another important piece of International Law is “The Paris Agreement”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an international treaty on climate change.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 goal of this to improve the global environment by reducing the rate of climate change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International Law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7929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055" y="2988129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725" y="47312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827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Key parts of the treaty are:</a:t>
            </a:r>
          </a:p>
          <a:p>
            <a:pPr marL="0" indent="0">
              <a:buNone/>
            </a:pPr>
            <a:endParaRPr lang="en-US" sz="2400" dirty="0"/>
          </a:p>
          <a:p>
            <a:pPr marL="742950" indent="-742950">
              <a:buAutoNum type="arabicPeriod"/>
            </a:pPr>
            <a:r>
              <a:rPr lang="en-US" sz="2400" dirty="0" smtClean="0"/>
              <a:t>A global temperature goal of keeping temperature rise below 2 degrees compared to pre-industrial levels</a:t>
            </a:r>
          </a:p>
          <a:p>
            <a:pPr marL="742950" indent="-742950">
              <a:buAutoNum type="arabicPeriod"/>
            </a:pPr>
            <a:r>
              <a:rPr lang="en-US" sz="2400" dirty="0" smtClean="0"/>
              <a:t>Reduce emissions of greenhouse gases. Each country must submit a progress report every 5 years</a:t>
            </a:r>
          </a:p>
          <a:p>
            <a:pPr marL="742950" indent="-742950">
              <a:buAutoNum type="arabicPeriod"/>
            </a:pPr>
            <a:r>
              <a:rPr lang="en-US" sz="2400" dirty="0" smtClean="0"/>
              <a:t>Wealthier countries are required to support poorer nations in adapting to climate change and moving to green energy</a:t>
            </a:r>
          </a:p>
          <a:p>
            <a:pPr marL="742950" indent="-742950">
              <a:buAutoNum type="arabicPeriod"/>
            </a:pPr>
            <a:r>
              <a:rPr lang="en-US" sz="2400" dirty="0" smtClean="0"/>
              <a:t>Cooperation between countries in how technology, research and innovation is used to reduced climate change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International Law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7929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055" y="2988129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725" y="47312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827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However, unlike other elements of international law, The Paris Agreement is not legally binding.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This means that countries are not punished for missing targets.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Despite signing the agreement some countries have issues with the agreement. An example of this is shown when USA withdrew from the Paris Agreement under Donald Trump’s first Presidential term.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International Law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7929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055" y="2988129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725" y="47312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you think the Paris Agreement should be legally binding? What impact do you think this would have?”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The Paris Agreement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“Do you think the Paris Agreement should be legally binding? What impact do you think this would have?”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Democratic elections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“International law is not merely a set of rules. It is the lifeblood of a civilised world”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Stephen Breyer</a:t>
            </a:r>
          </a:p>
          <a:p>
            <a:pPr algn="ctr">
              <a:lnSpc>
                <a:spcPct val="100000"/>
              </a:lnSpc>
            </a:pPr>
            <a:r>
              <a:rPr lang="en-US" sz="4000" dirty="0"/>
              <a:t>(</a:t>
            </a:r>
            <a:r>
              <a:rPr lang="en-US" sz="4000" dirty="0" smtClean="0"/>
              <a:t>Associate Justice of the U.S. Supreme Court)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04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democracy?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are laws made in other countries?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elections work in other countries?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does the UK work with other countries?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international law?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are international human rights?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is </a:t>
            </a: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international law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Definition of international</a:t>
            </a:r>
            <a:r>
              <a:rPr kumimoji="0" lang="en-US" sz="194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law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940" b="1" baseline="0" dirty="0" smtClean="0">
                <a:solidFill>
                  <a:prstClr val="black"/>
                </a:solidFill>
                <a:latin typeface="Comic Sans MS"/>
              </a:rPr>
              <a:t>Examples</a:t>
            </a: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 of international law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856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Learning about International Law allows you to secure your voice by knowing what laws countries should be following.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We receive news about what is happening in other countries and having knowledge of how actions are bound by or break international law allows you to gain a more rounded opinion of global events.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93" y="3156155"/>
            <a:ext cx="5207104" cy="7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 of Law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 British Value.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000" kern="0" dirty="0" smtClean="0">
                <a:solidFill>
                  <a:srgbClr val="323232"/>
                </a:solidFill>
                <a:latin typeface="Calibri" panose="020F0502020204030204"/>
              </a:rPr>
              <a:t>It is important that the UK follows International Law in order to set a positive global example to other countries. 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5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100">
                <a:solidFill>
                  <a:srgbClr val="323232"/>
                </a:solidFill>
                <a:latin typeface="Calibri" panose="020F050202020403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spc="200" dirty="0">
                  <a:solidFill>
                    <a:srgbClr val="FFFFFF"/>
                  </a:solidFill>
                  <a:latin typeface="LondrinaSolid-Black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spc="200" dirty="0">
                  <a:solidFill>
                    <a:srgbClr val="FFFFFF"/>
                  </a:solidFill>
                  <a:latin typeface="LondrinaSolid-Black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sz="3200" dirty="0" smtClean="0">
                <a:solidFill>
                  <a:srgbClr val="323232"/>
                </a:solidFill>
                <a:latin typeface="Calibri" panose="020F0502020204030204"/>
              </a:rPr>
              <a:t>The most agreed part of international law is the UN Rights of a Child. This outlines 54 different rights all children are entitled too. The UK signed to agree that they will adhere to this international law</a:t>
            </a:r>
            <a:endParaRPr lang="en-US" sz="3200" dirty="0">
              <a:solidFill>
                <a:srgbClr val="323232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776" y="3412237"/>
            <a:ext cx="2579070" cy="344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International law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“a set of rules and agreements that countries follow in their relations with one another”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It’s purpose is to maintain peace, protect human rights and to ensure fair trade and cooperation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International Law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7929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055" y="2988129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725" y="47312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International Law</a:t>
            </a:r>
            <a:endParaRPr sz="2426" spc="27" dirty="0"/>
          </a:p>
        </p:txBody>
      </p:sp>
      <p:pic>
        <p:nvPicPr>
          <p:cNvPr id="9" name="jTzKgI68VLc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211027"/>
            <a:ext cx="9757289" cy="54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865</Words>
  <Application>Microsoft Office PowerPoint</Application>
  <PresentationFormat>Widescreen</PresentationFormat>
  <Paragraphs>102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Why are we learning about this?</vt:lpstr>
      <vt:lpstr>Why are we learning about this?</vt:lpstr>
      <vt:lpstr>Why are we learning about this?</vt:lpstr>
      <vt:lpstr>What is International Law</vt:lpstr>
      <vt:lpstr>What is International Law</vt:lpstr>
      <vt:lpstr>Examples of International Law</vt:lpstr>
      <vt:lpstr>Examples of International Law</vt:lpstr>
      <vt:lpstr>Examples of International Law</vt:lpstr>
      <vt:lpstr>Examples of International Law</vt:lpstr>
      <vt:lpstr>Examples of International Law</vt:lpstr>
      <vt:lpstr>Examples of International Law</vt:lpstr>
      <vt:lpstr>Examples of International Law</vt:lpstr>
      <vt:lpstr>The Paris Agreement</vt:lpstr>
      <vt:lpstr>Democratic elections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53</cp:revision>
  <dcterms:created xsi:type="dcterms:W3CDTF">2024-08-15T13:31:51Z</dcterms:created>
  <dcterms:modified xsi:type="dcterms:W3CDTF">2025-04-14T11:55:56Z</dcterms:modified>
  <cp:contentStatus/>
</cp:coreProperties>
</file>