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2"/>
  </p:notesMasterIdLst>
  <p:sldIdLst>
    <p:sldId id="371" r:id="rId3"/>
    <p:sldId id="391" r:id="rId4"/>
    <p:sldId id="293" r:id="rId5"/>
    <p:sldId id="318" r:id="rId6"/>
    <p:sldId id="335" r:id="rId7"/>
    <p:sldId id="384" r:id="rId8"/>
    <p:sldId id="385" r:id="rId9"/>
    <p:sldId id="321" r:id="rId10"/>
    <p:sldId id="343" r:id="rId11"/>
    <p:sldId id="36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6" r:id="rId25"/>
    <p:sldId id="387" r:id="rId26"/>
    <p:sldId id="388" r:id="rId27"/>
    <p:sldId id="389" r:id="rId28"/>
    <p:sldId id="322" r:id="rId29"/>
    <p:sldId id="341" r:id="rId30"/>
    <p:sldId id="3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J3cdWUGPFFEbzYiovcqsw==" hashData="4UMaxc0Z9YfILr7Abx+8C2J1QLOYpktfV9/cT6jo/Ya30PD/bsACdqai1pv5GdOPCmHorqAiRgkJwFLtTJOnp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43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09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15045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1" y="722981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5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2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1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  <p:sldLayoutId id="2147483719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6153" y="196445"/>
            <a:ext cx="7770219" cy="23869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8508" y="2288831"/>
            <a:ext cx="6856076" cy="165529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56373" y="498336"/>
            <a:ext cx="2212781" cy="1354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03976" y="5300554"/>
            <a:ext cx="10268085" cy="51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4166" y="2528279"/>
            <a:ext cx="29249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34585" y="3685262"/>
            <a:ext cx="1467122" cy="1484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 of Law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British Value.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kern="0" dirty="0" smtClean="0">
                <a:solidFill>
                  <a:srgbClr val="323232"/>
                </a:solidFill>
                <a:latin typeface="Calibri" panose="020F0502020204030204"/>
              </a:rPr>
              <a:t>In the UK there is the Human Rights Act that ensures everyone in the UK is treated equally, with fairness, dignity and respect.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are we learning about this?</a:t>
            </a:r>
            <a:endParaRPr sz="2426" spc="27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20" name="Picture 19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689694" y="1040445"/>
            <a:ext cx="4633962" cy="160644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494576" y="2739929"/>
            <a:ext cx="5756934" cy="4118071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 example of human rights in the UK is the Equality Act (2010)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outlines 9 protected characteristics. This means it is against the law to discriminate against someone based on one or more of these characteristics. This shows how the UK protects people’s human rights.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706" t="32500" r="52756" b="29000"/>
          <a:stretch/>
        </p:blipFill>
        <p:spPr>
          <a:xfrm>
            <a:off x="7924407" y="1423004"/>
            <a:ext cx="3830642" cy="50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An example of human rights is the “UN Convention on the Rights of the Child”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outlines the fundamental rights of every child globally.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It is separate to other human rights laws as children and more vulnerable and need extra protection compared to adults.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There are 54 articles that cover the rights every child should have.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42 articles are specific rights and 12 articles outline how the rights should be available to all children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 rights can be split into 4 categories: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b="1" dirty="0" smtClean="0"/>
              <a:t>Survival rights </a:t>
            </a:r>
            <a:r>
              <a:rPr lang="en-US" sz="4000" dirty="0" smtClean="0"/>
              <a:t>– access to food, shelter and healthcare</a:t>
            </a:r>
          </a:p>
          <a:p>
            <a:pPr marL="742950" indent="-742950">
              <a:buAutoNum type="arabicPeriod"/>
            </a:pPr>
            <a:r>
              <a:rPr lang="en-US" sz="4000" b="1" dirty="0" smtClean="0"/>
              <a:t>Protection rights </a:t>
            </a:r>
            <a:r>
              <a:rPr lang="en-US" sz="4000" dirty="0" smtClean="0"/>
              <a:t>– protection from abuse, exploitation and neglect</a:t>
            </a:r>
          </a:p>
          <a:p>
            <a:pPr marL="742950" indent="-742950">
              <a:buAutoNum type="arabicPeriod"/>
            </a:pPr>
            <a:r>
              <a:rPr lang="en-US" sz="4000" b="1" dirty="0" smtClean="0"/>
              <a:t>Development rights </a:t>
            </a:r>
            <a:r>
              <a:rPr lang="en-US" sz="4000" dirty="0" smtClean="0"/>
              <a:t>– education, play and cultural participation</a:t>
            </a:r>
          </a:p>
          <a:p>
            <a:pPr marL="742950" indent="-742950">
              <a:buAutoNum type="arabicPeriod"/>
            </a:pPr>
            <a:r>
              <a:rPr lang="en-US" sz="4000" b="1" dirty="0" smtClean="0"/>
              <a:t>Participation rights </a:t>
            </a:r>
            <a:r>
              <a:rPr lang="en-US" sz="4000" dirty="0" smtClean="0"/>
              <a:t>– freedom to express views and be heard in decisions affecting them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Decide if the following right is either survival, protection, development or participation. You must have a reason why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set up or join groups”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you can add or challenge other people’s opinion.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set up or join groups”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This is an example of participation rights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Decide if the following right is either survival, protection, development or participation. You must have a reason why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access education”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you can add or challenge other people’s opinion.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access education”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This is an example of a development right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Decide if the following right is either survival, protection, development or participation. You must have a reason why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protection from harmful drugs”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you can add or challenge other people’s opinion.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Complete all tasks with a due date of 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December onwards.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Remember these tasks will aid with your mock revision!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1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protection from harmful drugs”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This is an example of a protection right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Decide if the following right is either survival, protection, development or participation. You must have a reason why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be alive”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dirty="0"/>
              <a:t>Remember you can add or challenge other people’s opinion.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be alive”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This is an example of a survival right.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Decide if the following right is either survival, protection, development or participation. You must have a reason why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access information”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dirty="0"/>
              <a:t>Remember you can add or challenge other people’s opinion.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access information”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This is an example of a development right.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Decide if the following right is either survival, protection, development or participation. You must have a reason why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“The right to an identity and nationality”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dirty="0"/>
              <a:t>Remember you can add or challenge other people’s opinion.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“The right to an identity and nationality”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This is an example of a protection right.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human rights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02" y="1056425"/>
            <a:ext cx="4305332" cy="5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other rights do you think is on the UN Rights of a Child?”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Other rights?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other rights do you think is on the UN Rights of a Child?”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class. You can check other people’s thoughts on the grid on the previous slides.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Other rights?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The UN Convention of The Rights of the Child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084" t="13624" r="9066" b="4514"/>
          <a:stretch/>
        </p:blipFill>
        <p:spPr>
          <a:xfrm>
            <a:off x="0" y="1165449"/>
            <a:ext cx="6002775" cy="45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8283" t="14027" r="9090" b="3851"/>
          <a:stretch/>
        </p:blipFill>
        <p:spPr>
          <a:xfrm>
            <a:off x="6086132" y="1165449"/>
            <a:ext cx="6044322" cy="4536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3092" y="5919601"/>
            <a:ext cx="11852031" cy="9389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These are the 42 articles of the rights every child should have around the world. </a:t>
            </a:r>
          </a:p>
        </p:txBody>
      </p:sp>
    </p:spTree>
    <p:extLst>
      <p:ext uri="{BB962C8B-B14F-4D97-AF65-F5344CB8AC3E}">
        <p14:creationId xmlns:p14="http://schemas.microsoft.com/office/powerpoint/2010/main" val="40741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“To deny people their human rights is to challenge their very humanity”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31504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democracy?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are laws made in other countries?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elections work in other countries?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does the UK work with other countries?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international law?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international human rights?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are international human rights?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are human rights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Examples of human rights with a focus on the UN Rights of a Child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85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human rights?”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Human Rights?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are human rights?”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class. You can check other people’s thoughts on the grid on the previous slides.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Human Rights?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Human rights are…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“universal, inherent and non-discriminating rights that everyone is entitled to regardless of age, gender, nationality or ethnicity.”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human rights?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980" y="2919347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003" y="4570517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It is important that you know your rights.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Your rights give you protection if you are feeling discriminated against.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8" y="3308769"/>
            <a:ext cx="5647401" cy="72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1152</Words>
  <Application>Microsoft Office PowerPoint</Application>
  <PresentationFormat>Widescreen</PresentationFormat>
  <Paragraphs>156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Office Theme</vt:lpstr>
      <vt:lpstr>PowerPoint Presentation</vt:lpstr>
      <vt:lpstr>Complete all tasks with a due date of 2nd December onwards. </vt:lpstr>
      <vt:lpstr>PowerPoint Presentation</vt:lpstr>
      <vt:lpstr>PowerPoint Presentation</vt:lpstr>
      <vt:lpstr>PowerPoint Presentation</vt:lpstr>
      <vt:lpstr>What are Human Rights?</vt:lpstr>
      <vt:lpstr>What are Human Rights?</vt:lpstr>
      <vt:lpstr>What are human rights?</vt:lpstr>
      <vt:lpstr>Why are we learning about this?</vt:lpstr>
      <vt:lpstr>Why are we learning about this?</vt:lpstr>
      <vt:lpstr>Why are we learning about this?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Example of human rights</vt:lpstr>
      <vt:lpstr>Other rights?</vt:lpstr>
      <vt:lpstr>Other rights?</vt:lpstr>
      <vt:lpstr>The UN Convention of The Rights of the Child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62</cp:revision>
  <dcterms:created xsi:type="dcterms:W3CDTF">2024-08-15T13:31:51Z</dcterms:created>
  <dcterms:modified xsi:type="dcterms:W3CDTF">2025-04-14T11:56:24Z</dcterms:modified>
  <cp:contentStatus/>
</cp:coreProperties>
</file>