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</p:sldMasterIdLst>
  <p:notesMasterIdLst>
    <p:notesMasterId r:id="rId15"/>
  </p:notesMasterIdLst>
  <p:sldIdLst>
    <p:sldId id="257" r:id="rId5"/>
    <p:sldId id="288" r:id="rId6"/>
    <p:sldId id="259" r:id="rId7"/>
    <p:sldId id="277" r:id="rId8"/>
    <p:sldId id="284" r:id="rId9"/>
    <p:sldId id="278" r:id="rId10"/>
    <p:sldId id="289" r:id="rId11"/>
    <p:sldId id="290" r:id="rId12"/>
    <p:sldId id="29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dpjNYnt//dBVpxwqoXQSA==" hashData="4BquPQxNX1QJrWCu7k9KE62Rds92ZeDzYyg6Wgv1NAUYcIVBCPHx09tKq3AvWDGh6ERy6zt6/Y/3uWlNwifHw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1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73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5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30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65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69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37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6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1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62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8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47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0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1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7AgswlakjRw?si=Cl3L9_9h6Mj0HGrj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16843" cy="15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70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about </a:t>
            </a:r>
            <a:r>
              <a:rPr lang="en-US" sz="4366" dirty="0" smtClean="0"/>
              <a:t>stress for </a:t>
            </a:r>
            <a:r>
              <a:rPr lang="en-US" sz="4366" dirty="0"/>
              <a:t>either yourself or a friend/family member, you can get support from the following places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mental health?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stress will I have this year?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healthy habits should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start this year?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I manage my time effectively?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Should I have a revision timetable now?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I cope with different emotions?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</a:t>
            </a: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stress will I have this year?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Definition of stress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940" b="1" noProof="0" dirty="0" smtClean="0">
                <a:solidFill>
                  <a:prstClr val="black"/>
                </a:solidFill>
                <a:latin typeface="Comic Sans MS"/>
              </a:rPr>
              <a:t>What is exam stress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How to</a:t>
            </a:r>
            <a:r>
              <a:rPr kumimoji="0" lang="en-US" sz="194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cope with exam stress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7172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 question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stress? Where have you heard the term stress before?”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stress?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30" y="1057520"/>
            <a:ext cx="4052366" cy="57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definition of stress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normal reaction to the demands in our lives. It is a response to events in life when your brain releases hormones for the fight, flight or freeze response”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stress?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9813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618" y="3132984"/>
            <a:ext cx="2457450" cy="186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855" y="4772234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 stress is a stress specific to how a person feels in the lead up to important exams or tests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Discuss with the person next to you why you think people suffer from exam stress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exam stress?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30" y="1057520"/>
            <a:ext cx="4052366" cy="57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05257" y="1480348"/>
            <a:ext cx="2565590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What advice is there for managing exam stress?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Managing exam stress</a:t>
            </a:r>
            <a:endParaRPr sz="2426" spc="27" dirty="0"/>
          </a:p>
        </p:txBody>
      </p:sp>
      <p:pic>
        <p:nvPicPr>
          <p:cNvPr id="9" name="7AgswlakjRw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5057" y="1165449"/>
            <a:ext cx="9278261" cy="52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7681" y="1333391"/>
            <a:ext cx="7178005" cy="51088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advice in the video included: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Talk to someone you trust about your stress levels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Don’t compare and compete – concentrate on you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Set realistic revision goals. Concentrate on one topic at a time and do not revise for longer than 45 minutes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Before going to bed relax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Don’t revise in your bedroom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Do some exercise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Try deep breathing when feeling stressed</a:t>
            </a:r>
          </a:p>
          <a:p>
            <a:pPr marL="742950" indent="-742950">
              <a:buAutoNum type="arabicPeriod"/>
            </a:pPr>
            <a:r>
              <a:rPr lang="en-US" sz="3638" dirty="0" err="1" smtClean="0"/>
              <a:t>Visualise</a:t>
            </a:r>
            <a:r>
              <a:rPr lang="en-US" sz="3638" dirty="0" smtClean="0"/>
              <a:t> finishing the exam and doing well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Have perspective – if you do not get the grade you want, there will still be options for you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Managing exam stress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686" y="1333391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311" y="3068242"/>
            <a:ext cx="2457450" cy="186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548" y="4707492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7681" y="1333391"/>
            <a:ext cx="7178005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Additionally, it may help to see exam stress as a positive stress.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Positive stress is a kind of stress that helps motivate people to do well, challenge themselves and become energized to accomplish the tasks they have been given.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Managing exam stress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686" y="1333391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311" y="3068242"/>
            <a:ext cx="2457450" cy="186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548" y="4707492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what advice you would give in the scenario below. </a:t>
            </a:r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and 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friend has come to you for advice as they are feeling really stressed out about their exams. They ask you to help them”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30" y="1057520"/>
            <a:ext cx="4052366" cy="57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5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507</Words>
  <Application>Microsoft Office PowerPoint</Application>
  <PresentationFormat>Widescreen</PresentationFormat>
  <Paragraphs>70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Lato</vt:lpstr>
      <vt:lpstr>3_Office Theme</vt:lpstr>
      <vt:lpstr>2_Office Theme</vt:lpstr>
      <vt:lpstr>Office Theme</vt:lpstr>
      <vt:lpstr>5_Office Theme</vt:lpstr>
      <vt:lpstr>PowerPoint Presentation</vt:lpstr>
      <vt:lpstr>PowerPoint Presentation</vt:lpstr>
      <vt:lpstr>What is stress?</vt:lpstr>
      <vt:lpstr>What is stress?</vt:lpstr>
      <vt:lpstr>What is exam stress?</vt:lpstr>
      <vt:lpstr>Managing exam stress</vt:lpstr>
      <vt:lpstr>Managing exam stress</vt:lpstr>
      <vt:lpstr>Managing exam stress</vt:lpstr>
      <vt:lpstr>Scenario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24</cp:revision>
  <dcterms:created xsi:type="dcterms:W3CDTF">2024-08-15T13:31:51Z</dcterms:created>
  <dcterms:modified xsi:type="dcterms:W3CDTF">2024-10-11T14:43:39Z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