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9"/>
  </p:notesMasterIdLst>
  <p:sldIdLst>
    <p:sldId id="342" r:id="rId3"/>
    <p:sldId id="293" r:id="rId4"/>
    <p:sldId id="318" r:id="rId5"/>
    <p:sldId id="335" r:id="rId6"/>
    <p:sldId id="319" r:id="rId7"/>
    <p:sldId id="320" r:id="rId8"/>
    <p:sldId id="321" r:id="rId9"/>
    <p:sldId id="322" r:id="rId10"/>
    <p:sldId id="276" r:id="rId11"/>
    <p:sldId id="303" r:id="rId12"/>
    <p:sldId id="336" r:id="rId13"/>
    <p:sldId id="337" r:id="rId14"/>
    <p:sldId id="338" r:id="rId15"/>
    <p:sldId id="339" r:id="rId16"/>
    <p:sldId id="340" r:id="rId17"/>
    <p:sldId id="34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T1i182M0CtlBMPqY0UBUA==" hashData="KIFdODxyRB2VI6VW2qm8wcPBGnjtFHRrVjKx4L1ShsoGQS32ZcAMXU5RXXdJDd065GBsnSW9ACTxDML++oza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5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150452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91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  <p:sldLayoutId id="2147483719" r:id="rId13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>
                <a:latin typeface="+mj-lt"/>
              </a:rPr>
              <a:t>Homework Reminders: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9457" y="1433950"/>
            <a:ext cx="8706499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+mn-lt"/>
              </a:rPr>
              <a:t>We still use Classcharts for announcements, surveys and revision material 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Homework Club every morning in West Canteen from 8am 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>
                <a:latin typeface="+mn-lt"/>
              </a:rPr>
              <a:t>Library is open before school and at break times</a:t>
            </a:r>
          </a:p>
          <a:p>
            <a:pPr marL="0" indent="0">
              <a:buNone/>
            </a:pPr>
            <a:endParaRPr lang="en-GB" sz="1800" dirty="0">
              <a:latin typeface="+mj-lt"/>
            </a:endParaRPr>
          </a:p>
          <a:p>
            <a:pPr marL="0" indent="0">
              <a:buNone/>
            </a:pPr>
            <a:endParaRPr lang="en-GB" sz="1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9697483" y="251630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020334" y="4795423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9960" y="2669200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>
                <a:latin typeface="+mj-lt"/>
              </a:rPr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50563" y="3180246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95776" y="6417847"/>
            <a:ext cx="7030180" cy="39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40" b="1" dirty="0">
                <a:solidFill>
                  <a:srgbClr val="FF0000"/>
                </a:solidFill>
              </a:rPr>
              <a:t>Complete all tasks with a due date of 11</a:t>
            </a:r>
            <a:r>
              <a:rPr lang="en-GB" sz="1940" b="1" baseline="30000" dirty="0">
                <a:solidFill>
                  <a:srgbClr val="FF0000"/>
                </a:solidFill>
              </a:rPr>
              <a:t>th</a:t>
            </a:r>
            <a:r>
              <a:rPr lang="en-GB" sz="1940" b="1" dirty="0">
                <a:solidFill>
                  <a:srgbClr val="FF0000"/>
                </a:solidFill>
              </a:rPr>
              <a:t> November onwards first!  </a:t>
            </a:r>
          </a:p>
        </p:txBody>
      </p:sp>
    </p:spTree>
    <p:extLst>
      <p:ext uri="{BB962C8B-B14F-4D97-AF65-F5344CB8AC3E}">
        <p14:creationId xmlns:p14="http://schemas.microsoft.com/office/powerpoint/2010/main" val="10594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4163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How laws are created depends on the type of government in each country.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There are 2 main types of government: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Dictatorship</a:t>
            </a:r>
            <a:r>
              <a:rPr lang="en-US" sz="3638" dirty="0" smtClean="0"/>
              <a:t> – a single ruler has concentrated power, often with strict control over society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Democracy</a:t>
            </a:r>
            <a:r>
              <a:rPr lang="en-US" sz="3638" dirty="0" smtClean="0"/>
              <a:t> – a system where citizens have a say in governance usually through elected representatives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Creating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6577"/>
          <a:stretch/>
        </p:blipFill>
        <p:spPr>
          <a:xfrm>
            <a:off x="6650493" y="2416456"/>
            <a:ext cx="5402605" cy="22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8276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An example of a dictatorship is North Korea.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North Korea’s leader is Kim Jong-Un. He controls both law making and enforcement. There is very limited input from others despite there being a process for laws to be processed. This means that the Government in North Korea has a high level of control across the country’s media, travel and personal lives of its citizens. This even includes hairstyles and clothing.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Citizens are expected to obey the laws without question with fear and punishment used to main control.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Dictatorship – creating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6577"/>
          <a:stretch/>
        </p:blipFill>
        <p:spPr>
          <a:xfrm>
            <a:off x="6650493" y="2416456"/>
            <a:ext cx="5402605" cy="22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827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Examples of this are: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Only government approved media is allowed. Watching foreign TV can lead to severe punishment such as going to prison.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laws aims to prevent outside influence and keep citizens aligned with the government’s messages.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Dictatorship – creating laws - examples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6577"/>
          <a:stretch/>
        </p:blipFill>
        <p:spPr>
          <a:xfrm>
            <a:off x="6650493" y="2416456"/>
            <a:ext cx="5402605" cy="22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82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is the UK and USA.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 smtClean="0"/>
              <a:t>In the USA, laws have to follow a process before they are confirmed.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– creating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6577"/>
          <a:stretch/>
        </p:blipFill>
        <p:spPr>
          <a:xfrm>
            <a:off x="6650493" y="2416456"/>
            <a:ext cx="5402605" cy="22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8276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process is: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Proposal</a:t>
            </a:r>
            <a:r>
              <a:rPr lang="en-US" sz="3638" dirty="0" smtClean="0"/>
              <a:t> – a suggested law is proposed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Committee review </a:t>
            </a:r>
            <a:r>
              <a:rPr lang="en-US" sz="3638" dirty="0" smtClean="0"/>
              <a:t>– the suggested law is examined and debated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Voting</a:t>
            </a:r>
            <a:r>
              <a:rPr lang="en-US" sz="3638" dirty="0" smtClean="0"/>
              <a:t> – those in government get to vote on the law. There must be a majority agreement for the law to move onto the next stage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Presidential approval </a:t>
            </a:r>
            <a:r>
              <a:rPr lang="en-US" sz="3638" dirty="0" smtClean="0"/>
              <a:t>– The President can either approve or veto the suggested law. However there are protections against how the veto is used.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– creating laws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6577"/>
          <a:stretch/>
        </p:blipFill>
        <p:spPr>
          <a:xfrm>
            <a:off x="6650493" y="2416456"/>
            <a:ext cx="5402605" cy="22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“Which do you think is a more effective way of creating laws?”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Which is most effective?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“Which </a:t>
            </a:r>
            <a:r>
              <a:rPr lang="en-US" sz="4000" dirty="0"/>
              <a:t>do you think is a more effective way of creating laws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Which is most effective?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“The law is the framework within which all freedoms are protected”</a:t>
            </a:r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William Blackstone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504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democracy?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are laws made in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elections work in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does the UK work with other countries?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international law?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international human rights?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How are laws made in other</a:t>
            </a:r>
            <a:r>
              <a:rPr kumimoji="0" lang="en-US" sz="194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countries?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Difference between a dictatorship</a:t>
            </a:r>
            <a:r>
              <a:rPr kumimoji="0" lang="en-US" sz="194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and democratic government making laws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8568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 of Law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British Value. There are many laws in the UK. All of these laws are designed to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ensure that everyone in the UK feels safe and is treated equally.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Article 41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states that the best law applies for children.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means that if the law of a country protects children’s rights better than the UN Rights of a Child, these laws should be used. This means that children rights have the highest amount of protection.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729" y="3611042"/>
            <a:ext cx="2133399" cy="30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laws?”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laws?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8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laws?”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laws?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7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Laws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“official rules created by government to maintain order, safety and justice”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Laws help create predictability and ensure safety. They also provide a fair system where everyone knows the consequences of breaking the law.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laws?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695441"/>
            <a:ext cx="3238500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299" y="3105141"/>
            <a:ext cx="2952750" cy="1552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9299" y="46278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851</Words>
  <Application>Microsoft Office PowerPoint</Application>
  <PresentationFormat>Widescreen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Why are we learning about this?</vt:lpstr>
      <vt:lpstr>What are laws?</vt:lpstr>
      <vt:lpstr>What are laws?</vt:lpstr>
      <vt:lpstr>What are laws?</vt:lpstr>
      <vt:lpstr>Creating laws</vt:lpstr>
      <vt:lpstr>Dictatorship – creating laws</vt:lpstr>
      <vt:lpstr>Dictatorship – creating laws - examples</vt:lpstr>
      <vt:lpstr>Democracy – creating laws</vt:lpstr>
      <vt:lpstr>Democracy – creating laws</vt:lpstr>
      <vt:lpstr>Which is most effective?</vt:lpstr>
      <vt:lpstr>Which is most effective?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38</cp:revision>
  <dcterms:created xsi:type="dcterms:W3CDTF">2024-08-15T13:31:51Z</dcterms:created>
  <dcterms:modified xsi:type="dcterms:W3CDTF">2024-11-05T16:27:02Z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