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32" r:id="rId4"/>
  </p:sldMasterIdLst>
  <p:notesMasterIdLst>
    <p:notesMasterId r:id="rId21"/>
  </p:notesMasterIdLst>
  <p:sldIdLst>
    <p:sldId id="292" r:id="rId5"/>
    <p:sldId id="257" r:id="rId6"/>
    <p:sldId id="288" r:id="rId7"/>
    <p:sldId id="259" r:id="rId8"/>
    <p:sldId id="27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6UzsQYrWTQbfDjRli1zSww==" hashData="inxJrFbgXpJWtiMgn0NexU3repS/Lof82KxPBD10YZJHRnLnUaXQMesZonh1VyApl+RcpY4/6cK3Ug0CYb+Gr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44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8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92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0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50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1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74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5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2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82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03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1429553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Not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66D18-996A-0B47-AEC7-4F6DBEFDFC51}"/>
              </a:ext>
            </a:extLst>
          </p:cNvPr>
          <p:cNvSpPr txBox="1"/>
          <p:nvPr userDrawn="1"/>
        </p:nvSpPr>
        <p:spPr>
          <a:xfrm>
            <a:off x="254000" y="170287"/>
            <a:ext cx="2133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Notices</a:t>
            </a:r>
          </a:p>
        </p:txBody>
      </p:sp>
    </p:spTree>
    <p:extLst>
      <p:ext uri="{BB962C8B-B14F-4D97-AF65-F5344CB8AC3E}">
        <p14:creationId xmlns:p14="http://schemas.microsoft.com/office/powerpoint/2010/main" val="21248382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duction Slide">
    <p:bg>
      <p:bgPr>
        <a:gradFill>
          <a:gsLst>
            <a:gs pos="0">
              <a:srgbClr val="142A33"/>
            </a:gs>
            <a:gs pos="100000">
              <a:srgbClr val="A1A1A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F2D0FF-C91E-0662-D95B-3739CDBA7F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/>
        </p:blipFill>
        <p:spPr>
          <a:xfrm>
            <a:off x="-4568" y="107209"/>
            <a:ext cx="12192000" cy="6783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757D89-E675-74AB-2442-713E256C99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46DF7-E730-3808-DFE6-E8A7219A2D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F665-49CD-59A9-11DE-BB09A5CA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 descr="Background pattern">
            <a:extLst>
              <a:ext uri="{FF2B5EF4-FFF2-40B4-BE49-F238E27FC236}">
                <a16:creationId xmlns:a16="http://schemas.microsoft.com/office/drawing/2014/main" id="{C3958AE2-3799-2F27-3269-EF0C5C46C0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57" y="1412426"/>
            <a:ext cx="5445575" cy="544557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507A6-6F0B-A5D0-C545-B8EFB514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9F593-5F6F-8FC6-1767-422676EB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54C6E0-A10F-DABD-9464-B83AD04470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431FA24-8845-15E2-44E2-D772E2718F4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709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5559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This Week’s Tutor Times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6404085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ays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4369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Today’s Tutor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9739804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9A9D-3D5F-6DCB-A52B-94B75E98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8667"/>
            <a:ext cx="4673599" cy="1570144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C642E-FEA0-80DD-9825-BFD38B70F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429000"/>
            <a:ext cx="4673599" cy="266065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996C5-AABC-404E-42AB-27336008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73A23-4A9E-D57E-86F2-050896E9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1B47D6-C0F9-432A-0CF2-D50936D65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r="18115"/>
          <a:stretch/>
        </p:blipFill>
        <p:spPr>
          <a:xfrm>
            <a:off x="5734050" y="96656"/>
            <a:ext cx="6457950" cy="67613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7374E-1070-24D8-20B7-83AC738B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2237DE-5398-36FA-98F7-57CCB592B9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184" y="290288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4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34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40204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1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1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8" y="722977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096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250340C-2EF6-5D1E-7E68-772BB8A3FE8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900" y="887591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F126F01-5742-70B5-17B2-8ABE4CDA2B4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19466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EF9BD21-DC60-80CB-1732-0D764CDE350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96031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86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7B8CB-808B-8208-67A5-0A2C6972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24B4E-1E40-BB29-4E36-F06414282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DE93-3FBD-D0EF-D560-88CA07546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9594B-B85A-CCC3-8C8E-B67B3A43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A1D8-95F1-3645-1F21-04416ADFD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11468-B171-6D12-A62A-F44F4407B73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120752E-E0EC-FE82-78F5-78E1B5B566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0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3200" b="1" u="sng" dirty="0" smtClean="0"/>
              <a:t>Thought for the Day</a:t>
            </a:r>
          </a:p>
          <a:p>
            <a:pPr algn="ctr">
              <a:lnSpc>
                <a:spcPct val="100000"/>
              </a:lnSpc>
            </a:pPr>
            <a:r>
              <a:rPr lang="en-GB" sz="5400" dirty="0" smtClean="0"/>
              <a:t>“The bad news is time flies. The good news is you’re the pilot”</a:t>
            </a:r>
          </a:p>
          <a:p>
            <a:pPr algn="ctr">
              <a:lnSpc>
                <a:spcPct val="100000"/>
              </a:lnSpc>
            </a:pPr>
            <a:r>
              <a:rPr lang="en-GB" sz="2400" dirty="0" smtClean="0"/>
              <a:t>Michael </a:t>
            </a:r>
            <a:r>
              <a:rPr lang="en-GB" sz="2400" dirty="0" err="1" smtClean="0"/>
              <a:t>Altshuler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5498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2900" y="1040445"/>
            <a:ext cx="5012600" cy="59062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For the task below decide where it would be placed on the Eisenhower Matrix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“Studying for an exam in 2 weeks”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This would be “important but not urgent” As the exam is 2 weeks there may be other tasks that need to be completed first. However revision should be scheduled in for the exam</a:t>
            </a:r>
            <a:endParaRPr lang="en-US" sz="3638" dirty="0">
              <a:solidFill>
                <a:srgbClr val="FF0000"/>
              </a:solidFill>
            </a:endParaRP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Having a plan - quiz</a:t>
            </a:r>
            <a:endParaRPr sz="2426" spc="27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813194" y="1616528"/>
            <a:ext cx="0" cy="4833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89428" y="4034793"/>
            <a:ext cx="56475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/>
          </p:cNvSpPr>
          <p:nvPr/>
        </p:nvSpPr>
        <p:spPr>
          <a:xfrm>
            <a:off x="6726562" y="1694658"/>
            <a:ext cx="2158250" cy="75400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3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Urgent &amp; important</a:t>
            </a:r>
            <a:endParaRPr lang="en-US" sz="2426" spc="27" dirty="0"/>
          </a:p>
        </p:txBody>
      </p:sp>
      <p:sp>
        <p:nvSpPr>
          <p:cNvPr id="1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/>
          </p:cNvSpPr>
          <p:nvPr/>
        </p:nvSpPr>
        <p:spPr>
          <a:xfrm>
            <a:off x="9399954" y="1694658"/>
            <a:ext cx="2158250" cy="75400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3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Important but not urgent</a:t>
            </a:r>
            <a:endParaRPr lang="en-US" sz="2426" spc="27" dirty="0"/>
          </a:p>
        </p:txBody>
      </p:sp>
      <p:sp>
        <p:nvSpPr>
          <p:cNvPr id="18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/>
          </p:cNvSpPr>
          <p:nvPr/>
        </p:nvSpPr>
        <p:spPr>
          <a:xfrm>
            <a:off x="6476120" y="4184419"/>
            <a:ext cx="2158250" cy="75400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3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Urgent but not important</a:t>
            </a:r>
            <a:endParaRPr lang="en-US" sz="2426" spc="27" dirty="0"/>
          </a:p>
        </p:txBody>
      </p:sp>
      <p:sp>
        <p:nvSpPr>
          <p:cNvPr id="19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/>
          </p:cNvSpPr>
          <p:nvPr/>
        </p:nvSpPr>
        <p:spPr>
          <a:xfrm>
            <a:off x="9641877" y="4184419"/>
            <a:ext cx="2158250" cy="75400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3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Not urgent &amp; not important</a:t>
            </a:r>
            <a:endParaRPr lang="en-US" sz="2426" spc="27" dirty="0"/>
          </a:p>
        </p:txBody>
      </p:sp>
    </p:spTree>
    <p:extLst>
      <p:ext uri="{BB962C8B-B14F-4D97-AF65-F5344CB8AC3E}">
        <p14:creationId xmlns:p14="http://schemas.microsoft.com/office/powerpoint/2010/main" val="339035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2900" y="1040445"/>
            <a:ext cx="5012600" cy="59062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For the task below decide where it would be placed on the Eisenhower Matrix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“replying to a text from a friend to see if you are available for dinner tomorrow”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This would be “urgent but not important” There is a deadline as the friend is waiting for a response but it is not as important as other tasks such as homework or revision.</a:t>
            </a:r>
            <a:endParaRPr lang="en-US" sz="3638" dirty="0">
              <a:solidFill>
                <a:srgbClr val="FF0000"/>
              </a:solidFill>
            </a:endParaRP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Having a plan - quiz</a:t>
            </a:r>
            <a:endParaRPr sz="2426" spc="27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813194" y="1616528"/>
            <a:ext cx="0" cy="4833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89428" y="4034793"/>
            <a:ext cx="56475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/>
          </p:cNvSpPr>
          <p:nvPr/>
        </p:nvSpPr>
        <p:spPr>
          <a:xfrm>
            <a:off x="6726562" y="1694658"/>
            <a:ext cx="2158250" cy="75400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3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Urgent &amp; important</a:t>
            </a:r>
            <a:endParaRPr lang="en-US" sz="2426" spc="27" dirty="0"/>
          </a:p>
        </p:txBody>
      </p:sp>
      <p:sp>
        <p:nvSpPr>
          <p:cNvPr id="1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/>
          </p:cNvSpPr>
          <p:nvPr/>
        </p:nvSpPr>
        <p:spPr>
          <a:xfrm>
            <a:off x="9399954" y="1694658"/>
            <a:ext cx="2158250" cy="75400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3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Important but not urgent</a:t>
            </a:r>
            <a:endParaRPr lang="en-US" sz="2426" spc="27" dirty="0"/>
          </a:p>
        </p:txBody>
      </p:sp>
      <p:sp>
        <p:nvSpPr>
          <p:cNvPr id="18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/>
          </p:cNvSpPr>
          <p:nvPr/>
        </p:nvSpPr>
        <p:spPr>
          <a:xfrm>
            <a:off x="6476120" y="4184419"/>
            <a:ext cx="2158250" cy="75400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3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Urgent but not important</a:t>
            </a:r>
            <a:endParaRPr lang="en-US" sz="2426" spc="27" dirty="0"/>
          </a:p>
        </p:txBody>
      </p:sp>
      <p:sp>
        <p:nvSpPr>
          <p:cNvPr id="19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/>
          </p:cNvSpPr>
          <p:nvPr/>
        </p:nvSpPr>
        <p:spPr>
          <a:xfrm>
            <a:off x="9641877" y="4184419"/>
            <a:ext cx="2158250" cy="75400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3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Not urgent &amp; not important</a:t>
            </a:r>
            <a:endParaRPr lang="en-US" sz="2426" spc="27" dirty="0"/>
          </a:p>
        </p:txBody>
      </p:sp>
    </p:spTree>
    <p:extLst>
      <p:ext uri="{BB962C8B-B14F-4D97-AF65-F5344CB8AC3E}">
        <p14:creationId xmlns:p14="http://schemas.microsoft.com/office/powerpoint/2010/main" val="230113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2900" y="1040445"/>
            <a:ext cx="5012600" cy="59062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For the task below decide where it would be placed on the Eisenhower Matrix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“attending a dentist/doctor appointment”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This would be “urgent and important” Health is critical and missing the appointment could cause delays in care and more time being lost further down the line.</a:t>
            </a:r>
            <a:endParaRPr lang="en-US" sz="3638" dirty="0">
              <a:solidFill>
                <a:srgbClr val="FF0000"/>
              </a:solidFill>
            </a:endParaRP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Having a plan - quiz</a:t>
            </a:r>
            <a:endParaRPr sz="2426" spc="27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813194" y="1616528"/>
            <a:ext cx="0" cy="4833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89428" y="4034793"/>
            <a:ext cx="56475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/>
          </p:cNvSpPr>
          <p:nvPr/>
        </p:nvSpPr>
        <p:spPr>
          <a:xfrm>
            <a:off x="6726562" y="1694658"/>
            <a:ext cx="2158250" cy="75400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3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Urgent &amp; important</a:t>
            </a:r>
            <a:endParaRPr lang="en-US" sz="2426" spc="27" dirty="0"/>
          </a:p>
        </p:txBody>
      </p:sp>
      <p:sp>
        <p:nvSpPr>
          <p:cNvPr id="1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/>
          </p:cNvSpPr>
          <p:nvPr/>
        </p:nvSpPr>
        <p:spPr>
          <a:xfrm>
            <a:off x="9399954" y="1694658"/>
            <a:ext cx="2158250" cy="75400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3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Important but not urgent</a:t>
            </a:r>
            <a:endParaRPr lang="en-US" sz="2426" spc="27" dirty="0"/>
          </a:p>
        </p:txBody>
      </p:sp>
      <p:sp>
        <p:nvSpPr>
          <p:cNvPr id="18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/>
          </p:cNvSpPr>
          <p:nvPr/>
        </p:nvSpPr>
        <p:spPr>
          <a:xfrm>
            <a:off x="6476120" y="4184419"/>
            <a:ext cx="2158250" cy="75400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3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Urgent but not important</a:t>
            </a:r>
            <a:endParaRPr lang="en-US" sz="2426" spc="27" dirty="0"/>
          </a:p>
        </p:txBody>
      </p:sp>
      <p:sp>
        <p:nvSpPr>
          <p:cNvPr id="19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/>
          </p:cNvSpPr>
          <p:nvPr/>
        </p:nvSpPr>
        <p:spPr>
          <a:xfrm>
            <a:off x="9641877" y="4184419"/>
            <a:ext cx="2158250" cy="75400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3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Not urgent &amp; not important</a:t>
            </a:r>
            <a:endParaRPr lang="en-US" sz="2426" spc="27" dirty="0"/>
          </a:p>
        </p:txBody>
      </p:sp>
    </p:spTree>
    <p:extLst>
      <p:ext uri="{BB962C8B-B14F-4D97-AF65-F5344CB8AC3E}">
        <p14:creationId xmlns:p14="http://schemas.microsoft.com/office/powerpoint/2010/main" val="305639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2900" y="1040445"/>
            <a:ext cx="5012600" cy="59062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For the task below decide where it would be placed on the Eisenhower Matrix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“scrolling through social media”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This would be “not urgent and not important” unless being done during rest. Be careful though as it can easily consume too much time so set a timer and then get back to more important and urgent tasks</a:t>
            </a:r>
            <a:endParaRPr lang="en-US" sz="3638" dirty="0">
              <a:solidFill>
                <a:srgbClr val="FF0000"/>
              </a:solidFill>
            </a:endParaRP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Having a plan - quiz</a:t>
            </a:r>
            <a:endParaRPr sz="2426" spc="27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813194" y="1616528"/>
            <a:ext cx="0" cy="4833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89428" y="4034793"/>
            <a:ext cx="56475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/>
          </p:cNvSpPr>
          <p:nvPr/>
        </p:nvSpPr>
        <p:spPr>
          <a:xfrm>
            <a:off x="6726562" y="1694658"/>
            <a:ext cx="2158250" cy="75400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3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Urgent &amp; important</a:t>
            </a:r>
            <a:endParaRPr lang="en-US" sz="2426" spc="27" dirty="0"/>
          </a:p>
        </p:txBody>
      </p:sp>
      <p:sp>
        <p:nvSpPr>
          <p:cNvPr id="1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/>
          </p:cNvSpPr>
          <p:nvPr/>
        </p:nvSpPr>
        <p:spPr>
          <a:xfrm>
            <a:off x="9399954" y="1694658"/>
            <a:ext cx="2158250" cy="75400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3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Important but not urgent</a:t>
            </a:r>
            <a:endParaRPr lang="en-US" sz="2426" spc="27" dirty="0"/>
          </a:p>
        </p:txBody>
      </p:sp>
      <p:sp>
        <p:nvSpPr>
          <p:cNvPr id="18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/>
          </p:cNvSpPr>
          <p:nvPr/>
        </p:nvSpPr>
        <p:spPr>
          <a:xfrm>
            <a:off x="6476120" y="4184419"/>
            <a:ext cx="2158250" cy="75400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3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Urgent but not important</a:t>
            </a:r>
            <a:endParaRPr lang="en-US" sz="2426" spc="27" dirty="0"/>
          </a:p>
        </p:txBody>
      </p:sp>
      <p:sp>
        <p:nvSpPr>
          <p:cNvPr id="19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/>
          </p:cNvSpPr>
          <p:nvPr/>
        </p:nvSpPr>
        <p:spPr>
          <a:xfrm>
            <a:off x="9641877" y="4184419"/>
            <a:ext cx="2158250" cy="75400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3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Not urgent &amp; not important</a:t>
            </a:r>
            <a:endParaRPr lang="en-US" sz="2426" spc="27" dirty="0"/>
          </a:p>
        </p:txBody>
      </p:sp>
    </p:spTree>
    <p:extLst>
      <p:ext uri="{BB962C8B-B14F-4D97-AF65-F5344CB8AC3E}">
        <p14:creationId xmlns:p14="http://schemas.microsoft.com/office/powerpoint/2010/main" val="269654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5965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Planning ahead ensure important and urgent tasks are completed to a high standard and on time.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It also helps to avoid last minute stress.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An example of a schedule is: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4-5pm – study for science test</a:t>
            </a:r>
          </a:p>
          <a:p>
            <a:pPr marL="0" indent="0">
              <a:buNone/>
            </a:pPr>
            <a:r>
              <a:rPr lang="en-US" sz="3638" dirty="0" smtClean="0"/>
              <a:t>5-5.30 – break for dinner</a:t>
            </a:r>
          </a:p>
          <a:p>
            <a:pPr marL="0" indent="0">
              <a:buNone/>
            </a:pPr>
            <a:r>
              <a:rPr lang="en-US" sz="3638" dirty="0" smtClean="0"/>
              <a:t>5.30-6.30 – finish homework</a:t>
            </a:r>
          </a:p>
          <a:p>
            <a:pPr marL="0" indent="0">
              <a:buNone/>
            </a:pPr>
            <a:r>
              <a:rPr lang="en-US" sz="3638" dirty="0" smtClean="0"/>
              <a:t>6.30-7pm – prepare learning wallet/school bag for next day</a:t>
            </a:r>
          </a:p>
          <a:p>
            <a:pPr marL="0" indent="0">
              <a:buNone/>
            </a:pPr>
            <a:r>
              <a:rPr lang="en-US" sz="3638" dirty="0" smtClean="0"/>
              <a:t>7pm onwards – free time for hobbies/rest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Scheduling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889" y="1211027"/>
            <a:ext cx="3534268" cy="1841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1700" y="2902040"/>
            <a:ext cx="2657587" cy="1947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1118" y="462781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1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425" y="1072405"/>
            <a:ext cx="5617914" cy="60858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Even in the work part of your schedule it is important to have breaks to avoid burnout which can make you less productive.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Suggested break times are: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Work for 25 minutes, followed by a 5 minute break and repeat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Work for 45 minutes followed by a 15 minute break</a:t>
            </a:r>
          </a:p>
          <a:p>
            <a:pPr marL="742950" indent="-742950">
              <a:buAutoNum type="arabicPeriod"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Taking breaks avoid fatigue and keeps the brain sharp.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Taking breaks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889" y="1211027"/>
            <a:ext cx="3534268" cy="1841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1700" y="2902040"/>
            <a:ext cx="2657587" cy="1947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1118" y="462781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8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9694" y="1205746"/>
            <a:ext cx="5617914" cy="60858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Think about how you use your time at home after you have been to school?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Are you </a:t>
            </a:r>
            <a:r>
              <a:rPr lang="en-US" sz="3638" dirty="0" err="1" smtClean="0"/>
              <a:t>prioritising</a:t>
            </a:r>
            <a:r>
              <a:rPr lang="en-US" sz="3638" dirty="0" smtClean="0"/>
              <a:t> the correct tasks? How could you ensure that you </a:t>
            </a:r>
            <a:r>
              <a:rPr lang="en-US" sz="3638" dirty="0" err="1" smtClean="0"/>
              <a:t>prioritise</a:t>
            </a:r>
            <a:r>
              <a:rPr lang="en-US" sz="3638" dirty="0" smtClean="0"/>
              <a:t> better?</a:t>
            </a:r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r>
              <a:rPr lang="en-US" sz="3638" dirty="0" smtClean="0"/>
              <a:t>What are the benefits of managing your time better?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Reflection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889" y="1211027"/>
            <a:ext cx="3534268" cy="1841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1700" y="2902040"/>
            <a:ext cx="2657587" cy="1947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1118" y="462781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7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45304"/>
            <a:ext cx="12116843" cy="155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Secure your Future: 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is mental health?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stress will I have this year?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healthy habits should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 start this year?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do I manage my time effectively?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Should I have a revision timetable now?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do I cope with different emotions?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Today we will look at:</a:t>
            </a: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4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How to manage</a:t>
            </a:r>
            <a:r>
              <a:rPr kumimoji="0" lang="en-US" sz="194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time effectively</a:t>
            </a:r>
            <a:endParaRPr lang="en-US" sz="1940" b="1" dirty="0" smtClean="0">
              <a:solidFill>
                <a:prstClr val="black"/>
              </a:solidFill>
              <a:latin typeface="Comic Sans M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This includes:</a:t>
            </a:r>
          </a:p>
          <a:p>
            <a:pPr marL="138623" marR="0" lvl="0" indent="-138623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94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What is time management</a:t>
            </a:r>
          </a:p>
          <a:p>
            <a:pPr marL="138623" marR="0" lvl="0" indent="-138623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How to </a:t>
            </a:r>
            <a:r>
              <a:rPr lang="en-US" sz="1940" b="1" dirty="0" err="1" smtClean="0">
                <a:solidFill>
                  <a:prstClr val="black"/>
                </a:solidFill>
                <a:latin typeface="Comic Sans MS"/>
              </a:rPr>
              <a:t>prioritise</a:t>
            </a: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 tasks to use time effectively</a:t>
            </a: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Please remember that during the lesson we should not be asking any pupil or teacher personal questions.</a:t>
            </a: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18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71722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With the person next to you discuss the following questions: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What does the term “time management” mean?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Why is time management important?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Remember to use your </a:t>
            </a:r>
            <a:r>
              <a:rPr lang="en-US" sz="3638" dirty="0" err="1" smtClean="0"/>
              <a:t>oracy</a:t>
            </a:r>
            <a:r>
              <a:rPr lang="en-US" sz="3638" dirty="0" smtClean="0"/>
              <a:t> </a:t>
            </a:r>
            <a:r>
              <a:rPr lang="en-US" sz="3638" dirty="0" err="1" smtClean="0"/>
              <a:t>helpsheet</a:t>
            </a:r>
            <a:r>
              <a:rPr lang="en-US" sz="3638" dirty="0" smtClean="0"/>
              <a:t> and </a:t>
            </a:r>
            <a:r>
              <a:rPr lang="en-US" sz="3638" dirty="0"/>
              <a:t>b</a:t>
            </a:r>
            <a:r>
              <a:rPr lang="en-US" sz="3638" dirty="0" smtClean="0"/>
              <a:t>e ready to share your discussion with the class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Time Management?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0630" y="1057520"/>
            <a:ext cx="4052366" cy="571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5965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Time management can be defined as: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“the process of </a:t>
            </a:r>
            <a:r>
              <a:rPr lang="en-US" sz="3638" dirty="0" err="1" smtClean="0"/>
              <a:t>organising</a:t>
            </a:r>
            <a:r>
              <a:rPr lang="en-US" sz="3638" dirty="0" smtClean="0"/>
              <a:t> and planning how to divide your time between different activities”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A person with good time management will work smarter, not necessarily harder. This will mean they can accomplish tasks within a set timeframe while maintaining a balance between work/school, personal life and rest.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time management?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889" y="1211027"/>
            <a:ext cx="3534268" cy="1841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1700" y="2902040"/>
            <a:ext cx="2657587" cy="1947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1118" y="462781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2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With the person next to you discuss the following questions: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What things should take priority for Year 11’s?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What things should not take priority?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Remember to use your </a:t>
            </a:r>
            <a:r>
              <a:rPr lang="en-US" sz="3638" dirty="0" err="1" smtClean="0"/>
              <a:t>oracy</a:t>
            </a:r>
            <a:r>
              <a:rPr lang="en-US" sz="3638" dirty="0" smtClean="0"/>
              <a:t> </a:t>
            </a:r>
            <a:r>
              <a:rPr lang="en-US" sz="3638" dirty="0" err="1" smtClean="0"/>
              <a:t>helpsheet</a:t>
            </a:r>
            <a:r>
              <a:rPr lang="en-US" sz="3638" dirty="0" smtClean="0"/>
              <a:t> and </a:t>
            </a:r>
            <a:r>
              <a:rPr lang="en-US" sz="3638" dirty="0"/>
              <a:t>b</a:t>
            </a:r>
            <a:r>
              <a:rPr lang="en-US" sz="3638" dirty="0" smtClean="0"/>
              <a:t>e ready to share your discussion with the class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Time Management?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0630" y="1057520"/>
            <a:ext cx="4052366" cy="571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2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59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Focusing on things that take away from priority task is called procrastination.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can involve:</a:t>
            </a:r>
          </a:p>
          <a:p>
            <a:pPr marL="0" indent="0">
              <a:buNone/>
            </a:pPr>
            <a:r>
              <a:rPr lang="en-US" sz="3638" dirty="0" smtClean="0"/>
              <a:t>-playing that one extra game before doing homework</a:t>
            </a:r>
          </a:p>
          <a:p>
            <a:pPr marL="0" indent="0">
              <a:buNone/>
            </a:pPr>
            <a:r>
              <a:rPr lang="en-US" sz="3638" dirty="0" smtClean="0"/>
              <a:t>-sitting down to revise and checking social media first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Procrastination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889" y="1211027"/>
            <a:ext cx="3534268" cy="1841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1700" y="2902040"/>
            <a:ext cx="2657587" cy="1947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1118" y="462781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8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5965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Procrastination leads to there being less time available to complete priority tasks.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means they may be rushed and not completed to the highest standard possible.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If this is related to exams this year, it could be that revision is cramped into the night before which will not lead to the best performance, meaning lower grades.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Procrastination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889" y="1211027"/>
            <a:ext cx="3534268" cy="1841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1700" y="2902040"/>
            <a:ext cx="2657587" cy="1947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1118" y="462781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2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9694" y="1165449"/>
            <a:ext cx="4260638" cy="59062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One way to manage time effectively is to have a plan. This can be done using the Eisenhower Matrix.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is a grid that allows people to list tasks under different titles: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Urgent and Important – these should be done first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Important but not urgent – these are tasks that need to be scheduled in frequently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Urgent but not important – These are tasks that can be done quickly but not completed first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Not urgent and not important – these should be eliminate or heavily limited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Having a plan</a:t>
            </a:r>
            <a:endParaRPr sz="2426" spc="27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813194" y="1616528"/>
            <a:ext cx="0" cy="4833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89428" y="4034793"/>
            <a:ext cx="56475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/>
          </p:cNvSpPr>
          <p:nvPr/>
        </p:nvSpPr>
        <p:spPr>
          <a:xfrm>
            <a:off x="6726562" y="1694658"/>
            <a:ext cx="2158250" cy="75400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3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Urgent &amp; important</a:t>
            </a:r>
            <a:endParaRPr lang="en-US" sz="2426" spc="27" dirty="0"/>
          </a:p>
        </p:txBody>
      </p:sp>
      <p:sp>
        <p:nvSpPr>
          <p:cNvPr id="1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/>
          </p:cNvSpPr>
          <p:nvPr/>
        </p:nvSpPr>
        <p:spPr>
          <a:xfrm>
            <a:off x="9399954" y="1694658"/>
            <a:ext cx="2158250" cy="75400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3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Important but not urgent</a:t>
            </a:r>
            <a:endParaRPr lang="en-US" sz="2426" spc="27" dirty="0"/>
          </a:p>
        </p:txBody>
      </p:sp>
      <p:sp>
        <p:nvSpPr>
          <p:cNvPr id="18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/>
          </p:cNvSpPr>
          <p:nvPr/>
        </p:nvSpPr>
        <p:spPr>
          <a:xfrm>
            <a:off x="6476120" y="4184419"/>
            <a:ext cx="2158250" cy="75400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3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Urgent but not important</a:t>
            </a:r>
            <a:endParaRPr lang="en-US" sz="2426" spc="27" dirty="0"/>
          </a:p>
        </p:txBody>
      </p:sp>
      <p:sp>
        <p:nvSpPr>
          <p:cNvPr id="19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/>
          </p:cNvSpPr>
          <p:nvPr/>
        </p:nvSpPr>
        <p:spPr>
          <a:xfrm>
            <a:off x="9641877" y="4184419"/>
            <a:ext cx="2158250" cy="75400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3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Not urgent &amp; not important</a:t>
            </a:r>
            <a:endParaRPr lang="en-US" sz="2426" spc="27" dirty="0"/>
          </a:p>
        </p:txBody>
      </p:sp>
    </p:spTree>
    <p:extLst>
      <p:ext uri="{BB962C8B-B14F-4D97-AF65-F5344CB8AC3E}">
        <p14:creationId xmlns:p14="http://schemas.microsoft.com/office/powerpoint/2010/main" val="171725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tor Time.potx" id="{D0E4B2E4-0A56-44A3-B1D8-ACD0E35330A3}" vid="{69DCC5B8-093F-4BC5-A2EA-400F559CCFD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994</Words>
  <Application>Microsoft Office PowerPoint</Application>
  <PresentationFormat>Widescreen</PresentationFormat>
  <Paragraphs>130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Lato</vt:lpstr>
      <vt:lpstr>Segoe UI</vt:lpstr>
      <vt:lpstr>Verdana</vt:lpstr>
      <vt:lpstr>3_Office Theme</vt:lpstr>
      <vt:lpstr>2_Office Theme</vt:lpstr>
      <vt:lpstr>Office Theme</vt:lpstr>
      <vt:lpstr>1_Office Theme</vt:lpstr>
      <vt:lpstr>PowerPoint Presentation</vt:lpstr>
      <vt:lpstr>PowerPoint Presentation</vt:lpstr>
      <vt:lpstr>PowerPoint Presentation</vt:lpstr>
      <vt:lpstr>Time Management?</vt:lpstr>
      <vt:lpstr>What is time management?</vt:lpstr>
      <vt:lpstr>Time Management?</vt:lpstr>
      <vt:lpstr>Procrastination</vt:lpstr>
      <vt:lpstr>Procrastination</vt:lpstr>
      <vt:lpstr>Having a plan</vt:lpstr>
      <vt:lpstr>Having a plan - quiz</vt:lpstr>
      <vt:lpstr>Having a plan - quiz</vt:lpstr>
      <vt:lpstr>Having a plan - quiz</vt:lpstr>
      <vt:lpstr>Having a plan - quiz</vt:lpstr>
      <vt:lpstr>Scheduling</vt:lpstr>
      <vt:lpstr>Taking breaks</vt:lpstr>
      <vt:lpstr>Reflection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33</cp:revision>
  <dcterms:created xsi:type="dcterms:W3CDTF">2024-08-15T13:31:51Z</dcterms:created>
  <dcterms:modified xsi:type="dcterms:W3CDTF">2024-10-11T14:44:46Z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