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22"/>
  </p:notesMasterIdLst>
  <p:sldIdLst>
    <p:sldId id="445" r:id="rId3"/>
    <p:sldId id="474" r:id="rId4"/>
    <p:sldId id="458" r:id="rId5"/>
    <p:sldId id="448" r:id="rId6"/>
    <p:sldId id="449" r:id="rId7"/>
    <p:sldId id="450" r:id="rId8"/>
    <p:sldId id="452" r:id="rId9"/>
    <p:sldId id="465" r:id="rId10"/>
    <p:sldId id="438" r:id="rId11"/>
    <p:sldId id="439" r:id="rId12"/>
    <p:sldId id="466" r:id="rId13"/>
    <p:sldId id="467" r:id="rId14"/>
    <p:sldId id="468" r:id="rId15"/>
    <p:sldId id="469" r:id="rId16"/>
    <p:sldId id="470" r:id="rId17"/>
    <p:sldId id="471" r:id="rId18"/>
    <p:sldId id="472" r:id="rId19"/>
    <p:sldId id="473" r:id="rId20"/>
    <p:sldId id="4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Tx6Qag5W/AlufeBm6fq3A==" hashData="4qoebvAFYQgHLP56Ajiy/yzMgVzdO9bRWKLYh2YjLBJC+qDOueVvdYERgPB8AhSyRsJQ6RHfwZa9ymA6PfjjP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201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4276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39726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68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1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01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4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2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52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291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9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6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8" r:id="rId12"/>
    <p:sldLayoutId id="2147483732"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40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a:t>"Social media and excessive screen use can create a distorted reality—what you see online isn’t always real life.</a:t>
            </a:r>
            <a:r>
              <a:rPr lang="en-GB" dirty="0" smtClean="0"/>
              <a:t>” </a:t>
            </a:r>
          </a:p>
          <a:p>
            <a:pPr algn="ctr">
              <a:lnSpc>
                <a:spcPct val="100000"/>
              </a:lnSpc>
            </a:pPr>
            <a:r>
              <a:rPr lang="en-GB" sz="3900" dirty="0" err="1" smtClean="0"/>
              <a:t>Dr.</a:t>
            </a:r>
            <a:r>
              <a:rPr lang="en-GB" sz="3900" dirty="0" smtClean="0"/>
              <a:t> Cal Newport</a:t>
            </a:r>
          </a:p>
        </p:txBody>
      </p:sp>
    </p:spTree>
    <p:extLst>
      <p:ext uri="{BB962C8B-B14F-4D97-AF65-F5344CB8AC3E}">
        <p14:creationId xmlns:p14="http://schemas.microsoft.com/office/powerpoint/2010/main" val="11795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other reasons have you heard of why extended screen time can be </a:t>
            </a:r>
            <a:r>
              <a:rPr lang="en-US" sz="4000" b="1" dirty="0" smtClean="0"/>
              <a:t>harmful?”</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413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85000" lnSpcReduction="20000"/>
          </a:bodyPr>
          <a:lstStyle/>
          <a:p>
            <a:pPr marL="0" indent="0">
              <a:buNone/>
            </a:pPr>
            <a:r>
              <a:rPr lang="en-US" sz="3638" dirty="0" smtClean="0"/>
              <a:t>Screen time can impact physical wellbeing.</a:t>
            </a:r>
          </a:p>
          <a:p>
            <a:pPr marL="0" indent="0">
              <a:buNone/>
            </a:pPr>
            <a:endParaRPr lang="en-US" sz="3638" dirty="0"/>
          </a:p>
          <a:p>
            <a:pPr marL="0" indent="0">
              <a:buNone/>
            </a:pPr>
            <a:r>
              <a:rPr lang="en-US" sz="3638" dirty="0" smtClean="0"/>
              <a:t>This is due to increased screen time meaning people are less active and eat a less healthy diet. This is made worse by lack of sleep.</a:t>
            </a:r>
          </a:p>
          <a:p>
            <a:pPr marL="0" indent="0">
              <a:buNone/>
            </a:pPr>
            <a:endParaRPr lang="en-US" sz="3638" dirty="0"/>
          </a:p>
          <a:p>
            <a:pPr marL="0" indent="0">
              <a:buNone/>
            </a:pPr>
            <a:r>
              <a:rPr lang="en-US" sz="3638" dirty="0" smtClean="0"/>
              <a:t>One potential consequence of this is weight gain. This could eventually lead to obesity which is linked to lots of serious health issues such as diabetes, cardiovascular diseases and strokes.</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386540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lnSpcReduction="10000"/>
          </a:bodyPr>
          <a:lstStyle/>
          <a:p>
            <a:pPr marL="0" indent="0">
              <a:buNone/>
            </a:pPr>
            <a:r>
              <a:rPr lang="en-US" sz="3638" dirty="0" smtClean="0"/>
              <a:t>Screen time can impact mental wellbeing.</a:t>
            </a:r>
          </a:p>
          <a:p>
            <a:pPr marL="0" indent="0">
              <a:buNone/>
            </a:pPr>
            <a:endParaRPr lang="en-US" sz="3638" dirty="0"/>
          </a:p>
          <a:p>
            <a:pPr marL="0" indent="0">
              <a:buNone/>
            </a:pPr>
            <a:r>
              <a:rPr lang="en-US" sz="3638" dirty="0" smtClean="0"/>
              <a:t>Too much screen time can reduce a person’s self-esteem and self-worth. This is largely due to comparisons with unrealistic body images and lifestyle compared to their own lives.</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164290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lnSpcReduction="10000"/>
          </a:bodyPr>
          <a:lstStyle/>
          <a:p>
            <a:pPr marL="0" indent="0">
              <a:buNone/>
            </a:pPr>
            <a:r>
              <a:rPr lang="en-US" sz="3638" dirty="0" smtClean="0"/>
              <a:t>Screen time can also impact mental wellbeing of young people by making them feeling more lonely, stressed, anxious, tense or angry.</a:t>
            </a:r>
          </a:p>
          <a:p>
            <a:pPr marL="0" indent="0">
              <a:buNone/>
            </a:pPr>
            <a:endParaRPr lang="en-US" sz="3638" dirty="0"/>
          </a:p>
          <a:p>
            <a:pPr marL="0" indent="0">
              <a:buNone/>
            </a:pPr>
            <a:r>
              <a:rPr lang="en-US" sz="3638" dirty="0" smtClean="0"/>
              <a:t>This could be explained by young people being able to access too much information about current global issues or seeing graphic or violent content that is not appropriate for their age.</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14341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“Do you think excessive screen time affects physical or mental wellbeing the most? Why?”</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Screen Time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54293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“Do you think excessive screen time affects physical or mental wellbeing the most?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7635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70000" lnSpcReduction="20000"/>
          </a:bodyPr>
          <a:lstStyle/>
          <a:p>
            <a:pPr marL="0" indent="0">
              <a:buNone/>
            </a:pPr>
            <a:r>
              <a:rPr lang="en-US" sz="3638" dirty="0" smtClean="0"/>
              <a:t>To stop these negative impacts people can:</a:t>
            </a:r>
          </a:p>
          <a:p>
            <a:pPr marL="0" indent="0">
              <a:buNone/>
            </a:pPr>
            <a:endParaRPr lang="en-US" sz="3638" dirty="0"/>
          </a:p>
          <a:p>
            <a:pPr marL="742950" indent="-742950">
              <a:buAutoNum type="arabicPeriod"/>
            </a:pPr>
            <a:r>
              <a:rPr lang="en-US" sz="3638" dirty="0" smtClean="0"/>
              <a:t>Do not snack when using a screen</a:t>
            </a:r>
          </a:p>
          <a:p>
            <a:pPr marL="742950" indent="-742950">
              <a:buAutoNum type="arabicPeriod"/>
            </a:pPr>
            <a:r>
              <a:rPr lang="en-US" sz="3638" dirty="0" smtClean="0"/>
              <a:t>Dedicate time to physical activity and leave mobile phone at home when doing so</a:t>
            </a:r>
          </a:p>
          <a:p>
            <a:pPr marL="742950" indent="-742950">
              <a:buAutoNum type="arabicPeriod"/>
            </a:pPr>
            <a:r>
              <a:rPr lang="en-US" sz="3638" dirty="0" smtClean="0"/>
              <a:t>Turn screens off 1 hour before going to sleep</a:t>
            </a:r>
          </a:p>
          <a:p>
            <a:pPr marL="742950" indent="-742950">
              <a:buAutoNum type="arabicPeriod"/>
            </a:pPr>
            <a:r>
              <a:rPr lang="en-US" sz="3638" dirty="0" smtClean="0"/>
              <a:t>Spend more time talking to people in person and not online</a:t>
            </a:r>
          </a:p>
          <a:p>
            <a:pPr marL="742950" indent="-742950">
              <a:buAutoNum type="arabicPeriod"/>
            </a:pPr>
            <a:r>
              <a:rPr lang="en-US" sz="3638" dirty="0" smtClean="0"/>
              <a:t>Speak to someone you trust if you feel angry, stressed or tense after seeing something online</a:t>
            </a:r>
          </a:p>
          <a:p>
            <a:pPr marL="742950" indent="-742950">
              <a:buAutoNum type="arabicPeriod"/>
            </a:pPr>
            <a:r>
              <a:rPr lang="en-US" sz="3638" dirty="0" smtClean="0"/>
              <a:t>Download apps that limit use of social media or gaming on smartphones/tablets</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398940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“Which piece of advice do you think is most realistic for young people to try? Why?”</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Screen Time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0766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“Which piece of advice do you think is most realistic for young people to try?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05065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excessive screen time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0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17792" y="428186"/>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endParaRPr lang="en-GB" dirty="0">
              <a:solidFill>
                <a:srgbClr val="FF0000"/>
              </a:solidFill>
            </a:endParaRPr>
          </a:p>
          <a:p>
            <a:r>
              <a:rPr lang="en-GB"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1398781"/>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150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010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online footprint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is your data used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Does social media</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affect mental health</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2"/>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to manage screen time?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can the internet be used professionally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online dangers?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305473" y="2872473"/>
            <a:ext cx="6774910" cy="3809390"/>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Screen Time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r>
              <a:rPr lang="en-US" sz="1940" b="1" dirty="0" smtClean="0">
                <a:solidFill>
                  <a:prstClr val="black"/>
                </a:solidFill>
                <a:latin typeface="Comic Sans MS"/>
              </a:rPr>
              <a:t>:</a:t>
            </a:r>
          </a:p>
          <a:p>
            <a:pPr defTabSz="554499">
              <a:lnSpc>
                <a:spcPct val="110000"/>
              </a:lnSpc>
              <a:spcBef>
                <a:spcPts val="607"/>
              </a:spcBef>
              <a:buFontTx/>
              <a:buChar char="-"/>
              <a:defRPr/>
            </a:pPr>
            <a:r>
              <a:rPr lang="en-US" sz="1940" b="1" dirty="0" smtClean="0">
                <a:solidFill>
                  <a:prstClr val="black"/>
                </a:solidFill>
                <a:latin typeface="Comic Sans MS"/>
              </a:rPr>
              <a:t>Definition of screen time</a:t>
            </a:r>
          </a:p>
          <a:p>
            <a:pPr defTabSz="554499">
              <a:lnSpc>
                <a:spcPct val="110000"/>
              </a:lnSpc>
              <a:spcBef>
                <a:spcPts val="607"/>
              </a:spcBef>
              <a:buFontTx/>
              <a:buChar char="-"/>
              <a:defRPr/>
            </a:pPr>
            <a:r>
              <a:rPr lang="en-US" sz="1940" b="1" dirty="0" smtClean="0">
                <a:solidFill>
                  <a:prstClr val="black"/>
                </a:solidFill>
                <a:latin typeface="Comic Sans MS"/>
              </a:rPr>
              <a:t>Impact on physical wellbeing</a:t>
            </a:r>
          </a:p>
          <a:p>
            <a:pPr defTabSz="554499">
              <a:lnSpc>
                <a:spcPct val="110000"/>
              </a:lnSpc>
              <a:spcBef>
                <a:spcPts val="607"/>
              </a:spcBef>
              <a:buFontTx/>
              <a:buChar char="-"/>
              <a:defRPr/>
            </a:pPr>
            <a:r>
              <a:rPr lang="en-US" sz="1940" b="1" dirty="0" smtClean="0">
                <a:solidFill>
                  <a:prstClr val="black"/>
                </a:solidFill>
                <a:latin typeface="Comic Sans MS"/>
              </a:rPr>
              <a:t>Impact on mental wellbeing</a:t>
            </a:r>
          </a:p>
          <a:p>
            <a:pPr marL="0" indent="0" defTabSz="554499">
              <a:lnSpc>
                <a:spcPct val="110000"/>
              </a:lnSpc>
              <a:spcBef>
                <a:spcPts val="607"/>
              </a:spcBef>
              <a:buNone/>
              <a:defRPr/>
            </a:pP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7174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lnSpcReduction="20000"/>
          </a:bodyPr>
          <a:lstStyle/>
          <a:p>
            <a:pPr marL="0" indent="0">
              <a:buNone/>
            </a:pPr>
            <a:r>
              <a:rPr lang="en-US" sz="3638" dirty="0" smtClean="0"/>
              <a:t>Screen time is…</a:t>
            </a:r>
          </a:p>
          <a:p>
            <a:pPr marL="0" indent="0">
              <a:buNone/>
            </a:pPr>
            <a:endParaRPr lang="en-US" sz="3638" dirty="0"/>
          </a:p>
          <a:p>
            <a:pPr marL="0" indent="0">
              <a:buNone/>
            </a:pPr>
            <a:r>
              <a:rPr lang="en-US" sz="3638" dirty="0" smtClean="0"/>
              <a:t>“Any time spent using a device with a screen.”</a:t>
            </a:r>
          </a:p>
          <a:p>
            <a:pPr marL="0" indent="0">
              <a:buNone/>
            </a:pPr>
            <a:endParaRPr lang="en-US" sz="3638" dirty="0"/>
          </a:p>
          <a:p>
            <a:pPr marL="0" indent="0">
              <a:buNone/>
            </a:pPr>
            <a:r>
              <a:rPr lang="en-US" sz="3638" dirty="0" smtClean="0"/>
              <a:t>This includes:</a:t>
            </a:r>
          </a:p>
          <a:p>
            <a:pPr>
              <a:buFontTx/>
              <a:buChar char="-"/>
            </a:pPr>
            <a:r>
              <a:rPr lang="en-US" sz="3638" dirty="0" smtClean="0"/>
              <a:t>Mobile phones</a:t>
            </a:r>
          </a:p>
          <a:p>
            <a:pPr>
              <a:buFontTx/>
              <a:buChar char="-"/>
            </a:pPr>
            <a:r>
              <a:rPr lang="en-US" sz="3638" dirty="0" smtClean="0"/>
              <a:t>Tablets</a:t>
            </a:r>
          </a:p>
          <a:p>
            <a:pPr>
              <a:buFontTx/>
              <a:buChar char="-"/>
            </a:pPr>
            <a:r>
              <a:rPr lang="en-US" sz="3638" dirty="0" smtClean="0"/>
              <a:t>TV</a:t>
            </a:r>
          </a:p>
          <a:p>
            <a:pPr>
              <a:buFontTx/>
              <a:buChar char="-"/>
            </a:pPr>
            <a:r>
              <a:rPr lang="en-US" sz="3638" dirty="0" smtClean="0"/>
              <a:t>Computer/laptops</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311834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Spending too much time inside looking at screens can have an impact on physical and mental wellbeing. It is important to put screens away and enjoy the outdoors too</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388407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3 </a:t>
            </a:r>
            <a:r>
              <a:rPr lang="en-US" sz="3200" dirty="0">
                <a:solidFill>
                  <a:srgbClr val="323232"/>
                </a:solidFill>
                <a:latin typeface="Calibri" panose="020F0502020204030204"/>
              </a:rPr>
              <a:t>of the UN Rights of a Child state that governments and all adults should do what is best for children. Although this may mean that children disagree with the </a:t>
            </a:r>
            <a:r>
              <a:rPr lang="en-US" sz="3200" dirty="0" smtClean="0">
                <a:solidFill>
                  <a:srgbClr val="323232"/>
                </a:solidFill>
                <a:latin typeface="Calibri" panose="020F0502020204030204"/>
              </a:rPr>
              <a:t>decision. An example of this is schools banning mobile phones however this allows pupils opportunities to enjoy interacting with each other in person and not through a device.</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3945" y="3699588"/>
            <a:ext cx="2264798" cy="3052554"/>
          </a:xfrm>
          <a:prstGeom prst="rect">
            <a:avLst/>
          </a:prstGeom>
        </p:spPr>
      </p:pic>
    </p:spTree>
    <p:extLst>
      <p:ext uri="{BB962C8B-B14F-4D97-AF65-F5344CB8AC3E}">
        <p14:creationId xmlns:p14="http://schemas.microsoft.com/office/powerpoint/2010/main" val="12482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lnSpcReduction="10000"/>
          </a:bodyPr>
          <a:lstStyle/>
          <a:p>
            <a:pPr marL="0" indent="0">
              <a:buNone/>
            </a:pPr>
            <a:r>
              <a:rPr lang="en-US" sz="3638" dirty="0" smtClean="0"/>
              <a:t>Screen time exposes people to </a:t>
            </a:r>
            <a:r>
              <a:rPr lang="en-US" sz="3638" b="1" dirty="0" smtClean="0"/>
              <a:t>blue light</a:t>
            </a:r>
            <a:r>
              <a:rPr lang="en-US" sz="3638" dirty="0" smtClean="0"/>
              <a:t>.</a:t>
            </a:r>
          </a:p>
          <a:p>
            <a:pPr marL="0" indent="0">
              <a:buNone/>
            </a:pPr>
            <a:endParaRPr lang="en-US" sz="3638" dirty="0"/>
          </a:p>
          <a:p>
            <a:pPr marL="0" indent="0">
              <a:buNone/>
            </a:pPr>
            <a:r>
              <a:rPr lang="en-US" sz="3638" dirty="0" smtClean="0"/>
              <a:t>Blue light has smaller wavelength than other lights on the spectrum. It also has higher energy.</a:t>
            </a:r>
          </a:p>
          <a:p>
            <a:pPr marL="0" indent="0">
              <a:buNone/>
            </a:pPr>
            <a:endParaRPr lang="en-US" sz="3638" dirty="0"/>
          </a:p>
          <a:p>
            <a:pPr marL="0" indent="0">
              <a:buNone/>
            </a:pPr>
            <a:r>
              <a:rPr lang="en-US" sz="3638" dirty="0" smtClean="0"/>
              <a:t>This disturbs a sleep hormone called melatonin. If this hormone is disturbed it negatively impacts the person’s quality of sleep.</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39024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other reasons have you heard of why extended screen time can be harmful?”</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Screen Time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875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1123</Words>
  <Application>Microsoft Office PowerPoint</Application>
  <PresentationFormat>Widescreen</PresentationFormat>
  <Paragraphs>196</Paragraphs>
  <Slides>19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vt:lpstr>
      <vt:lpstr>Arial</vt:lpstr>
      <vt:lpstr>Calibri</vt:lpstr>
      <vt:lpstr>Calibri Light</vt:lpstr>
      <vt:lpstr>Comic Sans MS</vt:lpstr>
      <vt:lpstr>Lato</vt:lpstr>
      <vt:lpstr>LondrinaSolid-Black</vt:lpstr>
      <vt:lpstr>Segoe UI</vt:lpstr>
      <vt:lpstr>Verdana</vt:lpstr>
      <vt:lpstr>Office Theme</vt:lpstr>
      <vt:lpstr>1_Office Theme</vt:lpstr>
      <vt:lpstr>PowerPoint Presentation</vt:lpstr>
      <vt:lpstr>PowerPoint Presentation</vt:lpstr>
      <vt:lpstr>PowerPoint Presentation</vt:lpstr>
      <vt:lpstr>PowerPoint Presentation</vt:lpstr>
      <vt:lpstr>Screen Time</vt:lpstr>
      <vt:lpstr>Why are we learning about this?</vt:lpstr>
      <vt:lpstr>Why are we learning about this?</vt:lpstr>
      <vt:lpstr>Screen Time</vt:lpstr>
      <vt:lpstr>Screen Time</vt:lpstr>
      <vt:lpstr>Social Media Use</vt:lpstr>
      <vt:lpstr>Screen Time</vt:lpstr>
      <vt:lpstr>Screen Time</vt:lpstr>
      <vt:lpstr>Screen Time</vt:lpstr>
      <vt:lpstr>Screen Time</vt:lpstr>
      <vt:lpstr>Social Media Use</vt:lpstr>
      <vt:lpstr>Screen Time</vt:lpstr>
      <vt:lpstr>Screen Time</vt:lpstr>
      <vt:lpstr>Social Media Use</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116</cp:revision>
  <dcterms:created xsi:type="dcterms:W3CDTF">2024-08-15T13:31:51Z</dcterms:created>
  <dcterms:modified xsi:type="dcterms:W3CDTF">2025-04-14T11:47:57Z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