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8" r:id="rId3"/>
    <p:sldMasterId id="2147483730" r:id="rId4"/>
  </p:sldMasterIdLst>
  <p:notesMasterIdLst>
    <p:notesMasterId r:id="rId28"/>
  </p:notesMasterIdLst>
  <p:sldIdLst>
    <p:sldId id="288" r:id="rId5"/>
    <p:sldId id="427" r:id="rId6"/>
    <p:sldId id="425" r:id="rId7"/>
    <p:sldId id="426" r:id="rId8"/>
    <p:sldId id="326" r:id="rId9"/>
    <p:sldId id="428" r:id="rId10"/>
    <p:sldId id="366" r:id="rId11"/>
    <p:sldId id="386" r:id="rId12"/>
    <p:sldId id="411" r:id="rId13"/>
    <p:sldId id="369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02" r:id="rId24"/>
    <p:sldId id="403" r:id="rId25"/>
    <p:sldId id="438" r:id="rId26"/>
    <p:sldId id="3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HdFynRpHo8KHhGc1Rl2KQ==" hashData="FuwT32BHK6/PxB0zuXx+DrsZxd+g+VPxKgqne8t4Swbay4vJ3bRjKjzhRLjxZTNw9qn6OXHFwoF6Wd8+Ib6h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0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6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73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32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75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1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73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09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75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6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52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1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66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3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2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463793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0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NUL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“Love is love. It knows no gender, it knows no boundaries”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Lance Bass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323232"/>
                </a:solidFill>
                <a:latin typeface="Calibri" panose="020F0502020204030204"/>
              </a:rPr>
              <a:t>Marriage and Civil Partnership</a:t>
            </a:r>
            <a:r>
              <a:rPr lang="en-US" sz="2800" kern="0" dirty="0" smtClean="0">
                <a:solidFill>
                  <a:srgbClr val="323232"/>
                </a:solidFill>
                <a:latin typeface="Calibri" panose="020F0502020204030204"/>
              </a:rPr>
              <a:t> is a Protected Characteristic. This means that people should not be treated differently regardless of their choice of legal partnership or to not enter a marriage or civil partnership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2023, the legal age for marriage and civil partnership became 18 years old in England.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Previous to this it was 16 years old.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Laws around marriage and civil partnership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Civil partnerships were originally introduced in 2004.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They were introduced as a legal equivalent to marriage for same sex couples as at this time same sex marriage was illegal.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was only in 2013, when same sex marriages became legal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Laws around marriage and civil partnership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However, it was not until 2019 when it became legal for opposite sex couples to choose to enter into a civil partnership rather a marriage.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people choose a civil partnership for non-religious or equality reasons.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Laws around marriage and civil partnership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</a:t>
            </a:r>
            <a:r>
              <a:rPr lang="en-US" sz="3638" b="1" dirty="0" smtClean="0"/>
              <a:t>true</a:t>
            </a:r>
            <a:r>
              <a:rPr lang="en-US" sz="3638" dirty="0" smtClean="0"/>
              <a:t> or </a:t>
            </a:r>
            <a:r>
              <a:rPr lang="en-US" sz="3638" b="1" dirty="0" smtClean="0"/>
              <a:t>false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“People can get married when they are 17 years old”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is </a:t>
            </a:r>
            <a:r>
              <a:rPr lang="en-US" sz="3638" b="1" dirty="0" smtClean="0"/>
              <a:t>false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</a:t>
            </a:r>
            <a:r>
              <a:rPr lang="en-US" sz="3638" b="1" dirty="0" smtClean="0"/>
              <a:t>true</a:t>
            </a:r>
            <a:r>
              <a:rPr lang="en-US" sz="3638" dirty="0" smtClean="0"/>
              <a:t> or </a:t>
            </a:r>
            <a:r>
              <a:rPr lang="en-US" sz="3638" b="1" dirty="0" smtClean="0"/>
              <a:t>false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“A civil partnership is only for same sex couples and marriage is for opposite sex couples”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is </a:t>
            </a:r>
            <a:r>
              <a:rPr lang="en-US" sz="3638" b="1" dirty="0" smtClean="0"/>
              <a:t>false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</a:t>
            </a:r>
            <a:r>
              <a:rPr lang="en-US" sz="3638" b="1" dirty="0" smtClean="0"/>
              <a:t>true</a:t>
            </a:r>
            <a:r>
              <a:rPr lang="en-US" sz="3638" dirty="0" smtClean="0"/>
              <a:t> or </a:t>
            </a:r>
            <a:r>
              <a:rPr lang="en-US" sz="3638" b="1" dirty="0" smtClean="0"/>
              <a:t>false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“Civil partnerships and marriages have the same legal rights”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is </a:t>
            </a:r>
            <a:r>
              <a:rPr lang="en-US" sz="3638" b="1" dirty="0" smtClean="0"/>
              <a:t>true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reasons why people choose to enter a marriage or civil partnership. These include: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Property rights</a:t>
            </a:r>
            <a:r>
              <a:rPr lang="en-US" sz="3638" dirty="0" smtClean="0"/>
              <a:t> – there are equal rights to shared property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Inheritance</a:t>
            </a:r>
            <a:r>
              <a:rPr lang="en-US" sz="3638" dirty="0" smtClean="0"/>
              <a:t> – a person automatically inherits if one partner dies without a will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Financial support</a:t>
            </a:r>
            <a:r>
              <a:rPr lang="en-US" sz="3638" dirty="0" smtClean="0"/>
              <a:t> – obligation to support each other financially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Parental rights - </a:t>
            </a:r>
            <a:r>
              <a:rPr lang="en-US" sz="3638" dirty="0" smtClean="0"/>
              <a:t> legal responsibilities toward children (depending on circumstances)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Rights and Responsibilities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An example of this is: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“</a:t>
            </a:r>
            <a:r>
              <a:rPr lang="en-US" sz="3638" dirty="0" smtClean="0"/>
              <a:t>Liam and Raj, a married couple, buy a house together. Unfortunately Liam dies suddenly and he did not have a will. This means that Raj automatically inherits Liam’s share of the house they bought together”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Rights and Responsibilities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Marriages and civil partnerships can be legally terminated.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In terms of a marriage this is called </a:t>
            </a:r>
            <a:r>
              <a:rPr lang="en-US" sz="3638" b="1" dirty="0" smtClean="0"/>
              <a:t>divorce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In terms of civil partnerships this is called </a:t>
            </a:r>
            <a:r>
              <a:rPr lang="en-US" sz="3638" b="1" dirty="0" smtClean="0"/>
              <a:t>dissolution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Since 2022, couples can apply for a “no fault divorce/dissolution” Prior to this one person in the relationship had to take the blame for the ending of the marriage/civil partnership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Ending a marriage or civil partnership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7792" y="428186"/>
            <a:ext cx="7769128" cy="2386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Remember to log in and complete your set tasks.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792" y="2548601"/>
            <a:ext cx="6855114" cy="165506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We still use Classcharts for announcements, surveys and revision material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Homework Club every morning in West Canteen from 8am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Library is open before school and at break times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521" y="542641"/>
            <a:ext cx="2212471" cy="135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3058" y="5344184"/>
            <a:ext cx="10266643" cy="51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415" y="2572300"/>
            <a:ext cx="2924577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8" b="1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06" y="3729120"/>
            <a:ext cx="1466916" cy="1484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might people get a divorce/dissolution?”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Divorce/dissolution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“Why might people get a divorce/dissolution?”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Divorce/dissolution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key things to remember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 legal age for marriage and civil partnerships is 18 years old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Both are legal and are equal forms of relationship recognition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Rights in a marriage/civil partnership is property, inheritance, financial support and parental rights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Ending a marriage is called divorce 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Ending a civil partnership is called dissolution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marriage or civil partnership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ever need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marriage/</a:t>
            </a:r>
            <a:r>
              <a:rPr lang="en-US" sz="4366" dirty="0" smtClean="0"/>
              <a:t>civil partnership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a friend or family member you can find it here:</a:t>
            </a:r>
            <a:endParaRPr kumimoji="0" lang="en-US" sz="4366" b="0" i="0" u="none" strike="noStrike" kern="1200" cap="none" spc="0" normalizeH="0" baseline="0" noProof="0" dirty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Themix.org.uk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email or have one-to-chat online.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also a crisis messenger which is available 24/7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16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Laws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around marriage and civil partnerships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domestic violence?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people become involved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gang culture?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gang culture have on relationships?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gang culture have on the community?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I be a good role model in my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community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5473" y="2872473"/>
            <a:ext cx="6774910" cy="380939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Laws around marriage and civil partnerships</a:t>
            </a: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Definition of </a:t>
            </a: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marriage and civil partnerships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omic Sans MS"/>
              </a:rPr>
              <a:t>Differences between marriage and civil partnerships</a:t>
            </a: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60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Marriage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legally </a:t>
            </a:r>
            <a:r>
              <a:rPr lang="en-US" sz="3638" dirty="0" err="1" smtClean="0"/>
              <a:t>recognised</a:t>
            </a:r>
            <a:r>
              <a:rPr lang="en-US" sz="3638" dirty="0" smtClean="0"/>
              <a:t> union between two people as partners in a personal relationship”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does marriage mean?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 civil partnership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legal relationship similar to marriage but without religious or ceremonial aspects”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does civil partnership mean?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86" y="275779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7" y="450087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Relationships”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When you are older and you wish to enter a legal relationship with another person, you will understand the different options and choose the option that suits the relationship best.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93" y="2840996"/>
            <a:ext cx="517595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Rule of Law </a:t>
            </a:r>
            <a:r>
              <a:rPr lang="en-US" sz="3600" kern="0" noProof="0" dirty="0" smtClean="0">
                <a:solidFill>
                  <a:srgbClr val="323232"/>
                </a:solidFill>
                <a:latin typeface="Calibri" panose="020F0502020204030204"/>
              </a:rPr>
              <a:t>is a British Value. This means people are expected to follow laws to keep everyone safe. There are laws around marriage and civil partnerships. For example to enter a marriage or civil partnership, a person must be 18 years old or older.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36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UN Rights of a Child state that children have the right to be protected from exploitation. In the UK this right is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recognised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the legal age of marriage and civil partnerships being 18 years old. This means no child can be forced into a marriage or civil partnership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074" y="3611042"/>
            <a:ext cx="2207883" cy="29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1159</Words>
  <Application>Microsoft Office PowerPoint</Application>
  <PresentationFormat>Widescreen</PresentationFormat>
  <Paragraphs>204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What does marriage mean?</vt:lpstr>
      <vt:lpstr>What does civil partnership mean?</vt:lpstr>
      <vt:lpstr>Why are we learning about this?</vt:lpstr>
      <vt:lpstr>Why are we learning about this?</vt:lpstr>
      <vt:lpstr>Why are we learning about this?</vt:lpstr>
      <vt:lpstr>Why are we learning about this?</vt:lpstr>
      <vt:lpstr>Laws around marriage and civil partnership</vt:lpstr>
      <vt:lpstr>Laws around marriage and civil partnership</vt:lpstr>
      <vt:lpstr>Laws around marriage and civil partnership</vt:lpstr>
      <vt:lpstr>Quiz</vt:lpstr>
      <vt:lpstr>Quiz</vt:lpstr>
      <vt:lpstr>Quiz</vt:lpstr>
      <vt:lpstr>Rights and Responsibilities</vt:lpstr>
      <vt:lpstr>Rights and Responsibilities</vt:lpstr>
      <vt:lpstr>Ending a marriage or civil partnership</vt:lpstr>
      <vt:lpstr>Divorce/dissolution</vt:lpstr>
      <vt:lpstr>Divorce/dissolution</vt:lpstr>
      <vt:lpstr>marriage or civil partnership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125</cp:revision>
  <dcterms:created xsi:type="dcterms:W3CDTF">2024-08-15T13:31:51Z</dcterms:created>
  <dcterms:modified xsi:type="dcterms:W3CDTF">2025-04-14T11:49:52Z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