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9"/>
  </p:notesMasterIdLst>
  <p:sldIdLst>
    <p:sldId id="278" r:id="rId5"/>
    <p:sldId id="406" r:id="rId6"/>
    <p:sldId id="293" r:id="rId7"/>
    <p:sldId id="353" r:id="rId8"/>
    <p:sldId id="316" r:id="rId9"/>
    <p:sldId id="372" r:id="rId10"/>
    <p:sldId id="386" r:id="rId11"/>
    <p:sldId id="400" r:id="rId12"/>
    <p:sldId id="401" r:id="rId13"/>
    <p:sldId id="402" r:id="rId14"/>
    <p:sldId id="403" r:id="rId15"/>
    <p:sldId id="404" r:id="rId16"/>
    <p:sldId id="405" r:id="rId17"/>
    <p:sldId id="3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ReSEt/QITIKU8MtrR4gOg==" hashData="26bTUySjn4rCj7x36FtpZd6hqyR6vLM1qpgzt7TbnTAhsGHdFG1zbZ51sENm9Nfjt9p0GnvtCqr5U+SlZgM7i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454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https://www.youtube.com/watch?v=CwNj9C5ftIU</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232662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4.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1"/>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2"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ideo" Target="https://www.youtube.com/embed/CwNj9C5ftIU?si=jqUhcX9BATXFELOk" TargetMode="Externa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US" b="1" u="sng" dirty="0" smtClean="0"/>
              <a:t>Thought of the Day</a:t>
            </a:r>
            <a:endParaRPr lang="en-US" b="1" u="sng" dirty="0"/>
          </a:p>
          <a:p>
            <a:pPr algn="ctr">
              <a:lnSpc>
                <a:spcPct val="100000"/>
              </a:lnSpc>
            </a:pPr>
            <a:r>
              <a:rPr lang="en-GB" dirty="0" smtClean="0"/>
              <a:t>“Teaching </a:t>
            </a:r>
            <a:r>
              <a:rPr lang="en-GB" dirty="0"/>
              <a:t>young people about harassment isn’t just about rules—it’s about creating a culture of respect and safety for everyone</a:t>
            </a:r>
            <a:r>
              <a:rPr lang="en-GB" dirty="0" smtClean="0"/>
              <a:t>.”</a:t>
            </a:r>
            <a:endParaRPr lang="en-GB" dirty="0"/>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t>
            </a:r>
            <a:r>
              <a:rPr lang="en-US" sz="2426" spc="6" dirty="0" err="1" smtClean="0"/>
              <a:t>Upskirting</a:t>
            </a:r>
            <a:r>
              <a:rPr lang="en-US" sz="2426" spc="6" dirty="0" smtClean="0"/>
              <a:t>?</a:t>
            </a:r>
            <a:endParaRPr sz="2426" spc="27" dirty="0"/>
          </a:p>
        </p:txBody>
      </p:sp>
      <p:pic>
        <p:nvPicPr>
          <p:cNvPr id="9" name="CwNj9C5ftIU"/>
          <p:cNvPicPr>
            <a:picLocks noRot="1" noChangeAspect="1"/>
          </p:cNvPicPr>
          <p:nvPr>
            <a:videoFile r:link="rId1"/>
          </p:nvPr>
        </p:nvPicPr>
        <p:blipFill>
          <a:blip r:embed="rId6"/>
          <a:stretch>
            <a:fillRect/>
          </a:stretch>
        </p:blipFill>
        <p:spPr>
          <a:xfrm>
            <a:off x="1062918" y="1165449"/>
            <a:ext cx="9965865" cy="5605799"/>
          </a:xfrm>
          <a:prstGeom prst="rect">
            <a:avLst/>
          </a:prstGeom>
        </p:spPr>
      </p:pic>
    </p:spTree>
    <p:extLst>
      <p:ext uri="{BB962C8B-B14F-4D97-AF65-F5344CB8AC3E}">
        <p14:creationId xmlns:p14="http://schemas.microsoft.com/office/powerpoint/2010/main" val="17136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350695" cy="5827601"/>
          </a:xfrm>
        </p:spPr>
        <p:txBody>
          <a:bodyPr>
            <a:normAutofit fontScale="70000" lnSpcReduction="20000"/>
          </a:bodyPr>
          <a:lstStyle/>
          <a:p>
            <a:pPr marL="0" indent="0">
              <a:buNone/>
            </a:pPr>
            <a:r>
              <a:rPr lang="en-US" sz="3638" dirty="0" smtClean="0"/>
              <a:t>Izzy and her friends have decided to go shopping. They meet at the bus stop to catch the bus into town. They sit on the back row and Izzy notices an older man standing at the front. He winks at her, she doesn’t like it but Izzy’s friends laugh it off.</a:t>
            </a:r>
          </a:p>
          <a:p>
            <a:pPr marL="0" indent="0">
              <a:buNone/>
            </a:pPr>
            <a:endParaRPr lang="en-US" sz="3638" dirty="0"/>
          </a:p>
          <a:p>
            <a:pPr marL="0" indent="0">
              <a:buNone/>
            </a:pPr>
            <a:r>
              <a:rPr lang="en-US" sz="3638" dirty="0" smtClean="0"/>
              <a:t>They get off the bus and walk towards the main shopping </a:t>
            </a:r>
            <a:r>
              <a:rPr lang="en-US" sz="3638" dirty="0" err="1" smtClean="0"/>
              <a:t>centre</a:t>
            </a:r>
            <a:r>
              <a:rPr lang="en-US" sz="3638" dirty="0" smtClean="0"/>
              <a:t>. A car drives past them and the girls can hear wolf-whistles and jeers. Izzy pulls her coat closer around her as she walks.</a:t>
            </a:r>
          </a:p>
          <a:p>
            <a:pPr marL="0" indent="0">
              <a:buNone/>
            </a:pPr>
            <a:endParaRPr lang="en-US" sz="3638" dirty="0"/>
          </a:p>
          <a:p>
            <a:pPr marL="0" indent="0">
              <a:buNone/>
            </a:pPr>
            <a:r>
              <a:rPr lang="en-US" sz="3638" dirty="0" smtClean="0"/>
              <a:t>They finally get to the shopping </a:t>
            </a:r>
            <a:r>
              <a:rPr lang="en-US" sz="3638" dirty="0" err="1" smtClean="0"/>
              <a:t>centre</a:t>
            </a:r>
            <a:r>
              <a:rPr lang="en-US" sz="3638" dirty="0" smtClean="0"/>
              <a:t>. While looking at some clothes, a man walks past Izzy and taps her on the bottom. She quickly turns around by the has already walked away with his girlfriend. Izzy asks her friends if they mind if she goes home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11" name="Content Placeholder 2"/>
          <p:cNvSpPr txBox="1">
            <a:spLocks/>
          </p:cNvSpPr>
          <p:nvPr/>
        </p:nvSpPr>
        <p:spPr>
          <a:xfrm>
            <a:off x="7413171" y="1211027"/>
            <a:ext cx="4750936" cy="582760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There are three times that Izzy is a victim of sexual harassment. Identify the three times and be able to explain your answers.</a:t>
            </a:r>
            <a:endParaRPr lang="en-US" sz="3638" dirty="0"/>
          </a:p>
        </p:txBody>
      </p:sp>
    </p:spTree>
    <p:extLst>
      <p:ext uri="{BB962C8B-B14F-4D97-AF65-F5344CB8AC3E}">
        <p14:creationId xmlns:p14="http://schemas.microsoft.com/office/powerpoint/2010/main" val="363221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“When was Izzy a victim of sexual harassment in the scenario?”</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64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85000" lnSpcReduction="20000"/>
          </a:bodyPr>
          <a:lstStyle/>
          <a:p>
            <a:pPr marL="0" indent="0">
              <a:buNone/>
            </a:pPr>
            <a:r>
              <a:rPr lang="en-US" sz="3638" dirty="0" smtClean="0"/>
              <a:t>It is important that all incidents of sexual harassment are reported.</a:t>
            </a:r>
          </a:p>
          <a:p>
            <a:pPr marL="0" indent="0">
              <a:buNone/>
            </a:pPr>
            <a:endParaRPr lang="en-US" sz="3638" dirty="0"/>
          </a:p>
          <a:p>
            <a:pPr marL="0" indent="0">
              <a:buNone/>
            </a:pPr>
            <a:r>
              <a:rPr lang="en-US" sz="3638" dirty="0" smtClean="0"/>
              <a:t>If sexual harassment happens in school to either yourself or to a friend it should be reported to a trusted member of staff </a:t>
            </a:r>
            <a:r>
              <a:rPr lang="en-US" sz="3638" b="1" dirty="0" smtClean="0"/>
              <a:t>immediately.</a:t>
            </a:r>
          </a:p>
          <a:p>
            <a:pPr marL="0" indent="0">
              <a:buNone/>
            </a:pPr>
            <a:endParaRPr lang="en-US" sz="3638" b="1" dirty="0"/>
          </a:p>
          <a:p>
            <a:pPr marL="0" indent="0">
              <a:buNone/>
            </a:pPr>
            <a:r>
              <a:rPr lang="en-US" sz="3638" dirty="0" smtClean="0"/>
              <a:t>If sexual harassment happens outside of school you should report this to the </a:t>
            </a:r>
            <a:r>
              <a:rPr lang="en-US" sz="3638" b="1" dirty="0" smtClean="0"/>
              <a:t>police</a:t>
            </a:r>
            <a:r>
              <a:rPr lang="en-US" sz="3638" dirty="0" smtClean="0"/>
              <a:t> and talk to a trusted adult so they can support you.</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Reporting Sexual Harassment</a:t>
            </a:r>
            <a:endParaRPr sz="2426" spc="27" dirty="0"/>
          </a:p>
        </p:txBody>
      </p:sp>
      <p:pic>
        <p:nvPicPr>
          <p:cNvPr id="2" name="Picture 1"/>
          <p:cNvPicPr>
            <a:picLocks noChangeAspect="1"/>
          </p:cNvPicPr>
          <p:nvPr/>
        </p:nvPicPr>
        <p:blipFill>
          <a:blip r:embed="rId4"/>
          <a:stretch>
            <a:fillRect/>
          </a:stretch>
        </p:blipFill>
        <p:spPr>
          <a:xfrm>
            <a:off x="7805687" y="1397977"/>
            <a:ext cx="2857500" cy="1600200"/>
          </a:xfrm>
          <a:prstGeom prst="rect">
            <a:avLst/>
          </a:prstGeom>
        </p:spPr>
      </p:pic>
      <p:pic>
        <p:nvPicPr>
          <p:cNvPr id="3" name="Picture 2"/>
          <p:cNvPicPr>
            <a:picLocks noChangeAspect="1"/>
          </p:cNvPicPr>
          <p:nvPr/>
        </p:nvPicPr>
        <p:blipFill>
          <a:blip r:embed="rId5"/>
          <a:stretch>
            <a:fillRect/>
          </a:stretch>
        </p:blipFill>
        <p:spPr>
          <a:xfrm>
            <a:off x="8602173" y="2998177"/>
            <a:ext cx="2619375" cy="1743075"/>
          </a:xfrm>
          <a:prstGeom prst="rect">
            <a:avLst/>
          </a:prstGeom>
        </p:spPr>
      </p:pic>
      <p:pic>
        <p:nvPicPr>
          <p:cNvPr id="4" name="Picture 3"/>
          <p:cNvPicPr>
            <a:picLocks noChangeAspect="1"/>
          </p:cNvPicPr>
          <p:nvPr/>
        </p:nvPicPr>
        <p:blipFill>
          <a:blip r:embed="rId6"/>
          <a:stretch>
            <a:fillRect/>
          </a:stretch>
        </p:blipFill>
        <p:spPr>
          <a:xfrm>
            <a:off x="7805687" y="4607749"/>
            <a:ext cx="2343150" cy="1952625"/>
          </a:xfrm>
          <a:prstGeom prst="rect">
            <a:avLst/>
          </a:prstGeom>
        </p:spPr>
      </p:pic>
    </p:spTree>
    <p:extLst>
      <p:ext uri="{BB962C8B-B14F-4D97-AF65-F5344CB8AC3E}">
        <p14:creationId xmlns:p14="http://schemas.microsoft.com/office/powerpoint/2010/main" val="403852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sexual harassment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76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Detentions will be held afterschool on Friday </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83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Risk of unprotected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intimacy without having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sexual harassment and </a:t>
            </a:r>
            <a:r>
              <a:rPr kumimoji="0" lang="en-US" sz="1400" b="0"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upskirting</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toxic</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masculinity?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pornography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sexting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sexual harassment and </a:t>
            </a:r>
            <a:r>
              <a:rPr lang="en-US" sz="1940" b="1" dirty="0" err="1" smtClean="0">
                <a:solidFill>
                  <a:prstClr val="black"/>
                </a:solidFill>
                <a:latin typeface="Comic Sans MS"/>
              </a:rPr>
              <a:t>upskirting</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sexual harassment</a:t>
            </a:r>
          </a:p>
          <a:p>
            <a:pPr marL="138623" indent="-138623" defTabSz="554499">
              <a:lnSpc>
                <a:spcPct val="110000"/>
              </a:lnSpc>
              <a:spcBef>
                <a:spcPts val="607"/>
              </a:spcBef>
              <a:buFontTx/>
              <a:buChar char="-"/>
              <a:defRPr/>
            </a:pPr>
            <a:r>
              <a:rPr lang="en-US" sz="1940" b="1" dirty="0" smtClean="0">
                <a:solidFill>
                  <a:prstClr val="black"/>
                </a:solidFill>
                <a:latin typeface="Comic Sans MS"/>
              </a:rPr>
              <a:t>Examples of sexual harassment</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a:t>
            </a:r>
            <a:r>
              <a:rPr lang="en-US" sz="1940" b="1" dirty="0" err="1" smtClean="0">
                <a:solidFill>
                  <a:prstClr val="black"/>
                </a:solidFill>
                <a:latin typeface="Comic Sans MS"/>
              </a:rPr>
              <a:t>upskirting</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Sexual harassment is…</a:t>
            </a:r>
          </a:p>
          <a:p>
            <a:pPr marL="0" indent="0">
              <a:buNone/>
            </a:pPr>
            <a:endParaRPr lang="en-US" sz="3638" dirty="0"/>
          </a:p>
          <a:p>
            <a:pPr marL="0" indent="0">
              <a:buNone/>
            </a:pPr>
            <a:r>
              <a:rPr lang="en-US" sz="3638" dirty="0" smtClean="0"/>
              <a:t>“unwanted conduct of a sexual nature which has the purpose or effect of violating someone’s dignity, humiliating them or creating an offensive environment for them”</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sexual harassment?</a:t>
            </a:r>
            <a:endParaRPr sz="2426" spc="27" dirty="0"/>
          </a:p>
        </p:txBody>
      </p:sp>
      <p:pic>
        <p:nvPicPr>
          <p:cNvPr id="2" name="Picture 1"/>
          <p:cNvPicPr>
            <a:picLocks noChangeAspect="1"/>
          </p:cNvPicPr>
          <p:nvPr/>
        </p:nvPicPr>
        <p:blipFill>
          <a:blip r:embed="rId4"/>
          <a:stretch>
            <a:fillRect/>
          </a:stretch>
        </p:blipFill>
        <p:spPr>
          <a:xfrm>
            <a:off x="7805687" y="1397977"/>
            <a:ext cx="2857500" cy="1600200"/>
          </a:xfrm>
          <a:prstGeom prst="rect">
            <a:avLst/>
          </a:prstGeom>
        </p:spPr>
      </p:pic>
      <p:pic>
        <p:nvPicPr>
          <p:cNvPr id="3" name="Picture 2"/>
          <p:cNvPicPr>
            <a:picLocks noChangeAspect="1"/>
          </p:cNvPicPr>
          <p:nvPr/>
        </p:nvPicPr>
        <p:blipFill>
          <a:blip r:embed="rId5"/>
          <a:stretch>
            <a:fillRect/>
          </a:stretch>
        </p:blipFill>
        <p:spPr>
          <a:xfrm>
            <a:off x="8602173" y="2998177"/>
            <a:ext cx="2619375" cy="1743075"/>
          </a:xfrm>
          <a:prstGeom prst="rect">
            <a:avLst/>
          </a:prstGeom>
        </p:spPr>
      </p:pic>
      <p:pic>
        <p:nvPicPr>
          <p:cNvPr id="4" name="Picture 3"/>
          <p:cNvPicPr>
            <a:picLocks noChangeAspect="1"/>
          </p:cNvPicPr>
          <p:nvPr/>
        </p:nvPicPr>
        <p:blipFill>
          <a:blip r:embed="rId6"/>
          <a:stretch>
            <a:fillRect/>
          </a:stretch>
        </p:blipFill>
        <p:spPr>
          <a:xfrm>
            <a:off x="7805687" y="4607749"/>
            <a:ext cx="2343150" cy="1952625"/>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It is important to learn what sexual harassment means so that everyone is very clear about boundaries, everyone is treated with respect and everyone feels safe.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09427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323232"/>
                </a:solidFill>
                <a:effectLst/>
                <a:uLnTx/>
                <a:uFillTx/>
                <a:latin typeface="Calibri" panose="020F0502020204030204"/>
                <a:ea typeface="+mn-ea"/>
                <a:cs typeface="+mn-cs"/>
              </a:rPr>
              <a:t>Rule of Law </a:t>
            </a:r>
            <a:r>
              <a:rPr lang="en-US" sz="4000" kern="0" dirty="0" smtClean="0">
                <a:solidFill>
                  <a:srgbClr val="323232"/>
                </a:solidFill>
                <a:latin typeface="Calibri" panose="020F0502020204030204"/>
              </a:rPr>
              <a:t>is a British Value. Sexual harassment is against the law. This is called the Sexual Offences Act 2003. It is important that everyone respects and follows the law so everyone is safe and respected.</a:t>
            </a:r>
            <a:endPar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89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85000" lnSpcReduction="20000"/>
          </a:bodyPr>
          <a:lstStyle/>
          <a:p>
            <a:pPr marL="0" indent="0">
              <a:buNone/>
            </a:pPr>
            <a:r>
              <a:rPr lang="en-US" sz="3638" dirty="0" smtClean="0"/>
              <a:t>Some examples of sexual harassment are:</a:t>
            </a:r>
          </a:p>
          <a:p>
            <a:pPr marL="0" indent="0">
              <a:buNone/>
            </a:pPr>
            <a:endParaRPr lang="en-US" sz="3638" dirty="0"/>
          </a:p>
          <a:p>
            <a:pPr>
              <a:buFontTx/>
              <a:buChar char="-"/>
            </a:pPr>
            <a:r>
              <a:rPr lang="en-US" sz="3638" dirty="0" smtClean="0"/>
              <a:t>Sexual comments or noises such as cat-calling and wolf whistling</a:t>
            </a:r>
          </a:p>
          <a:p>
            <a:pPr>
              <a:buFontTx/>
              <a:buChar char="-"/>
            </a:pPr>
            <a:r>
              <a:rPr lang="en-US" sz="3638" dirty="0" smtClean="0"/>
              <a:t>Sexual gestures</a:t>
            </a:r>
          </a:p>
          <a:p>
            <a:pPr>
              <a:buFontTx/>
              <a:buChar char="-"/>
            </a:pPr>
            <a:r>
              <a:rPr lang="en-US" sz="3638" dirty="0" smtClean="0"/>
              <a:t>Leering, staring or suggestive looks</a:t>
            </a:r>
          </a:p>
          <a:p>
            <a:pPr>
              <a:buFontTx/>
              <a:buChar char="-"/>
            </a:pPr>
            <a:r>
              <a:rPr lang="en-US" sz="3638" dirty="0" smtClean="0"/>
              <a:t>Unwanted sexual advances or flirting</a:t>
            </a:r>
          </a:p>
          <a:p>
            <a:pPr>
              <a:buFontTx/>
              <a:buChar char="-"/>
            </a:pPr>
            <a:r>
              <a:rPr lang="en-US" sz="3638" dirty="0" smtClean="0"/>
              <a:t>Unwanted physical contact of a sexual nature such as brushing up against someone, hugging, kissing or massaging them.</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Sexual Harassment</a:t>
            </a:r>
            <a:endParaRPr sz="2426" spc="27" dirty="0"/>
          </a:p>
        </p:txBody>
      </p:sp>
      <p:pic>
        <p:nvPicPr>
          <p:cNvPr id="2" name="Picture 1"/>
          <p:cNvPicPr>
            <a:picLocks noChangeAspect="1"/>
          </p:cNvPicPr>
          <p:nvPr/>
        </p:nvPicPr>
        <p:blipFill>
          <a:blip r:embed="rId4"/>
          <a:stretch>
            <a:fillRect/>
          </a:stretch>
        </p:blipFill>
        <p:spPr>
          <a:xfrm>
            <a:off x="7805687" y="1397977"/>
            <a:ext cx="2857500" cy="1600200"/>
          </a:xfrm>
          <a:prstGeom prst="rect">
            <a:avLst/>
          </a:prstGeom>
        </p:spPr>
      </p:pic>
      <p:pic>
        <p:nvPicPr>
          <p:cNvPr id="3" name="Picture 2"/>
          <p:cNvPicPr>
            <a:picLocks noChangeAspect="1"/>
          </p:cNvPicPr>
          <p:nvPr/>
        </p:nvPicPr>
        <p:blipFill>
          <a:blip r:embed="rId5"/>
          <a:stretch>
            <a:fillRect/>
          </a:stretch>
        </p:blipFill>
        <p:spPr>
          <a:xfrm>
            <a:off x="8602173" y="2998177"/>
            <a:ext cx="2619375" cy="1743075"/>
          </a:xfrm>
          <a:prstGeom prst="rect">
            <a:avLst/>
          </a:prstGeom>
        </p:spPr>
      </p:pic>
      <p:pic>
        <p:nvPicPr>
          <p:cNvPr id="4" name="Picture 3"/>
          <p:cNvPicPr>
            <a:picLocks noChangeAspect="1"/>
          </p:cNvPicPr>
          <p:nvPr/>
        </p:nvPicPr>
        <p:blipFill>
          <a:blip r:embed="rId6"/>
          <a:stretch>
            <a:fillRect/>
          </a:stretch>
        </p:blipFill>
        <p:spPr>
          <a:xfrm>
            <a:off x="7805687" y="4607749"/>
            <a:ext cx="2343150" cy="1952625"/>
          </a:xfrm>
          <a:prstGeom prst="rect">
            <a:avLst/>
          </a:prstGeom>
        </p:spPr>
      </p:pic>
    </p:spTree>
    <p:extLst>
      <p:ext uri="{BB962C8B-B14F-4D97-AF65-F5344CB8AC3E}">
        <p14:creationId xmlns:p14="http://schemas.microsoft.com/office/powerpoint/2010/main" val="269073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3638" dirty="0" err="1" smtClean="0"/>
              <a:t>Upskirting</a:t>
            </a:r>
            <a:r>
              <a:rPr lang="en-US" sz="3638" dirty="0" smtClean="0"/>
              <a:t> is another form of sexual harassment.</a:t>
            </a:r>
          </a:p>
          <a:p>
            <a:pPr marL="0" indent="0">
              <a:buNone/>
            </a:pPr>
            <a:endParaRPr lang="en-US" sz="3638" dirty="0"/>
          </a:p>
          <a:p>
            <a:pPr marL="0" indent="0">
              <a:buNone/>
            </a:pPr>
            <a:r>
              <a:rPr lang="en-US" sz="3638" dirty="0" err="1" smtClean="0"/>
              <a:t>Upskirting</a:t>
            </a:r>
            <a:r>
              <a:rPr lang="en-US" sz="3638" dirty="0" smtClean="0"/>
              <a:t> is “taking a photo or video under another person’s clothing without their knowledge or consent”</a:t>
            </a:r>
          </a:p>
          <a:p>
            <a:pPr marL="0" indent="0">
              <a:buNone/>
            </a:pPr>
            <a:endParaRPr lang="en-US" sz="3638" dirty="0"/>
          </a:p>
          <a:p>
            <a:pPr marL="0" indent="0">
              <a:buNone/>
            </a:pPr>
            <a:r>
              <a:rPr lang="en-US" sz="3638" dirty="0" smtClean="0"/>
              <a:t>This was added to the Sexual Offences Act 2003 in 2019.</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t>
            </a:r>
            <a:r>
              <a:rPr lang="en-US" sz="2426" spc="6" dirty="0" err="1" smtClean="0"/>
              <a:t>Upskirting</a:t>
            </a:r>
            <a:r>
              <a:rPr lang="en-US" sz="2426" spc="6" dirty="0" smtClean="0"/>
              <a:t>?</a:t>
            </a:r>
            <a:endParaRPr sz="2426" spc="27" dirty="0"/>
          </a:p>
        </p:txBody>
      </p:sp>
      <p:pic>
        <p:nvPicPr>
          <p:cNvPr id="2" name="Picture 1"/>
          <p:cNvPicPr>
            <a:picLocks noChangeAspect="1"/>
          </p:cNvPicPr>
          <p:nvPr/>
        </p:nvPicPr>
        <p:blipFill>
          <a:blip r:embed="rId4"/>
          <a:stretch>
            <a:fillRect/>
          </a:stretch>
        </p:blipFill>
        <p:spPr>
          <a:xfrm>
            <a:off x="7805687" y="1397977"/>
            <a:ext cx="2857500" cy="1600200"/>
          </a:xfrm>
          <a:prstGeom prst="rect">
            <a:avLst/>
          </a:prstGeom>
        </p:spPr>
      </p:pic>
      <p:pic>
        <p:nvPicPr>
          <p:cNvPr id="3" name="Picture 2"/>
          <p:cNvPicPr>
            <a:picLocks noChangeAspect="1"/>
          </p:cNvPicPr>
          <p:nvPr/>
        </p:nvPicPr>
        <p:blipFill>
          <a:blip r:embed="rId5"/>
          <a:stretch>
            <a:fillRect/>
          </a:stretch>
        </p:blipFill>
        <p:spPr>
          <a:xfrm>
            <a:off x="8602173" y="2998177"/>
            <a:ext cx="2619375" cy="1743075"/>
          </a:xfrm>
          <a:prstGeom prst="rect">
            <a:avLst/>
          </a:prstGeom>
        </p:spPr>
      </p:pic>
      <p:pic>
        <p:nvPicPr>
          <p:cNvPr id="4" name="Picture 3"/>
          <p:cNvPicPr>
            <a:picLocks noChangeAspect="1"/>
          </p:cNvPicPr>
          <p:nvPr/>
        </p:nvPicPr>
        <p:blipFill>
          <a:blip r:embed="rId6"/>
          <a:stretch>
            <a:fillRect/>
          </a:stretch>
        </p:blipFill>
        <p:spPr>
          <a:xfrm>
            <a:off x="7805687" y="4607749"/>
            <a:ext cx="2343150" cy="1952625"/>
          </a:xfrm>
          <a:prstGeom prst="rect">
            <a:avLst/>
          </a:prstGeom>
        </p:spPr>
      </p:pic>
    </p:spTree>
    <p:extLst>
      <p:ext uri="{BB962C8B-B14F-4D97-AF65-F5344CB8AC3E}">
        <p14:creationId xmlns:p14="http://schemas.microsoft.com/office/powerpoint/2010/main" val="407134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790</Words>
  <Application>Microsoft Office PowerPoint</Application>
  <PresentationFormat>Widescreen</PresentationFormat>
  <Paragraphs>93</Paragraphs>
  <Slides>14</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sexual harassment?</vt:lpstr>
      <vt:lpstr>Why are we learning about this?</vt:lpstr>
      <vt:lpstr>Why are we learning about this?</vt:lpstr>
      <vt:lpstr>Examples of Sexual Harassment</vt:lpstr>
      <vt:lpstr>What is Upskirting?</vt:lpstr>
      <vt:lpstr>What is Upskirting?</vt:lpstr>
      <vt:lpstr>Scenario</vt:lpstr>
      <vt:lpstr>Scenario</vt:lpstr>
      <vt:lpstr>Reporting Sexual Harassment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72</cp:revision>
  <dcterms:created xsi:type="dcterms:W3CDTF">2024-08-15T13:31:51Z</dcterms:created>
  <dcterms:modified xsi:type="dcterms:W3CDTF">2025-04-14T11:43:14Z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