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27"/>
  </p:notesMasterIdLst>
  <p:sldIdLst>
    <p:sldId id="354" r:id="rId5"/>
    <p:sldId id="293" r:id="rId6"/>
    <p:sldId id="278" r:id="rId7"/>
    <p:sldId id="353" r:id="rId8"/>
    <p:sldId id="316" r:id="rId9"/>
    <p:sldId id="317" r:id="rId10"/>
    <p:sldId id="318" r:id="rId11"/>
    <p:sldId id="276" r:id="rId12"/>
    <p:sldId id="339" r:id="rId13"/>
    <p:sldId id="340" r:id="rId14"/>
    <p:sldId id="341" r:id="rId15"/>
    <p:sldId id="342" r:id="rId16"/>
    <p:sldId id="343" r:id="rId17"/>
    <p:sldId id="344" r:id="rId18"/>
    <p:sldId id="345" r:id="rId19"/>
    <p:sldId id="346" r:id="rId20"/>
    <p:sldId id="347" r:id="rId21"/>
    <p:sldId id="348" r:id="rId22"/>
    <p:sldId id="349" r:id="rId23"/>
    <p:sldId id="350" r:id="rId24"/>
    <p:sldId id="351" r:id="rId25"/>
    <p:sldId id="35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wzQayt1+OS5N9D9JsbnaAg==" hashData="rNqKk68ii7vWa/ZuuBU9kcz9oxCPnvdGSM2uiECbufko7W2rq9nfpcTsyv1ewz/P2KuIXk61/vm2HfvwbOxmUA=="/>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109" d="100"/>
          <a:sy n="109" d="100"/>
        </p:scale>
        <p:origin x="61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1D147-4513-4AB8-B851-3CDD42F819E6}" type="datetimeFigureOut">
              <a:rPr lang="en-GB" smtClean="0"/>
              <a:t>14/04/2025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75363B-810C-4065-AEF7-90C1F8936BA4}" type="slidenum">
              <a:rPr lang="en-GB" smtClean="0"/>
              <a:t>‹#›</a:t>
            </a:fld>
            <a:endParaRPr lang="en-GB"/>
          </a:p>
        </p:txBody>
      </p:sp>
    </p:spTree>
    <p:extLst>
      <p:ext uri="{BB962C8B-B14F-4D97-AF65-F5344CB8AC3E}">
        <p14:creationId xmlns:p14="http://schemas.microsoft.com/office/powerpoint/2010/main" val="1880482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give time for the students to produce answers for themselves before showing answers.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3D6A70-63EA-426D-B8D5-D5B61176F004}"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555104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3135700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940768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4764842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32543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85" indent="0" algn="ctr">
              <a:buNone/>
              <a:defRPr sz="2000"/>
            </a:lvl2pPr>
            <a:lvl3pPr marL="914369" indent="0" algn="ctr">
              <a:buNone/>
              <a:defRPr sz="1801"/>
            </a:lvl3pPr>
            <a:lvl4pPr marL="1371553" indent="0" algn="ctr">
              <a:buNone/>
              <a:defRPr sz="1600"/>
            </a:lvl4pPr>
            <a:lvl5pPr marL="1828738" indent="0" algn="ctr">
              <a:buNone/>
              <a:defRPr sz="1600"/>
            </a:lvl5pPr>
            <a:lvl6pPr marL="2285923" indent="0" algn="ctr">
              <a:buNone/>
              <a:defRPr sz="1600"/>
            </a:lvl6pPr>
            <a:lvl7pPr marL="2743107" indent="0" algn="ctr">
              <a:buNone/>
              <a:defRPr sz="1600"/>
            </a:lvl7pPr>
            <a:lvl8pPr marL="3200292" indent="0" algn="ctr">
              <a:buNone/>
              <a:defRPr sz="1600"/>
            </a:lvl8pPr>
            <a:lvl9pPr marL="3657476"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177447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574878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792928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605000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630750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539761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418741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913920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961056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2061112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826882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899"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199"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90503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1"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1" y="3602038"/>
            <a:ext cx="9144000" cy="1655762"/>
          </a:xfrm>
        </p:spPr>
        <p:txBody>
          <a:bodyPr/>
          <a:lstStyle>
            <a:lvl1pPr marL="0" indent="0" algn="ctr">
              <a:buNone/>
              <a:defRPr sz="2400"/>
            </a:lvl1pPr>
            <a:lvl2pPr marL="457179" indent="0" algn="ctr">
              <a:buNone/>
              <a:defRPr sz="2000"/>
            </a:lvl2pPr>
            <a:lvl3pPr marL="914358" indent="0" algn="ctr">
              <a:buNone/>
              <a:defRPr sz="1800"/>
            </a:lvl3pPr>
            <a:lvl4pPr marL="1371536" indent="0" algn="ctr">
              <a:buNone/>
              <a:defRPr sz="1600"/>
            </a:lvl4pPr>
            <a:lvl5pPr marL="1828715" indent="0" algn="ctr">
              <a:buNone/>
              <a:defRPr sz="1600"/>
            </a:lvl5pPr>
            <a:lvl6pPr marL="2285894" indent="0" algn="ctr">
              <a:buNone/>
              <a:defRPr sz="1600"/>
            </a:lvl6pPr>
            <a:lvl7pPr marL="2743073" indent="0" algn="ctr">
              <a:buNone/>
              <a:defRPr sz="1600"/>
            </a:lvl7pPr>
            <a:lvl8pPr marL="3200252" indent="0" algn="ctr">
              <a:buNone/>
              <a:defRPr sz="1600"/>
            </a:lvl8pPr>
            <a:lvl9pPr marL="365743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588147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1433249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179" indent="0">
              <a:buNone/>
              <a:defRPr sz="2000">
                <a:solidFill>
                  <a:schemeClr val="tx1">
                    <a:tint val="75000"/>
                  </a:schemeClr>
                </a:solidFill>
              </a:defRPr>
            </a:lvl2pPr>
            <a:lvl3pPr marL="914358" indent="0">
              <a:buNone/>
              <a:defRPr sz="1800">
                <a:solidFill>
                  <a:schemeClr val="tx1">
                    <a:tint val="75000"/>
                  </a:schemeClr>
                </a:solidFill>
              </a:defRPr>
            </a:lvl3pPr>
            <a:lvl4pPr marL="1371536" indent="0">
              <a:buNone/>
              <a:defRPr sz="1600">
                <a:solidFill>
                  <a:schemeClr val="tx1">
                    <a:tint val="75000"/>
                  </a:schemeClr>
                </a:solidFill>
              </a:defRPr>
            </a:lvl4pPr>
            <a:lvl5pPr marL="1828715" indent="0">
              <a:buNone/>
              <a:defRPr sz="1600">
                <a:solidFill>
                  <a:schemeClr val="tx1">
                    <a:tint val="75000"/>
                  </a:schemeClr>
                </a:solidFill>
              </a:defRPr>
            </a:lvl5pPr>
            <a:lvl6pPr marL="2285894" indent="0">
              <a:buNone/>
              <a:defRPr sz="1600">
                <a:solidFill>
                  <a:schemeClr val="tx1">
                    <a:tint val="75000"/>
                  </a:schemeClr>
                </a:solidFill>
              </a:defRPr>
            </a:lvl6pPr>
            <a:lvl7pPr marL="2743073" indent="0">
              <a:buNone/>
              <a:defRPr sz="1600">
                <a:solidFill>
                  <a:schemeClr val="tx1">
                    <a:tint val="75000"/>
                  </a:schemeClr>
                </a:solidFill>
              </a:defRPr>
            </a:lvl7pPr>
            <a:lvl8pPr marL="3200252" indent="0">
              <a:buNone/>
              <a:defRPr sz="1600">
                <a:solidFill>
                  <a:schemeClr val="tx1">
                    <a:tint val="75000"/>
                  </a:schemeClr>
                </a:solidFill>
              </a:defRPr>
            </a:lvl8pPr>
            <a:lvl9pPr marL="365743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spTree>
    <p:extLst>
      <p:ext uri="{BB962C8B-B14F-4D97-AF65-F5344CB8AC3E}">
        <p14:creationId xmlns:p14="http://schemas.microsoft.com/office/powerpoint/2010/main" val="35981377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330832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79" indent="0">
              <a:buNone/>
              <a:defRPr sz="2000" b="1"/>
            </a:lvl2pPr>
            <a:lvl3pPr marL="914358" indent="0">
              <a:buNone/>
              <a:defRPr sz="1800" b="1"/>
            </a:lvl3pPr>
            <a:lvl4pPr marL="1371536" indent="0">
              <a:buNone/>
              <a:defRPr sz="1600" b="1"/>
            </a:lvl4pPr>
            <a:lvl5pPr marL="1828715" indent="0">
              <a:buNone/>
              <a:defRPr sz="1600" b="1"/>
            </a:lvl5pPr>
            <a:lvl6pPr marL="2285894" indent="0">
              <a:buNone/>
              <a:defRPr sz="1600" b="1"/>
            </a:lvl6pPr>
            <a:lvl7pPr marL="2743073" indent="0">
              <a:buNone/>
              <a:defRPr sz="1600" b="1"/>
            </a:lvl7pPr>
            <a:lvl8pPr marL="3200252" indent="0">
              <a:buNone/>
              <a:defRPr sz="1600" b="1"/>
            </a:lvl8pPr>
            <a:lvl9pPr marL="365743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23881088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310341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2" y="4589465"/>
            <a:ext cx="10515600" cy="1500187"/>
          </a:xfrm>
        </p:spPr>
        <p:txBody>
          <a:bodyPr/>
          <a:lstStyle>
            <a:lvl1pPr marL="0" indent="0">
              <a:buNone/>
              <a:defRPr sz="2400">
                <a:solidFill>
                  <a:schemeClr val="tx1">
                    <a:tint val="75000"/>
                  </a:schemeClr>
                </a:solidFill>
              </a:defRPr>
            </a:lvl1pPr>
            <a:lvl2pPr marL="457185" indent="0">
              <a:buNone/>
              <a:defRPr sz="2000">
                <a:solidFill>
                  <a:schemeClr val="tx1">
                    <a:tint val="75000"/>
                  </a:schemeClr>
                </a:solidFill>
              </a:defRPr>
            </a:lvl2pPr>
            <a:lvl3pPr marL="914369" indent="0">
              <a:buNone/>
              <a:defRPr sz="1801">
                <a:solidFill>
                  <a:schemeClr val="tx1">
                    <a:tint val="75000"/>
                  </a:schemeClr>
                </a:solidFill>
              </a:defRPr>
            </a:lvl3pPr>
            <a:lvl4pPr marL="1371553" indent="0">
              <a:buNone/>
              <a:defRPr sz="1600">
                <a:solidFill>
                  <a:schemeClr val="tx1">
                    <a:tint val="75000"/>
                  </a:schemeClr>
                </a:solidFill>
              </a:defRPr>
            </a:lvl4pPr>
            <a:lvl5pPr marL="1828738" indent="0">
              <a:buNone/>
              <a:defRPr sz="1600">
                <a:solidFill>
                  <a:schemeClr val="tx1">
                    <a:tint val="75000"/>
                  </a:schemeClr>
                </a:solidFill>
              </a:defRPr>
            </a:lvl5pPr>
            <a:lvl6pPr marL="2285923" indent="0">
              <a:buNone/>
              <a:defRPr sz="1600">
                <a:solidFill>
                  <a:schemeClr val="tx1">
                    <a:tint val="75000"/>
                  </a:schemeClr>
                </a:solidFill>
              </a:defRPr>
            </a:lvl6pPr>
            <a:lvl7pPr marL="2743107" indent="0">
              <a:buNone/>
              <a:defRPr sz="1600">
                <a:solidFill>
                  <a:schemeClr val="tx1">
                    <a:tint val="75000"/>
                  </a:schemeClr>
                </a:solidFill>
              </a:defRPr>
            </a:lvl7pPr>
            <a:lvl8pPr marL="3200292" indent="0">
              <a:buNone/>
              <a:defRPr sz="1600">
                <a:solidFill>
                  <a:schemeClr val="tx1">
                    <a:tint val="75000"/>
                  </a:schemeClr>
                </a:solidFill>
              </a:defRPr>
            </a:lvl8pPr>
            <a:lvl9pPr marL="3657476"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3890480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576059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9659999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79" indent="0">
              <a:buNone/>
              <a:defRPr sz="2800"/>
            </a:lvl2pPr>
            <a:lvl3pPr marL="914358" indent="0">
              <a:buNone/>
              <a:defRPr sz="2400"/>
            </a:lvl3pPr>
            <a:lvl4pPr marL="1371536" indent="0">
              <a:buNone/>
              <a:defRPr sz="2000"/>
            </a:lvl4pPr>
            <a:lvl5pPr marL="1828715" indent="0">
              <a:buNone/>
              <a:defRPr sz="2000"/>
            </a:lvl5pPr>
            <a:lvl6pPr marL="2285894" indent="0">
              <a:buNone/>
              <a:defRPr sz="2000"/>
            </a:lvl6pPr>
            <a:lvl7pPr marL="2743073" indent="0">
              <a:buNone/>
              <a:defRPr sz="2000"/>
            </a:lvl7pPr>
            <a:lvl8pPr marL="3200252" indent="0">
              <a:buNone/>
              <a:defRPr sz="2000"/>
            </a:lvl8pPr>
            <a:lvl9pPr marL="365743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26094442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6162658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a:solidFill>
                <a:srgbClr val="2A2C65">
                  <a:tint val="75000"/>
                </a:srgbClr>
              </a:solidFill>
            </a:endParaRPr>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endParaRPr lang="en-GB">
              <a:solidFill>
                <a:srgbClr val="2A2C65">
                  <a:tint val="75000"/>
                </a:srgbClr>
              </a:solidFill>
            </a:endParaRPr>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pPr defTabSz="277246"/>
            <a:fld id="{B6F15528-21DE-4FAA-801E-634DDDAF4B2B}" type="slidenum">
              <a:rPr lang="en-GB" smtClean="0">
                <a:solidFill>
                  <a:srgbClr val="2A2C65">
                    <a:tint val="75000"/>
                  </a:srgbClr>
                </a:solidFill>
              </a:rPr>
              <a:pPr defTabSz="277246"/>
              <a:t>‹#›</a:t>
            </a:fld>
            <a:endParaRPr lang="en-GB">
              <a:solidFill>
                <a:srgbClr val="2A2C65">
                  <a:tint val="75000"/>
                </a:srgbClr>
              </a:solidFill>
            </a:endParaRPr>
          </a:p>
        </p:txBody>
      </p:sp>
    </p:spTree>
    <p:extLst>
      <p:ext uri="{BB962C8B-B14F-4D97-AF65-F5344CB8AC3E}">
        <p14:creationId xmlns:p14="http://schemas.microsoft.com/office/powerpoint/2010/main" val="38386110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ought for the day">
    <p:bg>
      <p:bgPr>
        <a:solidFill>
          <a:srgbClr val="142A33"/>
        </a:solidFill>
        <a:effectLst/>
      </p:bgPr>
    </p:bg>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lvl1pPr>
              <a:defRPr>
                <a:solidFill>
                  <a:schemeClr val="bg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lvl1pPr>
              <a:defRPr>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lvl1pPr>
              <a:defRPr>
                <a:solidFill>
                  <a:schemeClr val="bg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white"/>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white"/>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normAutofit/>
          </a:bodyPr>
          <a:lstStyle>
            <a:lvl1pPr marL="0" indent="0">
              <a:buNone/>
              <a:defRPr sz="5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hasCustomPrompt="1"/>
          </p:nvPr>
        </p:nvSpPr>
        <p:spPr>
          <a:xfrm>
            <a:off x="4495966" y="219073"/>
            <a:ext cx="4480560" cy="565150"/>
          </a:xfrm>
        </p:spPr>
        <p:txBody>
          <a:bodyPr/>
          <a:lstStyle>
            <a:lvl1pPr marL="0" indent="0">
              <a:buNone/>
              <a:defRPr>
                <a:solidFill>
                  <a:schemeClr val="bg1"/>
                </a:solidFill>
              </a:defRPr>
            </a:lvl1pPr>
          </a:lstStyle>
          <a:p>
            <a:pPr lvl="0"/>
            <a:r>
              <a:rPr lang="en-US" dirty="0"/>
              <a:t>Thought for the Day</a:t>
            </a:r>
          </a:p>
        </p:txBody>
      </p:sp>
    </p:spTree>
    <p:extLst>
      <p:ext uri="{BB962C8B-B14F-4D97-AF65-F5344CB8AC3E}">
        <p14:creationId xmlns:p14="http://schemas.microsoft.com/office/powerpoint/2010/main" val="28927982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ormNotices">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Box 4">
            <a:extLst>
              <a:ext uri="{FF2B5EF4-FFF2-40B4-BE49-F238E27FC236}">
                <a16:creationId xmlns:a16="http://schemas.microsoft.com/office/drawing/2014/main" id="{53766D18-996A-0B47-AEC7-4F6DBEFDFC51}"/>
              </a:ext>
            </a:extLst>
          </p:cNvPr>
          <p:cNvSpPr txBox="1"/>
          <p:nvPr userDrawn="1"/>
        </p:nvSpPr>
        <p:spPr>
          <a:xfrm>
            <a:off x="254000" y="170287"/>
            <a:ext cx="21337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Calibri" panose="020F0502020204030204"/>
                <a:ea typeface="+mn-ea"/>
                <a:cs typeface="+mn-cs"/>
              </a:rPr>
              <a:t>Tutor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Notices</a:t>
            </a:r>
          </a:p>
        </p:txBody>
      </p:sp>
    </p:spTree>
    <p:extLst>
      <p:ext uri="{BB962C8B-B14F-4D97-AF65-F5344CB8AC3E}">
        <p14:creationId xmlns:p14="http://schemas.microsoft.com/office/powerpoint/2010/main" val="31819909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Introduction Slide">
    <p:bg>
      <p:bgPr>
        <a:gradFill>
          <a:gsLst>
            <a:gs pos="0">
              <a:srgbClr val="142A33"/>
            </a:gs>
            <a:gs pos="100000">
              <a:srgbClr val="A1A1A1"/>
            </a:gs>
          </a:gsLst>
          <a:lin ang="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F2D0FF-C91E-0662-D95B-3739CDBA7F31}"/>
              </a:ext>
            </a:extLst>
          </p:cNvPr>
          <p:cNvPicPr>
            <a:picLocks noGrp="1" noRot="1" noChangeAspect="1" noMove="1" noResize="1" noEditPoints="1" noAdjustHandles="1" noChangeArrowheads="1" noChangeShapeType="1" noCrop="1"/>
          </p:cNvPicPr>
          <p:nvPr userDrawn="1"/>
        </p:nvPicPr>
        <p:blipFill>
          <a:blip r:embed="rId2" cstate="print">
            <a:alphaModFix amt="50000"/>
            <a:extLst>
              <a:ext uri="{28A0092B-C50C-407E-A947-70E740481C1C}">
                <a14:useLocalDpi xmlns:a14="http://schemas.microsoft.com/office/drawing/2010/main" val="0"/>
              </a:ext>
            </a:extLst>
          </a:blip>
          <a:srcRect t="8336" b="8336"/>
          <a:stretch/>
        </p:blipFill>
        <p:spPr>
          <a:xfrm>
            <a:off x="-4568" y="107209"/>
            <a:ext cx="12192000" cy="6783027"/>
          </a:xfrm>
          <a:prstGeom prst="rect">
            <a:avLst/>
          </a:prstGeom>
        </p:spPr>
      </p:pic>
      <p:sp>
        <p:nvSpPr>
          <p:cNvPr id="2" name="Title 1">
            <a:extLst>
              <a:ext uri="{FF2B5EF4-FFF2-40B4-BE49-F238E27FC236}">
                <a16:creationId xmlns:a16="http://schemas.microsoft.com/office/drawing/2014/main" id="{DE757D89-E675-74AB-2442-713E256C99D7}"/>
              </a:ext>
            </a:extLst>
          </p:cNvPr>
          <p:cNvSpPr>
            <a:spLocks noGrp="1" noRot="1" noMove="1" noResize="1" noEditPoints="1" noAdjustHandles="1" noChangeArrowheads="1" noChangeShapeType="1"/>
          </p:cNvSpPr>
          <p:nvPr>
            <p:ph type="ctrTitle"/>
          </p:nvPr>
        </p:nvSpPr>
        <p:spPr>
          <a:xfrm>
            <a:off x="1524000" y="1122363"/>
            <a:ext cx="9144000" cy="2387600"/>
          </a:xfrm>
        </p:spPr>
        <p:txBody>
          <a:bodyPr anchor="b"/>
          <a:lstStyle>
            <a:lvl1pPr algn="ctr">
              <a:defRPr sz="6000">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34B46DF7-E730-3808-DFE6-E8A7219A2DFF}"/>
              </a:ext>
            </a:extLst>
          </p:cNvPr>
          <p:cNvSpPr>
            <a:spLocks noGrp="1" noRot="1" noMove="1" noResize="1" noEditPoints="1" noAdjustHandles="1" noChangeArrowheads="1" noChangeShapeType="1"/>
          </p:cNvSpPr>
          <p:nvPr>
            <p:ph type="subTitle" idx="1"/>
          </p:nvPr>
        </p:nvSpPr>
        <p:spPr>
          <a:xfrm>
            <a:off x="1524000" y="3602038"/>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088F665-49CD-59A9-11DE-BB09A5CAF899}"/>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descr="Background pattern">
            <a:extLst>
              <a:ext uri="{FF2B5EF4-FFF2-40B4-BE49-F238E27FC236}">
                <a16:creationId xmlns:a16="http://schemas.microsoft.com/office/drawing/2014/main" id="{C3958AE2-3799-2F27-3269-EF0C5C46C07A}"/>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6741857" y="1412426"/>
            <a:ext cx="5445575" cy="5445574"/>
          </a:xfrm>
          <a:prstGeom prst="rect">
            <a:avLst/>
          </a:prstGeom>
        </p:spPr>
      </p:pic>
      <p:sp>
        <p:nvSpPr>
          <p:cNvPr id="5" name="Footer Placeholder 4">
            <a:extLst>
              <a:ext uri="{FF2B5EF4-FFF2-40B4-BE49-F238E27FC236}">
                <a16:creationId xmlns:a16="http://schemas.microsoft.com/office/drawing/2014/main" id="{507507A6-6F0B-A5D0-C545-B8EFB514FE1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3969F593-5F6F-8FC6-1767-422676EB4E8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2C54C6E0-A10F-DABD-9464-B83AD0447048}"/>
              </a:ext>
            </a:extLst>
          </p:cNvPr>
          <p:cNvPicPr>
            <a:picLocks noChangeAspect="1"/>
          </p:cNvPicPr>
          <p:nvPr userDrawn="1"/>
        </p:nvPicPr>
        <p:blipFill>
          <a:blip r:embed="rId4"/>
          <a:stretch>
            <a:fillRect/>
          </a:stretch>
        </p:blipFill>
        <p:spPr>
          <a:xfrm>
            <a:off x="0" y="2"/>
            <a:ext cx="12192000" cy="107207"/>
          </a:xfrm>
          <a:prstGeom prst="rect">
            <a:avLst/>
          </a:prstGeom>
        </p:spPr>
      </p:pic>
      <p:pic>
        <p:nvPicPr>
          <p:cNvPr id="11" name="Picture 10" descr="Logo&#10;&#10;Description automatically generated">
            <a:extLst>
              <a:ext uri="{FF2B5EF4-FFF2-40B4-BE49-F238E27FC236}">
                <a16:creationId xmlns:a16="http://schemas.microsoft.com/office/drawing/2014/main" id="{E431FA24-8845-15E2-44E2-D772E2718F4C}"/>
              </a:ext>
            </a:extLst>
          </p:cNvPr>
          <p:cNvPicPr>
            <a:picLocks noGrp="1" noRot="1" noMove="1" noResize="1" noEditPoints="1" noAdjustHandles="1" noChangeArrowheads="1" noChangeShapeType="1" noCrop="1"/>
          </p:cNvPicPr>
          <p:nvPr userDrawn="1"/>
        </p:nvPicPr>
        <p:blipFill>
          <a:blip r:embed="rId5"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spTree>
    <p:extLst>
      <p:ext uri="{BB962C8B-B14F-4D97-AF65-F5344CB8AC3E}">
        <p14:creationId xmlns:p14="http://schemas.microsoft.com/office/powerpoint/2010/main" val="140874627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Weekly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5559151"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This Week’s Tutor Times</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193529946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odaysTopics">
    <p:spTree>
      <p:nvGrpSpPr>
        <p:cNvPr id="1" name=""/>
        <p:cNvGrpSpPr/>
        <p:nvPr/>
      </p:nvGrpSpPr>
      <p:grpSpPr>
        <a:xfrm>
          <a:off x="0" y="0"/>
          <a:ext cx="0" cy="0"/>
          <a:chOff x="0" y="0"/>
          <a:chExt cx="0" cy="0"/>
        </a:xfrm>
      </p:grpSpPr>
      <p:pic>
        <p:nvPicPr>
          <p:cNvPr id="7" name="Picture 6" descr="Background pattern&#10;&#10;Description automatically generated">
            <a:extLst>
              <a:ext uri="{FF2B5EF4-FFF2-40B4-BE49-F238E27FC236}">
                <a16:creationId xmlns:a16="http://schemas.microsoft.com/office/drawing/2014/main" id="{A491EEC0-558D-6ACB-E084-6414A1220195}"/>
              </a:ext>
            </a:extLst>
          </p:cNvPr>
          <p:cNvPicPr>
            <a:picLocks noChangeAspect="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252633" y="956734"/>
            <a:ext cx="5901266" cy="5901266"/>
          </a:xfrm>
          <a:prstGeom prst="rect">
            <a:avLst/>
          </a:prstGeom>
        </p:spPr>
      </p:pic>
      <p:sp>
        <p:nvSpPr>
          <p:cNvPr id="4" name="Date Placeholder 3">
            <a:extLst>
              <a:ext uri="{FF2B5EF4-FFF2-40B4-BE49-F238E27FC236}">
                <a16:creationId xmlns:a16="http://schemas.microsoft.com/office/drawing/2014/main" id="{E0A6B650-8229-F355-0AA7-1AC2F404267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D4690A8E-F23E-1D68-56F8-CC814F56457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FAD4EB72-E43E-DCD9-F87A-3F10F1933D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9" name="Picture 8">
            <a:extLst>
              <a:ext uri="{FF2B5EF4-FFF2-40B4-BE49-F238E27FC236}">
                <a16:creationId xmlns:a16="http://schemas.microsoft.com/office/drawing/2014/main" id="{E39044E1-3B00-7662-C79A-987CD8B7FEE0}"/>
              </a:ext>
            </a:extLst>
          </p:cNvPr>
          <p:cNvPicPr>
            <a:picLocks noChangeAspect="1"/>
          </p:cNvPicPr>
          <p:nvPr userDrawn="1"/>
        </p:nvPicPr>
        <p:blipFill>
          <a:blip r:embed="rId3"/>
          <a:stretch>
            <a:fillRect/>
          </a:stretch>
        </p:blipFill>
        <p:spPr>
          <a:xfrm>
            <a:off x="0" y="2"/>
            <a:ext cx="12192000" cy="107207"/>
          </a:xfrm>
          <a:prstGeom prst="rect">
            <a:avLst/>
          </a:prstGeom>
        </p:spPr>
      </p:pic>
      <p:sp>
        <p:nvSpPr>
          <p:cNvPr id="10" name="Content Placeholder 2">
            <a:extLst>
              <a:ext uri="{FF2B5EF4-FFF2-40B4-BE49-F238E27FC236}">
                <a16:creationId xmlns:a16="http://schemas.microsoft.com/office/drawing/2014/main" id="{7EA06688-325F-1275-B49F-9CC255BE871F}"/>
              </a:ext>
            </a:extLst>
          </p:cNvPr>
          <p:cNvSpPr>
            <a:spLocks noGrp="1"/>
          </p:cNvSpPr>
          <p:nvPr>
            <p:ph idx="13"/>
          </p:nvPr>
        </p:nvSpPr>
        <p:spPr>
          <a:xfrm>
            <a:off x="2264833" y="1780113"/>
            <a:ext cx="3530600" cy="1146175"/>
          </a:xfrm>
        </p:spPr>
        <p:txBody>
          <a:bodyPr>
            <a:noAutofit/>
          </a:bodyPr>
          <a:lstStyle>
            <a:lvl1pPr marL="0" indent="0">
              <a:buNone/>
              <a:defRPr sz="3200"/>
            </a:lvl1pPr>
          </a:lstStyle>
          <a:p>
            <a:pPr lvl="0"/>
            <a:r>
              <a:rPr lang="en-US"/>
              <a:t>Click to edit Master text styles</a:t>
            </a:r>
          </a:p>
        </p:txBody>
      </p:sp>
      <p:sp>
        <p:nvSpPr>
          <p:cNvPr id="12" name="Content Placeholder 2">
            <a:extLst>
              <a:ext uri="{FF2B5EF4-FFF2-40B4-BE49-F238E27FC236}">
                <a16:creationId xmlns:a16="http://schemas.microsoft.com/office/drawing/2014/main" id="{140D572E-EEA5-59D9-7FEE-D99B6630BBE7}"/>
              </a:ext>
            </a:extLst>
          </p:cNvPr>
          <p:cNvSpPr>
            <a:spLocks noGrp="1"/>
          </p:cNvSpPr>
          <p:nvPr>
            <p:ph idx="15"/>
          </p:nvPr>
        </p:nvSpPr>
        <p:spPr>
          <a:xfrm>
            <a:off x="8140701" y="1780113"/>
            <a:ext cx="3530600" cy="1146175"/>
          </a:xfrm>
        </p:spPr>
        <p:txBody>
          <a:bodyPr>
            <a:noAutofit/>
          </a:bodyPr>
          <a:lstStyle>
            <a:lvl1pPr marL="0" indent="0">
              <a:buNone/>
              <a:defRPr sz="3200"/>
            </a:lvl1pPr>
          </a:lstStyle>
          <a:p>
            <a:pPr lvl="0"/>
            <a:r>
              <a:rPr lang="en-US"/>
              <a:t>Click to edit Master text styles</a:t>
            </a:r>
          </a:p>
        </p:txBody>
      </p:sp>
      <p:sp>
        <p:nvSpPr>
          <p:cNvPr id="8" name="TextBox 7">
            <a:extLst>
              <a:ext uri="{FF2B5EF4-FFF2-40B4-BE49-F238E27FC236}">
                <a16:creationId xmlns:a16="http://schemas.microsoft.com/office/drawing/2014/main" id="{A259BCCC-30E3-CD78-56FF-9C5B73860882}"/>
              </a:ext>
            </a:extLst>
          </p:cNvPr>
          <p:cNvSpPr txBox="1"/>
          <p:nvPr userDrawn="1"/>
        </p:nvSpPr>
        <p:spPr>
          <a:xfrm>
            <a:off x="492369" y="558800"/>
            <a:ext cx="4369209"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Today’s Tutor Time</a:t>
            </a:r>
          </a:p>
        </p:txBody>
      </p:sp>
      <p:sp>
        <p:nvSpPr>
          <p:cNvPr id="15" name="TextBox 14">
            <a:extLst>
              <a:ext uri="{FF2B5EF4-FFF2-40B4-BE49-F238E27FC236}">
                <a16:creationId xmlns:a16="http://schemas.microsoft.com/office/drawing/2014/main" id="{C19442F8-8DCB-B140-8834-61B3C20C4A2C}"/>
              </a:ext>
            </a:extLst>
          </p:cNvPr>
          <p:cNvSpPr txBox="1"/>
          <p:nvPr userDrawn="1"/>
        </p:nvSpPr>
        <p:spPr>
          <a:xfrm>
            <a:off x="537633" y="1648367"/>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01</a:t>
            </a:r>
          </a:p>
        </p:txBody>
      </p:sp>
      <p:sp>
        <p:nvSpPr>
          <p:cNvPr id="16" name="TextBox 15">
            <a:extLst>
              <a:ext uri="{FF2B5EF4-FFF2-40B4-BE49-F238E27FC236}">
                <a16:creationId xmlns:a16="http://schemas.microsoft.com/office/drawing/2014/main" id="{EEA4DA85-D443-5D84-33A3-A3C9B944791A}"/>
              </a:ext>
            </a:extLst>
          </p:cNvPr>
          <p:cNvSpPr txBox="1"/>
          <p:nvPr userDrawn="1"/>
        </p:nvSpPr>
        <p:spPr>
          <a:xfrm>
            <a:off x="6417694" y="1635519"/>
            <a:ext cx="1727200"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0" b="1" i="0" u="none" strike="noStrike" kern="1200" cap="none" spc="0" normalizeH="0" baseline="0" noProof="0">
                <a:ln>
                  <a:noFill/>
                </a:ln>
                <a:solidFill>
                  <a:prstClr val="black"/>
                </a:solidFill>
                <a:effectLst/>
                <a:uLnTx/>
                <a:uFillTx/>
                <a:latin typeface="Segoe UI" panose="020B0502040204020203" pitchFamily="34" charset="0"/>
                <a:ea typeface="+mn-ea"/>
                <a:cs typeface="Segoe UI" panose="020B0502040204020203" pitchFamily="34" charset="0"/>
              </a:rPr>
              <a:t>02</a:t>
            </a:r>
          </a:p>
        </p:txBody>
      </p:sp>
    </p:spTree>
    <p:extLst>
      <p:ext uri="{BB962C8B-B14F-4D97-AF65-F5344CB8AC3E}">
        <p14:creationId xmlns:p14="http://schemas.microsoft.com/office/powerpoint/2010/main" val="211186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1"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266114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142A3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A9A9D-3D5F-6DCB-A52B-94B75E98100D}"/>
              </a:ext>
            </a:extLst>
          </p:cNvPr>
          <p:cNvSpPr>
            <a:spLocks noGrp="1"/>
          </p:cNvSpPr>
          <p:nvPr>
            <p:ph type="title"/>
          </p:nvPr>
        </p:nvSpPr>
        <p:spPr>
          <a:xfrm>
            <a:off x="831850" y="1608667"/>
            <a:ext cx="4673599" cy="1570144"/>
          </a:xfrm>
        </p:spPr>
        <p:txBody>
          <a:bodyPr anchor="b">
            <a:normAutofit/>
          </a:bodyPr>
          <a:lstStyle>
            <a:lvl1pPr>
              <a:defRPr sz="5400">
                <a:solidFill>
                  <a:schemeClr val="bg1"/>
                </a:solidFill>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39C642E-FEA0-80DD-9825-BFD38B70FF9B}"/>
              </a:ext>
            </a:extLst>
          </p:cNvPr>
          <p:cNvSpPr>
            <a:spLocks noGrp="1"/>
          </p:cNvSpPr>
          <p:nvPr>
            <p:ph type="body" idx="1"/>
          </p:nvPr>
        </p:nvSpPr>
        <p:spPr>
          <a:xfrm>
            <a:off x="831851" y="3429000"/>
            <a:ext cx="4673599" cy="2660653"/>
          </a:xfrm>
        </p:spPr>
        <p:txBody>
          <a:bodyPr>
            <a:normAutofit/>
          </a:bodyPr>
          <a:lstStyle>
            <a:lvl1pPr marL="0" indent="0">
              <a:buNone/>
              <a:defRPr sz="28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B996C5-AABC-404E-42AB-27336008F1E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19773A23-4A9E-D57E-86F2-050896E9D68E}"/>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8" name="Picture 7">
            <a:extLst>
              <a:ext uri="{FF2B5EF4-FFF2-40B4-BE49-F238E27FC236}">
                <a16:creationId xmlns:a16="http://schemas.microsoft.com/office/drawing/2014/main" id="{8C1B47D6-C0F9-432A-0CF2-D50936D65CF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l="18115" r="18115"/>
          <a:stretch/>
        </p:blipFill>
        <p:spPr>
          <a:xfrm>
            <a:off x="5734050" y="96656"/>
            <a:ext cx="6457950" cy="6761344"/>
          </a:xfrm>
          <a:prstGeom prst="rect">
            <a:avLst/>
          </a:prstGeom>
        </p:spPr>
      </p:pic>
      <p:sp>
        <p:nvSpPr>
          <p:cNvPr id="6" name="Slide Number Placeholder 5">
            <a:extLst>
              <a:ext uri="{FF2B5EF4-FFF2-40B4-BE49-F238E27FC236}">
                <a16:creationId xmlns:a16="http://schemas.microsoft.com/office/drawing/2014/main" id="{4387374E-1070-24D8-20B7-83AC738B5B9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11" name="Picture 10" descr="A picture containing text, clipart&#10;&#10;Description automatically generated">
            <a:extLst>
              <a:ext uri="{FF2B5EF4-FFF2-40B4-BE49-F238E27FC236}">
                <a16:creationId xmlns:a16="http://schemas.microsoft.com/office/drawing/2014/main" id="{082237DE-5398-36FA-98F7-57CCB592B93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160184" y="290288"/>
            <a:ext cx="2804391" cy="429072"/>
          </a:xfrm>
          <a:prstGeom prst="rect">
            <a:avLst/>
          </a:prstGeom>
        </p:spPr>
      </p:pic>
    </p:spTree>
    <p:extLst>
      <p:ext uri="{BB962C8B-B14F-4D97-AF65-F5344CB8AC3E}">
        <p14:creationId xmlns:p14="http://schemas.microsoft.com/office/powerpoint/2010/main" val="3759810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Content Placeholder 5">
            <a:extLst>
              <a:ext uri="{FF2B5EF4-FFF2-40B4-BE49-F238E27FC236}">
                <a16:creationId xmlns:a16="http://schemas.microsoft.com/office/drawing/2014/main" id="{8F5FD7A6-CF27-D0FC-CD3E-D9ABE71A69BF}"/>
              </a:ext>
            </a:extLst>
          </p:cNvPr>
          <p:cNvSpPr>
            <a:spLocks noGrp="1"/>
          </p:cNvSpPr>
          <p:nvPr>
            <p:ph sz="quarter" idx="13"/>
          </p:nvPr>
        </p:nvSpPr>
        <p:spPr>
          <a:xfrm>
            <a:off x="1524000" y="885365"/>
            <a:ext cx="9144000"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dirty="0"/>
              <a:t>Click to edit Master text styles</a:t>
            </a: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238023453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402048"/>
          </a:xfrm>
        </p:spPr>
        <p:txBody>
          <a:bodyPr>
            <a:noAutofit/>
          </a:bodyPr>
          <a:lstStyle>
            <a:lvl1pPr marL="0" indent="0">
              <a:buNone/>
              <a:defRPr sz="2000"/>
            </a:lvl1pPr>
          </a:lstStyle>
          <a:p>
            <a:pPr lvl="0"/>
            <a:r>
              <a:rPr lang="en-US" dirty="0"/>
              <a:t>Click to edit Master text styles</a:t>
            </a:r>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1"/>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1"/>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8" y="722977"/>
            <a:ext cx="7058025" cy="524678"/>
          </a:xfrm>
        </p:spPr>
        <p:txBody>
          <a:bodyPr/>
          <a:lstStyle>
            <a:lvl1pPr marL="0" indent="0" algn="ctr">
              <a:buNone/>
              <a:defRPr/>
            </a:lvl1pPr>
          </a:lstStyle>
          <a:p>
            <a:pPr lvl="0"/>
            <a:endParaRPr lang="en-GB"/>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12951372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Trip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7" y="722977"/>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8" name="Content Placeholder 7">
            <a:extLst>
              <a:ext uri="{FF2B5EF4-FFF2-40B4-BE49-F238E27FC236}">
                <a16:creationId xmlns:a16="http://schemas.microsoft.com/office/drawing/2014/main" id="{7E61F2BF-9724-2BA9-43FC-90F9E1C2EE40}"/>
              </a:ext>
            </a:extLst>
          </p:cNvPr>
          <p:cNvSpPr>
            <a:spLocks noGrp="1"/>
          </p:cNvSpPr>
          <p:nvPr>
            <p:ph sz="quarter" idx="14"/>
          </p:nvPr>
        </p:nvSpPr>
        <p:spPr>
          <a:xfrm>
            <a:off x="342900" y="234950"/>
            <a:ext cx="5289550" cy="565150"/>
          </a:xfrm>
        </p:spPr>
        <p:txBody>
          <a:bodyPr>
            <a:noAutofit/>
          </a:bodyPr>
          <a:lstStyle>
            <a:lvl1pPr marL="0" indent="0">
              <a:buNone/>
              <a:defRPr sz="2000"/>
            </a:lvl1pPr>
          </a:lstStyle>
          <a:p>
            <a:pPr lvl="0"/>
            <a:r>
              <a:rPr lang="en-US"/>
              <a:t>Click to edit Master text styles</a:t>
            </a:r>
          </a:p>
        </p:txBody>
      </p:sp>
      <p:sp>
        <p:nvSpPr>
          <p:cNvPr id="5" name="Content Placeholder 5">
            <a:extLst>
              <a:ext uri="{FF2B5EF4-FFF2-40B4-BE49-F238E27FC236}">
                <a16:creationId xmlns:a16="http://schemas.microsoft.com/office/drawing/2014/main" id="{0250340C-2EF6-5D1E-7E68-772BB8A3FE89}"/>
              </a:ext>
            </a:extLst>
          </p:cNvPr>
          <p:cNvSpPr>
            <a:spLocks noGrp="1"/>
          </p:cNvSpPr>
          <p:nvPr>
            <p:ph sz="quarter" idx="15"/>
          </p:nvPr>
        </p:nvSpPr>
        <p:spPr>
          <a:xfrm>
            <a:off x="342900" y="887591"/>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5">
            <a:extLst>
              <a:ext uri="{FF2B5EF4-FFF2-40B4-BE49-F238E27FC236}">
                <a16:creationId xmlns:a16="http://schemas.microsoft.com/office/drawing/2014/main" id="{9F126F01-5742-70B5-17B2-8ABE4CDA2B45}"/>
              </a:ext>
            </a:extLst>
          </p:cNvPr>
          <p:cNvSpPr>
            <a:spLocks noGrp="1"/>
          </p:cNvSpPr>
          <p:nvPr>
            <p:ph sz="quarter" idx="16"/>
          </p:nvPr>
        </p:nvSpPr>
        <p:spPr>
          <a:xfrm>
            <a:off x="4319466"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Content Placeholder 5">
            <a:extLst>
              <a:ext uri="{FF2B5EF4-FFF2-40B4-BE49-F238E27FC236}">
                <a16:creationId xmlns:a16="http://schemas.microsoft.com/office/drawing/2014/main" id="{5EF9BD21-DC60-80CB-1732-0D764CDE3509}"/>
              </a:ext>
            </a:extLst>
          </p:cNvPr>
          <p:cNvSpPr>
            <a:spLocks noGrp="1"/>
          </p:cNvSpPr>
          <p:nvPr>
            <p:ph sz="quarter" idx="17"/>
          </p:nvPr>
        </p:nvSpPr>
        <p:spPr>
          <a:xfrm>
            <a:off x="8296031" y="885365"/>
            <a:ext cx="3553069" cy="50872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70631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913503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354322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403467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320040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2736448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100414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90" y="2505077"/>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185" indent="0">
              <a:buNone/>
              <a:defRPr sz="2000" b="1"/>
            </a:lvl2pPr>
            <a:lvl3pPr marL="914369" indent="0">
              <a:buNone/>
              <a:defRPr sz="1801" b="1"/>
            </a:lvl3pPr>
            <a:lvl4pPr marL="1371553" indent="0">
              <a:buNone/>
              <a:defRPr sz="1600" b="1"/>
            </a:lvl4pPr>
            <a:lvl5pPr marL="1828738" indent="0">
              <a:buNone/>
              <a:defRPr sz="1600" b="1"/>
            </a:lvl5pPr>
            <a:lvl6pPr marL="2285923" indent="0">
              <a:buNone/>
              <a:defRPr sz="1600" b="1"/>
            </a:lvl6pPr>
            <a:lvl7pPr marL="2743107" indent="0">
              <a:buNone/>
              <a:defRPr sz="1600" b="1"/>
            </a:lvl7pPr>
            <a:lvl8pPr marL="3200292" indent="0">
              <a:buNone/>
              <a:defRPr sz="1600" b="1"/>
            </a:lvl8pPr>
            <a:lvl9pPr marL="3657476"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2" y="2505077"/>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0029051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404971627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225774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9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36024835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0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10124989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1_ContentDouble">
    <p:spTree>
      <p:nvGrpSpPr>
        <p:cNvPr id="1" name=""/>
        <p:cNvGrpSpPr/>
        <p:nvPr/>
      </p:nvGrpSpPr>
      <p:grpSpPr>
        <a:xfrm>
          <a:off x="0" y="0"/>
          <a:ext cx="0" cy="0"/>
          <a:chOff x="0" y="0"/>
          <a:chExt cx="0" cy="0"/>
        </a:xfrm>
      </p:grpSpPr>
      <p:pic>
        <p:nvPicPr>
          <p:cNvPr id="9" name="Picture 8" descr="Background pattern">
            <a:extLst>
              <a:ext uri="{FF2B5EF4-FFF2-40B4-BE49-F238E27FC236}">
                <a16:creationId xmlns:a16="http://schemas.microsoft.com/office/drawing/2014/main" id="{0AE1868C-85BF-93BB-3588-74EE91FD89C4}"/>
              </a:ext>
            </a:extLst>
          </p:cNvPr>
          <p:cNvPicPr>
            <a:picLocks noGrp="1" noRot="1" noChangeAspect="1" noMove="1" noResize="1" noEditPoints="1" noAdjustHandles="1" noChangeArrowheads="1" noChangeShapeType="1" noCrop="1"/>
          </p:cNvPicPr>
          <p:nvPr userDrawn="1"/>
        </p:nvPicPr>
        <p:blipFill>
          <a:blip r:embed="rId2">
            <a:alphaModFix amt="10000"/>
            <a:extLst>
              <a:ext uri="{28A0092B-C50C-407E-A947-70E740481C1C}">
                <a14:useLocalDpi xmlns:a14="http://schemas.microsoft.com/office/drawing/2010/main" val="0"/>
              </a:ext>
            </a:extLst>
          </a:blip>
          <a:stretch>
            <a:fillRect/>
          </a:stretch>
        </p:blipFill>
        <p:spPr>
          <a:xfrm>
            <a:off x="6056978" y="722978"/>
            <a:ext cx="6135023" cy="6135023"/>
          </a:xfrm>
          <a:prstGeom prst="rect">
            <a:avLst/>
          </a:prstGeom>
        </p:spPr>
      </p:pic>
      <p:sp>
        <p:nvSpPr>
          <p:cNvPr id="2" name="Date Placeholder 1">
            <a:extLst>
              <a:ext uri="{FF2B5EF4-FFF2-40B4-BE49-F238E27FC236}">
                <a16:creationId xmlns:a16="http://schemas.microsoft.com/office/drawing/2014/main" id="{E98025D0-00CC-5873-87B6-FAF67CE11AED}"/>
              </a:ext>
            </a:extLst>
          </p:cNvPr>
          <p:cNvSpPr>
            <a:spLocks noGrp="1"/>
          </p:cNvSpPr>
          <p:nvPr>
            <p:ph type="dt" sz="half" idx="10"/>
          </p:nvPr>
        </p:nvSpPr>
        <p:spPr/>
        <p:txBody>
          <a:bodyPr/>
          <a:lstStyle/>
          <a:p>
            <a:fld id="{9BD23B10-5F6E-4C31-BD4A-EB0C393B227D}" type="datetimeFigureOut">
              <a:rPr lang="en-GB" smtClean="0"/>
              <a:t>14/04/2025</a:t>
            </a:fld>
            <a:endParaRPr lang="en-GB"/>
          </a:p>
        </p:txBody>
      </p:sp>
      <p:sp>
        <p:nvSpPr>
          <p:cNvPr id="3" name="Footer Placeholder 2">
            <a:extLst>
              <a:ext uri="{FF2B5EF4-FFF2-40B4-BE49-F238E27FC236}">
                <a16:creationId xmlns:a16="http://schemas.microsoft.com/office/drawing/2014/main" id="{A2CE5C4F-9225-5225-49BF-13FB354AB5A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6FD17C9-68FF-D247-9071-33E7D94FA1DF}"/>
              </a:ext>
            </a:extLst>
          </p:cNvPr>
          <p:cNvSpPr>
            <a:spLocks noGrp="1"/>
          </p:cNvSpPr>
          <p:nvPr>
            <p:ph type="sldNum" sz="quarter" idx="12"/>
          </p:nvPr>
        </p:nvSpPr>
        <p:spPr/>
        <p:txBody>
          <a:bodyPr/>
          <a:lstStyle/>
          <a:p>
            <a:fld id="{FC676166-4FC4-466E-B78C-00BED8E29C44}" type="slidenum">
              <a:rPr lang="en-GB" smtClean="0"/>
              <a:t>‹#›</a:t>
            </a:fld>
            <a:endParaRPr lang="en-GB"/>
          </a:p>
        </p:txBody>
      </p:sp>
      <p:sp>
        <p:nvSpPr>
          <p:cNvPr id="5" name="Content Placeholder 5">
            <a:extLst>
              <a:ext uri="{FF2B5EF4-FFF2-40B4-BE49-F238E27FC236}">
                <a16:creationId xmlns:a16="http://schemas.microsoft.com/office/drawing/2014/main" id="{71734F38-48B8-5B00-12E7-941380A48B43}"/>
              </a:ext>
            </a:extLst>
          </p:cNvPr>
          <p:cNvSpPr>
            <a:spLocks noGrp="1"/>
          </p:cNvSpPr>
          <p:nvPr>
            <p:ph sz="quarter" idx="15"/>
          </p:nvPr>
        </p:nvSpPr>
        <p:spPr>
          <a:xfrm>
            <a:off x="195384" y="1315092"/>
            <a:ext cx="5599724" cy="4657544"/>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5">
            <a:extLst>
              <a:ext uri="{FF2B5EF4-FFF2-40B4-BE49-F238E27FC236}">
                <a16:creationId xmlns:a16="http://schemas.microsoft.com/office/drawing/2014/main" id="{B610A50F-1A97-91FE-C949-C1A961A4C90E}"/>
              </a:ext>
            </a:extLst>
          </p:cNvPr>
          <p:cNvSpPr>
            <a:spLocks noGrp="1"/>
          </p:cNvSpPr>
          <p:nvPr>
            <p:ph sz="quarter" idx="16"/>
          </p:nvPr>
        </p:nvSpPr>
        <p:spPr>
          <a:xfrm>
            <a:off x="6096000" y="1315092"/>
            <a:ext cx="5697416" cy="4657543"/>
          </a:xfrm>
        </p:spPr>
        <p:txBody>
          <a:bodyPr/>
          <a:lstStyle>
            <a:lvl1pPr marL="0" indent="0">
              <a:buNone/>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a:extLst>
              <a:ext uri="{FF2B5EF4-FFF2-40B4-BE49-F238E27FC236}">
                <a16:creationId xmlns:a16="http://schemas.microsoft.com/office/drawing/2014/main" id="{9946F394-09A1-0E39-BAA9-4A2D6740F837}"/>
              </a:ext>
            </a:extLst>
          </p:cNvPr>
          <p:cNvSpPr>
            <a:spLocks noGrp="1"/>
          </p:cNvSpPr>
          <p:nvPr>
            <p:ph type="body" sz="quarter" idx="17"/>
          </p:nvPr>
        </p:nvSpPr>
        <p:spPr>
          <a:xfrm>
            <a:off x="2566989" y="722978"/>
            <a:ext cx="7058025" cy="524678"/>
          </a:xfrm>
        </p:spPr>
        <p:txBody>
          <a:bodyPr/>
          <a:lstStyle>
            <a:lvl1pPr marL="0" indent="0" algn="ctr">
              <a:buNone/>
              <a:defRPr/>
            </a:lvl1pPr>
          </a:lstStyle>
          <a:p>
            <a:pPr lvl="0"/>
            <a:endParaRPr lang="en-GB"/>
          </a:p>
        </p:txBody>
      </p:sp>
    </p:spTree>
    <p:extLst>
      <p:ext uri="{BB962C8B-B14F-4D97-AF65-F5344CB8AC3E}">
        <p14:creationId xmlns:p14="http://schemas.microsoft.com/office/powerpoint/2010/main" val="2858144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102792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748677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6"/>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34393587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90" y="457200"/>
            <a:ext cx="3932236"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6"/>
            <a:ext cx="6172201" cy="4873625"/>
          </a:xfrm>
        </p:spPr>
        <p:txBody>
          <a:bodyPr/>
          <a:lstStyle>
            <a:lvl1pPr marL="0" indent="0">
              <a:buNone/>
              <a:defRPr sz="3200"/>
            </a:lvl1pPr>
            <a:lvl2pPr marL="457185" indent="0">
              <a:buNone/>
              <a:defRPr sz="2800"/>
            </a:lvl2pPr>
            <a:lvl3pPr marL="914369" indent="0">
              <a:buNone/>
              <a:defRPr sz="2400"/>
            </a:lvl3pPr>
            <a:lvl4pPr marL="1371553" indent="0">
              <a:buNone/>
              <a:defRPr sz="2000"/>
            </a:lvl4pPr>
            <a:lvl5pPr marL="1828738" indent="0">
              <a:buNone/>
              <a:defRPr sz="2000"/>
            </a:lvl5pPr>
            <a:lvl6pPr marL="2285923" indent="0">
              <a:buNone/>
              <a:defRPr sz="2000"/>
            </a:lvl6pPr>
            <a:lvl7pPr marL="2743107" indent="0">
              <a:buNone/>
              <a:defRPr sz="2000"/>
            </a:lvl7pPr>
            <a:lvl8pPr marL="3200292" indent="0">
              <a:buNone/>
              <a:defRPr sz="2000"/>
            </a:lvl8pPr>
            <a:lvl9pPr marL="3657476" indent="0">
              <a:buNone/>
              <a:defRPr sz="2000"/>
            </a:lvl9pPr>
          </a:lstStyle>
          <a:p>
            <a:endParaRPr lang="en-GB"/>
          </a:p>
        </p:txBody>
      </p:sp>
      <p:sp>
        <p:nvSpPr>
          <p:cNvPr id="4" name="Text Placeholder 3"/>
          <p:cNvSpPr>
            <a:spLocks noGrp="1"/>
          </p:cNvSpPr>
          <p:nvPr>
            <p:ph type="body" sz="half" idx="2"/>
          </p:nvPr>
        </p:nvSpPr>
        <p:spPr>
          <a:xfrm>
            <a:off x="839790" y="2057400"/>
            <a:ext cx="3932236" cy="3811588"/>
          </a:xfrm>
        </p:spPr>
        <p:txBody>
          <a:bodyPr/>
          <a:lstStyle>
            <a:lvl1pPr marL="0" indent="0">
              <a:buNone/>
              <a:defRPr sz="1600"/>
            </a:lvl1pPr>
            <a:lvl2pPr marL="457185" indent="0">
              <a:buNone/>
              <a:defRPr sz="1401"/>
            </a:lvl2pPr>
            <a:lvl3pPr marL="914369" indent="0">
              <a:buNone/>
              <a:defRPr sz="1200"/>
            </a:lvl3pPr>
            <a:lvl4pPr marL="1371553" indent="0">
              <a:buNone/>
              <a:defRPr sz="1001"/>
            </a:lvl4pPr>
            <a:lvl5pPr marL="1828738" indent="0">
              <a:buNone/>
              <a:defRPr sz="1001"/>
            </a:lvl5pPr>
            <a:lvl6pPr marL="2285923" indent="0">
              <a:buNone/>
              <a:defRPr sz="1001"/>
            </a:lvl6pPr>
            <a:lvl7pPr marL="2743107" indent="0">
              <a:buNone/>
              <a:defRPr sz="1001"/>
            </a:lvl7pPr>
            <a:lvl8pPr marL="3200292" indent="0">
              <a:buNone/>
              <a:defRPr sz="1001"/>
            </a:lvl8pPr>
            <a:lvl9pPr marL="3657476" indent="0">
              <a:buNone/>
              <a:defRPr sz="1001"/>
            </a:lvl9pPr>
          </a:lstStyle>
          <a:p>
            <a:pPr lvl="0"/>
            <a:r>
              <a:rPr lang="en-US" smtClean="0"/>
              <a:t>Edit Master text styles</a:t>
            </a:r>
          </a:p>
        </p:txBody>
      </p:sp>
      <p:sp>
        <p:nvSpPr>
          <p:cNvPr id="5" name="Date Placeholder 4"/>
          <p:cNvSpPr>
            <a:spLocks noGrp="1"/>
          </p:cNvSpPr>
          <p:nvPr>
            <p:ph type="dt" sz="half" idx="10"/>
          </p:nvPr>
        </p:nvSpPr>
        <p:spPr/>
        <p:txBody>
          <a:body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914358">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788155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2.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3" Type="http://schemas.openxmlformats.org/officeDocument/2006/relationships/slideLayout" Target="../slideLayouts/slideLayout37.xml"/><Relationship Id="rId21" Type="http://schemas.openxmlformats.org/officeDocument/2006/relationships/theme" Target="../theme/theme4.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image" Target="../media/image5.png"/><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image" Target="../media/image4.pn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41256537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17" r:id="rId12"/>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2"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2"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358">
              <a:defRPr/>
            </a:pPr>
            <a:fld id="{B7938270-B965-4555-B3AA-0F5AC3140255}" type="datetimeFigureOut">
              <a:rPr lang="en-GB" smtClean="0">
                <a:solidFill>
                  <a:prstClr val="black">
                    <a:tint val="75000"/>
                  </a:prstClr>
                </a:solidFill>
              </a:rPr>
              <a:pPr defTabSz="914358">
                <a:defRPr/>
              </a:pPr>
              <a:t>14/04/2025</a:t>
            </a:fld>
            <a:endParaRPr lang="en-GB">
              <a:solidFill>
                <a:prstClr val="black">
                  <a:tint val="75000"/>
                </a:prstClr>
              </a:solidFill>
            </a:endParaRPr>
          </a:p>
        </p:txBody>
      </p:sp>
      <p:sp>
        <p:nvSpPr>
          <p:cNvPr id="5" name="Footer Placeholder 4"/>
          <p:cNvSpPr>
            <a:spLocks noGrp="1"/>
          </p:cNvSpPr>
          <p:nvPr>
            <p:ph type="ftr" sz="quarter" idx="3"/>
          </p:nvPr>
        </p:nvSpPr>
        <p:spPr>
          <a:xfrm>
            <a:off x="4038602"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358">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358">
              <a:defRPr/>
            </a:pPr>
            <a:fld id="{3D9341B5-D370-47BD-904A-50E95B2A1933}" type="slidenum">
              <a:rPr lang="en-GB" smtClean="0">
                <a:solidFill>
                  <a:prstClr val="black">
                    <a:tint val="75000"/>
                  </a:prstClr>
                </a:solidFill>
              </a:rPr>
              <a:pPr defTabSz="914358">
                <a:defRPr/>
              </a:pPr>
              <a:t>‹#›</a:t>
            </a:fld>
            <a:endParaRPr lang="en-GB">
              <a:solidFill>
                <a:prstClr val="black">
                  <a:tint val="75000"/>
                </a:prstClr>
              </a:solidFill>
            </a:endParaRPr>
          </a:p>
        </p:txBody>
      </p:sp>
    </p:spTree>
    <p:extLst>
      <p:ext uri="{BB962C8B-B14F-4D97-AF65-F5344CB8AC3E}">
        <p14:creationId xmlns:p14="http://schemas.microsoft.com/office/powerpoint/2010/main" val="12540098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36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3" indent="-228593" algn="l" defTabSz="914369" rtl="0" eaLnBrk="1" latinLnBrk="0" hangingPunct="1">
        <a:lnSpc>
          <a:spcPct val="90000"/>
        </a:lnSpc>
        <a:spcBef>
          <a:spcPts val="1001"/>
        </a:spcBef>
        <a:buFont typeface="Arial" panose="020B0604020202020204" pitchFamily="34" charset="0"/>
        <a:buChar char="•"/>
        <a:defRPr sz="2800" kern="1200">
          <a:solidFill>
            <a:schemeClr val="tx1"/>
          </a:solidFill>
          <a:latin typeface="+mn-lt"/>
          <a:ea typeface="+mn-ea"/>
          <a:cs typeface="+mn-cs"/>
        </a:defRPr>
      </a:lvl1pPr>
      <a:lvl2pPr marL="685777" indent="-228593" algn="l" defTabSz="914369"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62" indent="-228593" algn="l" defTabSz="914369"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46"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4pPr>
      <a:lvl5pPr marL="2057331"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5pPr>
      <a:lvl6pPr marL="251451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700"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8885"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069" indent="-228593" algn="l" defTabSz="914369"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p:bodyStyle>
    <p:otherStyle>
      <a:defPPr>
        <a:defRPr lang="en-US"/>
      </a:defPPr>
      <a:lvl1pPr marL="0" algn="l" defTabSz="914369" rtl="0" eaLnBrk="1" latinLnBrk="0" hangingPunct="1">
        <a:defRPr sz="1801" kern="1200">
          <a:solidFill>
            <a:schemeClr val="tx1"/>
          </a:solidFill>
          <a:latin typeface="+mn-lt"/>
          <a:ea typeface="+mn-ea"/>
          <a:cs typeface="+mn-cs"/>
        </a:defRPr>
      </a:lvl1pPr>
      <a:lvl2pPr marL="457185" algn="l" defTabSz="914369" rtl="0" eaLnBrk="1" latinLnBrk="0" hangingPunct="1">
        <a:defRPr sz="1801" kern="1200">
          <a:solidFill>
            <a:schemeClr val="tx1"/>
          </a:solidFill>
          <a:latin typeface="+mn-lt"/>
          <a:ea typeface="+mn-ea"/>
          <a:cs typeface="+mn-cs"/>
        </a:defRPr>
      </a:lvl2pPr>
      <a:lvl3pPr marL="914369" algn="l" defTabSz="914369" rtl="0" eaLnBrk="1" latinLnBrk="0" hangingPunct="1">
        <a:defRPr sz="1801" kern="1200">
          <a:solidFill>
            <a:schemeClr val="tx1"/>
          </a:solidFill>
          <a:latin typeface="+mn-lt"/>
          <a:ea typeface="+mn-ea"/>
          <a:cs typeface="+mn-cs"/>
        </a:defRPr>
      </a:lvl3pPr>
      <a:lvl4pPr marL="1371553" algn="l" defTabSz="914369" rtl="0" eaLnBrk="1" latinLnBrk="0" hangingPunct="1">
        <a:defRPr sz="1801" kern="1200">
          <a:solidFill>
            <a:schemeClr val="tx1"/>
          </a:solidFill>
          <a:latin typeface="+mn-lt"/>
          <a:ea typeface="+mn-ea"/>
          <a:cs typeface="+mn-cs"/>
        </a:defRPr>
      </a:lvl4pPr>
      <a:lvl5pPr marL="1828738" algn="l" defTabSz="914369" rtl="0" eaLnBrk="1" latinLnBrk="0" hangingPunct="1">
        <a:defRPr sz="1801" kern="1200">
          <a:solidFill>
            <a:schemeClr val="tx1"/>
          </a:solidFill>
          <a:latin typeface="+mn-lt"/>
          <a:ea typeface="+mn-ea"/>
          <a:cs typeface="+mn-cs"/>
        </a:defRPr>
      </a:lvl5pPr>
      <a:lvl6pPr marL="2285923" algn="l" defTabSz="914369" rtl="0" eaLnBrk="1" latinLnBrk="0" hangingPunct="1">
        <a:defRPr sz="1801" kern="1200">
          <a:solidFill>
            <a:schemeClr val="tx1"/>
          </a:solidFill>
          <a:latin typeface="+mn-lt"/>
          <a:ea typeface="+mn-ea"/>
          <a:cs typeface="+mn-cs"/>
        </a:defRPr>
      </a:lvl6pPr>
      <a:lvl7pPr marL="2743107" algn="l" defTabSz="914369" rtl="0" eaLnBrk="1" latinLnBrk="0" hangingPunct="1">
        <a:defRPr sz="1801" kern="1200">
          <a:solidFill>
            <a:schemeClr val="tx1"/>
          </a:solidFill>
          <a:latin typeface="+mn-lt"/>
          <a:ea typeface="+mn-ea"/>
          <a:cs typeface="+mn-cs"/>
        </a:defRPr>
      </a:lvl7pPr>
      <a:lvl8pPr marL="3200292" algn="l" defTabSz="914369" rtl="0" eaLnBrk="1" latinLnBrk="0" hangingPunct="1">
        <a:defRPr sz="1801" kern="1200">
          <a:solidFill>
            <a:schemeClr val="tx1"/>
          </a:solidFill>
          <a:latin typeface="+mn-lt"/>
          <a:ea typeface="+mn-ea"/>
          <a:cs typeface="+mn-cs"/>
        </a:defRPr>
      </a:lvl8pPr>
      <a:lvl9pPr marL="3657476" algn="l" defTabSz="914369"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1" y="6356351"/>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1D8BD707-D9CF-40AE-B4C6-C98DA3205C09}" type="datetimeFigureOut">
              <a:rPr lang="en-US" smtClean="0">
                <a:solidFill>
                  <a:srgbClr val="2A2C65">
                    <a:tint val="75000"/>
                  </a:srgbClr>
                </a:solidFill>
              </a:rPr>
              <a:pPr defTabSz="277246"/>
              <a:t>4/14/2025</a:t>
            </a:fld>
            <a:endParaRPr lang="en-US" dirty="0">
              <a:solidFill>
                <a:srgbClr val="2A2C65">
                  <a:tint val="75000"/>
                </a:srgb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cs typeface="Calibri" panose="020F0502020204030204" pitchFamily="34" charset="0"/>
              </a:defRPr>
            </a:lvl1pPr>
          </a:lstStyle>
          <a:p>
            <a:pPr defTabSz="277246"/>
            <a:endParaRPr lang="en-GB" dirty="0">
              <a:solidFill>
                <a:srgbClr val="2A2C65">
                  <a:tint val="75000"/>
                </a:srgbClr>
              </a:solidFill>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cs typeface="Calibri" panose="020F0502020204030204" pitchFamily="34" charset="0"/>
              </a:defRPr>
            </a:lvl1pPr>
          </a:lstStyle>
          <a:p>
            <a:pPr defTabSz="277246"/>
            <a:fld id="{B6F15528-21DE-4FAA-801E-634DDDAF4B2B}" type="slidenum">
              <a:rPr lang="en-GB" smtClean="0">
                <a:solidFill>
                  <a:srgbClr val="2A2C65">
                    <a:tint val="75000"/>
                  </a:srgbClr>
                </a:solidFill>
              </a:rPr>
              <a:pPr defTabSz="277246"/>
              <a:t>‹#›</a:t>
            </a:fld>
            <a:endParaRPr lang="en-GB" dirty="0">
              <a:solidFill>
                <a:srgbClr val="2A2C65">
                  <a:tint val="75000"/>
                </a:srgbClr>
              </a:solidFill>
            </a:endParaRPr>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6325" y="-3357"/>
            <a:ext cx="12191953" cy="105399"/>
          </a:xfrm>
          <a:prstGeom prst="rect">
            <a:avLst/>
          </a:prstGeom>
        </p:spPr>
      </p:pic>
    </p:spTree>
    <p:extLst>
      <p:ext uri="{BB962C8B-B14F-4D97-AF65-F5344CB8AC3E}">
        <p14:creationId xmlns:p14="http://schemas.microsoft.com/office/powerpoint/2010/main" val="99598193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358" rtl="0" eaLnBrk="1" latinLnBrk="0" hangingPunct="1">
        <a:lnSpc>
          <a:spcPct val="90000"/>
        </a:lnSpc>
        <a:spcBef>
          <a:spcPct val="0"/>
        </a:spcBef>
        <a:buNone/>
        <a:defRPr sz="4400"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228589" indent="-228589" algn="l" defTabSz="914358" rtl="0" eaLnBrk="1" latinLnBrk="0" hangingPunct="1">
        <a:lnSpc>
          <a:spcPct val="90000"/>
        </a:lnSpc>
        <a:spcBef>
          <a:spcPts val="1000"/>
        </a:spcBef>
        <a:buFont typeface="Arial" panose="020B0604020202020204" pitchFamily="34" charset="0"/>
        <a:buChar char="•"/>
        <a:defRPr sz="280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685768" indent="-228589" algn="l" defTabSz="914358" rtl="0" eaLnBrk="1" latinLnBrk="0" hangingPunct="1">
        <a:lnSpc>
          <a:spcPct val="90000"/>
        </a:lnSpc>
        <a:spcBef>
          <a:spcPts val="500"/>
        </a:spcBef>
        <a:buFont typeface="Arial" panose="020B0604020202020204" pitchFamily="34" charset="0"/>
        <a:buChar char="•"/>
        <a:defRPr sz="2400"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142947" indent="-228589" algn="l" defTabSz="914358" rtl="0" eaLnBrk="1" latinLnBrk="0" hangingPunct="1">
        <a:lnSpc>
          <a:spcPct val="90000"/>
        </a:lnSpc>
        <a:spcBef>
          <a:spcPts val="500"/>
        </a:spcBef>
        <a:buFont typeface="Arial" panose="020B0604020202020204" pitchFamily="34" charset="0"/>
        <a:buChar char="•"/>
        <a:defRPr sz="2000"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1600126"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2057305" indent="-228589" algn="l" defTabSz="914358" rtl="0" eaLnBrk="1" latinLnBrk="0" hangingPunct="1">
        <a:lnSpc>
          <a:spcPct val="90000"/>
        </a:lnSpc>
        <a:spcBef>
          <a:spcPts val="500"/>
        </a:spcBef>
        <a:buFont typeface="Arial" panose="020B0604020202020204" pitchFamily="34" charset="0"/>
        <a:buChar char="•"/>
        <a:defRPr sz="1800"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2514483"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62"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41"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20" indent="-228589" algn="l" defTabSz="91435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8" rtl="0" eaLnBrk="1" latinLnBrk="0" hangingPunct="1">
        <a:defRPr sz="1800" kern="1200">
          <a:solidFill>
            <a:schemeClr val="tx1"/>
          </a:solidFill>
          <a:latin typeface="+mn-lt"/>
          <a:ea typeface="+mn-ea"/>
          <a:cs typeface="+mn-cs"/>
        </a:defRPr>
      </a:lvl1pPr>
      <a:lvl2pPr marL="457179" algn="l" defTabSz="914358" rtl="0" eaLnBrk="1" latinLnBrk="0" hangingPunct="1">
        <a:defRPr sz="1800" kern="1200">
          <a:solidFill>
            <a:schemeClr val="tx1"/>
          </a:solidFill>
          <a:latin typeface="+mn-lt"/>
          <a:ea typeface="+mn-ea"/>
          <a:cs typeface="+mn-cs"/>
        </a:defRPr>
      </a:lvl2pPr>
      <a:lvl3pPr marL="914358" algn="l" defTabSz="914358" rtl="0" eaLnBrk="1" latinLnBrk="0" hangingPunct="1">
        <a:defRPr sz="1800" kern="1200">
          <a:solidFill>
            <a:schemeClr val="tx1"/>
          </a:solidFill>
          <a:latin typeface="+mn-lt"/>
          <a:ea typeface="+mn-ea"/>
          <a:cs typeface="+mn-cs"/>
        </a:defRPr>
      </a:lvl3pPr>
      <a:lvl4pPr marL="1371536" algn="l" defTabSz="914358" rtl="0" eaLnBrk="1" latinLnBrk="0" hangingPunct="1">
        <a:defRPr sz="1800" kern="1200">
          <a:solidFill>
            <a:schemeClr val="tx1"/>
          </a:solidFill>
          <a:latin typeface="+mn-lt"/>
          <a:ea typeface="+mn-ea"/>
          <a:cs typeface="+mn-cs"/>
        </a:defRPr>
      </a:lvl4pPr>
      <a:lvl5pPr marL="1828715" algn="l" defTabSz="914358" rtl="0" eaLnBrk="1" latinLnBrk="0" hangingPunct="1">
        <a:defRPr sz="1800" kern="1200">
          <a:solidFill>
            <a:schemeClr val="tx1"/>
          </a:solidFill>
          <a:latin typeface="+mn-lt"/>
          <a:ea typeface="+mn-ea"/>
          <a:cs typeface="+mn-cs"/>
        </a:defRPr>
      </a:lvl5pPr>
      <a:lvl6pPr marL="2285894" algn="l" defTabSz="914358" rtl="0" eaLnBrk="1" latinLnBrk="0" hangingPunct="1">
        <a:defRPr sz="1800" kern="1200">
          <a:solidFill>
            <a:schemeClr val="tx1"/>
          </a:solidFill>
          <a:latin typeface="+mn-lt"/>
          <a:ea typeface="+mn-ea"/>
          <a:cs typeface="+mn-cs"/>
        </a:defRPr>
      </a:lvl6pPr>
      <a:lvl7pPr marL="2743073" algn="l" defTabSz="914358" rtl="0" eaLnBrk="1" latinLnBrk="0" hangingPunct="1">
        <a:defRPr sz="1800" kern="1200">
          <a:solidFill>
            <a:schemeClr val="tx1"/>
          </a:solidFill>
          <a:latin typeface="+mn-lt"/>
          <a:ea typeface="+mn-ea"/>
          <a:cs typeface="+mn-cs"/>
        </a:defRPr>
      </a:lvl7pPr>
      <a:lvl8pPr marL="3200252" algn="l" defTabSz="914358" rtl="0" eaLnBrk="1" latinLnBrk="0" hangingPunct="1">
        <a:defRPr sz="1800" kern="1200">
          <a:solidFill>
            <a:schemeClr val="tx1"/>
          </a:solidFill>
          <a:latin typeface="+mn-lt"/>
          <a:ea typeface="+mn-ea"/>
          <a:cs typeface="+mn-cs"/>
        </a:defRPr>
      </a:lvl8pPr>
      <a:lvl9pPr marL="3657430" algn="l" defTabSz="914358"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D7B8CB-808B-8208-67A5-0A2C69723868}"/>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124B4E-1E40-BB29-4E36-F06414282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949DE93-3FBD-D0EF-D560-88CA07546659}"/>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9BD23B10-5F6E-4C31-BD4A-EB0C393B227D}" type="datetimeFigureOut">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14/04/2025</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5" name="Footer Placeholder 4">
            <a:extLst>
              <a:ext uri="{FF2B5EF4-FFF2-40B4-BE49-F238E27FC236}">
                <a16:creationId xmlns:a16="http://schemas.microsoft.com/office/drawing/2014/main" id="{6BB9594B-B85A-CCC3-8C8E-B67B3A4307C4}"/>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sp>
        <p:nvSpPr>
          <p:cNvPr id="6" name="Slide Number Placeholder 5">
            <a:extLst>
              <a:ext uri="{FF2B5EF4-FFF2-40B4-BE49-F238E27FC236}">
                <a16:creationId xmlns:a16="http://schemas.microsoft.com/office/drawing/2014/main" id="{0E1FA1D8-95F1-3645-1F21-04416ADFD75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latin typeface="Segoe UI" panose="020B0502040204020203" pitchFamily="34" charset="0"/>
                <a:cs typeface="Segoe UI" panose="020B0502040204020203"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C676166-4FC4-466E-B78C-00BED8E29C44}" type="slidenum">
              <a:rPr kumimoji="0" lang="en-GB" sz="1200" b="0" i="0" u="none" strike="noStrike" kern="1200" cap="none" spc="0" normalizeH="0" baseline="0" noProof="0" smtClean="0">
                <a:ln>
                  <a:noFill/>
                </a:ln>
                <a:solidFill>
                  <a:prstClr val="black">
                    <a:tint val="75000"/>
                  </a:prst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Segoe UI" panose="020B0502040204020203" pitchFamily="34" charset="0"/>
              <a:ea typeface="+mn-ea"/>
              <a:cs typeface="Segoe UI" panose="020B0502040204020203" pitchFamily="34" charset="0"/>
            </a:endParaRPr>
          </a:p>
        </p:txBody>
      </p:sp>
      <p:pic>
        <p:nvPicPr>
          <p:cNvPr id="7" name="Picture 6">
            <a:extLst>
              <a:ext uri="{FF2B5EF4-FFF2-40B4-BE49-F238E27FC236}">
                <a16:creationId xmlns:a16="http://schemas.microsoft.com/office/drawing/2014/main" id="{E0C11468-B171-6D12-A62A-F44F4407B739}"/>
              </a:ext>
            </a:extLst>
          </p:cNvPr>
          <p:cNvPicPr>
            <a:picLocks noChangeAspect="1"/>
          </p:cNvPicPr>
          <p:nvPr userDrawn="1"/>
        </p:nvPicPr>
        <p:blipFill>
          <a:blip r:embed="rId22"/>
          <a:stretch>
            <a:fillRect/>
          </a:stretch>
        </p:blipFill>
        <p:spPr>
          <a:xfrm>
            <a:off x="0" y="2"/>
            <a:ext cx="12192000" cy="107207"/>
          </a:xfrm>
          <a:prstGeom prst="rect">
            <a:avLst/>
          </a:prstGeom>
        </p:spPr>
      </p:pic>
      <p:pic>
        <p:nvPicPr>
          <p:cNvPr id="8" name="Picture 7" descr="Logo&#10;&#10;Description automatically generated">
            <a:extLst>
              <a:ext uri="{FF2B5EF4-FFF2-40B4-BE49-F238E27FC236}">
                <a16:creationId xmlns:a16="http://schemas.microsoft.com/office/drawing/2014/main" id="{3120752E-E0EC-FE82-78F5-78E1B5B566A0}"/>
              </a:ext>
            </a:extLst>
          </p:cNvPr>
          <p:cNvPicPr>
            <a:picLocks noGrp="1" noRot="1" noChangeAspect="1" noMove="1" noResize="1" noEditPoints="1" noAdjustHandles="1" noChangeArrowheads="1" noChangeShapeType="1" noCrop="1"/>
          </p:cNvPicPr>
          <p:nvPr userDrawn="1"/>
        </p:nvPicPr>
        <p:blipFill>
          <a:blip r:embed="rId23" cstate="print">
            <a:extLst>
              <a:ext uri="{28A0092B-C50C-407E-A947-70E740481C1C}">
                <a14:useLocalDpi xmlns:a14="http://schemas.microsoft.com/office/drawing/2010/main" val="0"/>
              </a:ext>
            </a:extLst>
          </a:blip>
          <a:stretch>
            <a:fillRect/>
          </a:stretch>
        </p:blipFill>
        <p:spPr>
          <a:xfrm>
            <a:off x="9194051" y="212897"/>
            <a:ext cx="2804391" cy="429072"/>
          </a:xfrm>
          <a:prstGeom prst="rect">
            <a:avLst/>
          </a:prstGeom>
        </p:spPr>
      </p:pic>
      <p:pic>
        <p:nvPicPr>
          <p:cNvPr id="9" name="Picture 8"/>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11703" y="261865"/>
            <a:ext cx="3964881" cy="473614"/>
          </a:xfrm>
          <a:prstGeom prst="rect">
            <a:avLst/>
          </a:prstGeom>
        </p:spPr>
      </p:pic>
    </p:spTree>
    <p:extLst>
      <p:ext uri="{BB962C8B-B14F-4D97-AF65-F5344CB8AC3E}">
        <p14:creationId xmlns:p14="http://schemas.microsoft.com/office/powerpoint/2010/main" val="333380479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Lst>
  <p:txStyles>
    <p:titleStyle>
      <a:lvl1pPr algn="l" defTabSz="914377"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6" Type="http://schemas.openxmlformats.org/officeDocument/2006/relationships/image" Target="../media/image18.jpe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5.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D86EFE-4154-FD82-C862-6582C0A4E2E9}"/>
            </a:ext>
          </a:extLst>
        </p:cNvPr>
        <p:cNvGrpSpPr/>
        <p:nvPr/>
      </p:nvGrpSpPr>
      <p:grpSpPr>
        <a:xfrm>
          <a:off x="0" y="0"/>
          <a:ext cx="0" cy="0"/>
          <a:chOff x="0" y="0"/>
          <a:chExt cx="0" cy="0"/>
        </a:xfrm>
      </p:grpSpPr>
      <p:sp>
        <p:nvSpPr>
          <p:cNvPr id="6" name="Title 1"/>
          <p:cNvSpPr txBox="1">
            <a:spLocks/>
          </p:cNvSpPr>
          <p:nvPr/>
        </p:nvSpPr>
        <p:spPr>
          <a:xfrm>
            <a:off x="525002" y="240569"/>
            <a:ext cx="7769673" cy="2386762"/>
          </a:xfrm>
          <a:prstGeom prst="rect">
            <a:avLst/>
          </a:prstGeom>
        </p:spPr>
        <p:txBody>
          <a:bodyPr>
            <a:normAutofit fontScale="97500"/>
          </a:bodyPr>
          <a:lstStyle>
            <a:lvl1pPr algn="l" defTabSz="914377" rtl="0" eaLnBrk="1" latinLnBrk="0" hangingPunct="1">
              <a:lnSpc>
                <a:spcPct val="90000"/>
              </a:lnSpc>
              <a:spcBef>
                <a:spcPct val="0"/>
              </a:spcBef>
              <a:buNone/>
              <a:defRPr sz="44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stStyle>
          <a:p>
            <a:r>
              <a:rPr lang="en-GB"/>
              <a:t>Remember to complete all homework tasks on SAM Learning </a:t>
            </a:r>
            <a:endParaRPr lang="en-GB" dirty="0"/>
          </a:p>
        </p:txBody>
      </p:sp>
      <p:sp>
        <p:nvSpPr>
          <p:cNvPr id="7" name="Subtitle 2"/>
          <p:cNvSpPr txBox="1">
            <a:spLocks/>
          </p:cNvSpPr>
          <p:nvPr/>
        </p:nvSpPr>
        <p:spPr>
          <a:xfrm>
            <a:off x="217376" y="2332807"/>
            <a:ext cx="6855595" cy="1655182"/>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Aptos" panose="020B0004020202020204" pitchFamily="34" charset="0"/>
                <a:ea typeface="Verdana" panose="020B0604030504040204" pitchFamily="34" charset="0"/>
                <a:cs typeface="Segoe UI" panose="020B0502040204020203"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Aptos" panose="020B0004020202020204" pitchFamily="34" charset="0"/>
                <a:ea typeface="Verdana" panose="020B0604030504040204" pitchFamily="34" charset="0"/>
                <a:cs typeface="Segoe UI" panose="020B0502040204020203"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Aptos" panose="020B0004020202020204" pitchFamily="34" charset="0"/>
                <a:ea typeface="Verdana" panose="020B0604030504040204" pitchFamily="34" charset="0"/>
                <a:cs typeface="Segoe UI" panose="020B0502040204020203"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Aptos" panose="020B0004020202020204" pitchFamily="34" charset="0"/>
                <a:ea typeface="Verdana" panose="020B0604030504040204" pitchFamily="34" charset="0"/>
                <a:cs typeface="Segoe UI" panose="020B0502040204020203"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1800" dirty="0"/>
              <a:t>We still use Classcharts for announcements, surveys and revision material </a:t>
            </a:r>
          </a:p>
          <a:p>
            <a:endParaRPr lang="en-GB" sz="1800" dirty="0"/>
          </a:p>
          <a:p>
            <a:r>
              <a:rPr lang="en-GB" sz="1800" dirty="0"/>
              <a:t>Homework Club every morning in West Canteen from 8am </a:t>
            </a:r>
          </a:p>
          <a:p>
            <a:endParaRPr lang="en-GB" sz="1800" dirty="0"/>
          </a:p>
          <a:p>
            <a:r>
              <a:rPr lang="en-GB" sz="1800" dirty="0"/>
              <a:t>Library is open before school and at break times</a:t>
            </a:r>
          </a:p>
          <a:p>
            <a:endParaRPr lang="en-GB" sz="1800" dirty="0"/>
          </a:p>
          <a:p>
            <a:r>
              <a:rPr lang="en-GB" sz="1800" dirty="0"/>
              <a:t>Students on the following slides have not completed ALL tasks </a:t>
            </a:r>
          </a:p>
        </p:txBody>
      </p:sp>
      <p:pic>
        <p:nvPicPr>
          <p:cNvPr id="8" name="Picture 7"/>
          <p:cNvPicPr>
            <a:picLocks noChangeAspect="1"/>
          </p:cNvPicPr>
          <p:nvPr/>
        </p:nvPicPr>
        <p:blipFill rotWithShape="1">
          <a:blip r:embed="rId3"/>
          <a:srcRect l="1782" t="1680" r="4835"/>
          <a:stretch/>
        </p:blipFill>
        <p:spPr>
          <a:xfrm>
            <a:off x="8294675" y="542438"/>
            <a:ext cx="2212626" cy="1354500"/>
          </a:xfrm>
          <a:prstGeom prst="rect">
            <a:avLst/>
          </a:prstGeom>
        </p:spPr>
      </p:pic>
      <p:pic>
        <p:nvPicPr>
          <p:cNvPr id="2" name="Picture 1"/>
          <p:cNvPicPr>
            <a:picLocks noChangeAspect="1"/>
          </p:cNvPicPr>
          <p:nvPr/>
        </p:nvPicPr>
        <p:blipFill rotWithShape="1">
          <a:blip r:embed="rId4"/>
          <a:srcRect l="26769" t="41600" r="41731" b="55600"/>
          <a:stretch/>
        </p:blipFill>
        <p:spPr>
          <a:xfrm>
            <a:off x="1642745" y="5344318"/>
            <a:ext cx="10267364" cy="513368"/>
          </a:xfrm>
          <a:prstGeom prst="rect">
            <a:avLst/>
          </a:prstGeom>
        </p:spPr>
      </p:pic>
      <p:sp>
        <p:nvSpPr>
          <p:cNvPr id="3" name="TextBox 2"/>
          <p:cNvSpPr txBox="1"/>
          <p:nvPr/>
        </p:nvSpPr>
        <p:spPr>
          <a:xfrm>
            <a:off x="7582519" y="2572239"/>
            <a:ext cx="2924782" cy="876202"/>
          </a:xfrm>
          <a:prstGeom prst="rect">
            <a:avLst/>
          </a:prstGeom>
          <a:noFill/>
        </p:spPr>
        <p:txBody>
          <a:bodyPr wrap="square" rtlCol="0">
            <a:spAutoFit/>
          </a:bodyPr>
          <a:lstStyle/>
          <a:p>
            <a:pPr algn="ctr"/>
            <a:r>
              <a:rPr lang="en-GB" sz="1698" b="1" dirty="0"/>
              <a:t>Make sure you are completing the SET TASKS! These are the tasks your teachers have set. </a:t>
            </a:r>
          </a:p>
        </p:txBody>
      </p:sp>
      <p:cxnSp>
        <p:nvCxnSpPr>
          <p:cNvPr id="5" name="Straight Arrow Connector 4"/>
          <p:cNvCxnSpPr/>
          <p:nvPr/>
        </p:nvCxnSpPr>
        <p:spPr>
          <a:xfrm flipH="1">
            <a:off x="7072974" y="3729141"/>
            <a:ext cx="1467019" cy="148421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68363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596563"/>
          </a:xfrm>
        </p:spPr>
        <p:txBody>
          <a:bodyPr>
            <a:normAutofit fontScale="77500" lnSpcReduction="20000"/>
          </a:bodyPr>
          <a:lstStyle/>
          <a:p>
            <a:pPr marL="0" indent="0">
              <a:buNone/>
            </a:pPr>
            <a:r>
              <a:rPr lang="en-US" sz="4000" dirty="0" smtClean="0"/>
              <a:t>Using your </a:t>
            </a:r>
            <a:r>
              <a:rPr lang="en-US" sz="4000" dirty="0" err="1" smtClean="0"/>
              <a:t>oracy</a:t>
            </a:r>
            <a:r>
              <a:rPr lang="en-US" sz="4000" dirty="0" smtClean="0"/>
              <a:t> </a:t>
            </a:r>
            <a:r>
              <a:rPr lang="en-US" sz="4000" dirty="0" err="1" smtClean="0"/>
              <a:t>helpsheet</a:t>
            </a:r>
            <a:r>
              <a:rPr lang="en-US" sz="4000" dirty="0" smtClean="0"/>
              <a:t>, with the person next to you, discuss your response to the question:</a:t>
            </a:r>
          </a:p>
          <a:p>
            <a:pPr marL="0" indent="0">
              <a:buNone/>
            </a:pPr>
            <a:endParaRPr lang="en-US" sz="4000" dirty="0"/>
          </a:p>
          <a:p>
            <a:pPr marL="0" indent="0">
              <a:buNone/>
            </a:pPr>
            <a:r>
              <a:rPr lang="en-US" sz="4000" dirty="0"/>
              <a:t>“what do you think a MP does?”</a:t>
            </a:r>
            <a:endParaRPr lang="en-US" sz="4000" dirty="0" smtClean="0"/>
          </a:p>
          <a:p>
            <a:pPr marL="0" indent="0">
              <a:buNone/>
            </a:pPr>
            <a:endParaRPr lang="en-US" sz="4000" dirty="0"/>
          </a:p>
          <a:p>
            <a:pPr marL="0" indent="0">
              <a:buNone/>
            </a:pPr>
            <a:r>
              <a:rPr lang="en-US" sz="4000" dirty="0" smtClean="0"/>
              <a:t>Remember to use the sentence starters to add, build or challenge what your partner has said.</a:t>
            </a:r>
          </a:p>
          <a:p>
            <a:pPr marL="0" indent="0">
              <a:buNone/>
            </a:pPr>
            <a:endParaRPr lang="en-US" sz="4000" dirty="0"/>
          </a:p>
          <a:p>
            <a:pPr marL="0" indent="0">
              <a:buNone/>
            </a:pPr>
            <a:r>
              <a:rPr lang="en-US" sz="4000" dirty="0" smtClean="0"/>
              <a:t>Be ready to share your discussion with the class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political parties do you know?</a:t>
            </a:r>
            <a:endParaRPr sz="2426" spc="27" dirty="0"/>
          </a:p>
        </p:txBody>
      </p:sp>
      <p:pic>
        <p:nvPicPr>
          <p:cNvPr id="9" name="Picture 8"/>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1063032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62500" lnSpcReduction="20000"/>
          </a:bodyPr>
          <a:lstStyle/>
          <a:p>
            <a:pPr marL="0" indent="0">
              <a:buNone/>
            </a:pPr>
            <a:r>
              <a:rPr lang="en-US" sz="4000" dirty="0"/>
              <a:t>MP stands for </a:t>
            </a:r>
            <a:r>
              <a:rPr lang="en-US" sz="4000" b="1" dirty="0"/>
              <a:t>“Member of Parliament”</a:t>
            </a:r>
          </a:p>
          <a:p>
            <a:pPr marL="0" indent="0">
              <a:buNone/>
            </a:pPr>
            <a:endParaRPr lang="en-US" sz="4000" b="1" dirty="0"/>
          </a:p>
          <a:p>
            <a:pPr marL="0" indent="0">
              <a:buNone/>
            </a:pPr>
            <a:r>
              <a:rPr lang="en-US" sz="4000" dirty="0"/>
              <a:t>There are 650 MP’s voted into Parliament. Each MP gets a “seat” in Parliament which is called the House of Commons which is the Houses of Parliament, Westminster, London</a:t>
            </a:r>
          </a:p>
          <a:p>
            <a:pPr marL="0" indent="0">
              <a:buNone/>
            </a:pPr>
            <a:endParaRPr lang="en-US" sz="4000" dirty="0"/>
          </a:p>
          <a:p>
            <a:pPr marL="0" indent="0">
              <a:buNone/>
            </a:pPr>
            <a:r>
              <a:rPr lang="en-US" sz="4000" dirty="0"/>
              <a:t>This is important to know as this means each political party is hoping to win at least </a:t>
            </a:r>
            <a:r>
              <a:rPr lang="en-US" sz="4000" b="1" dirty="0"/>
              <a:t>326</a:t>
            </a:r>
            <a:r>
              <a:rPr lang="en-US" sz="4000" dirty="0"/>
              <a:t> seats in Parliament.</a:t>
            </a:r>
          </a:p>
          <a:p>
            <a:pPr marL="0" indent="0">
              <a:buNone/>
            </a:pPr>
            <a:endParaRPr lang="en-US" sz="4000" dirty="0"/>
          </a:p>
          <a:p>
            <a:pPr marL="0" indent="0">
              <a:buNone/>
            </a:pPr>
            <a:r>
              <a:rPr lang="en-US" sz="4000" dirty="0"/>
              <a:t>This means that this political party can form the UK Government.</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MP stand for?</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869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55000" lnSpcReduction="20000"/>
          </a:bodyPr>
          <a:lstStyle/>
          <a:p>
            <a:pPr marL="0" indent="0">
              <a:buNone/>
            </a:pPr>
            <a:r>
              <a:rPr lang="en-US" sz="4000" dirty="0"/>
              <a:t>As a MP is elected by local people in a constituency, MP’s have the role of representing their consistency in the House of Commons.</a:t>
            </a:r>
          </a:p>
          <a:p>
            <a:pPr marL="0" indent="0">
              <a:buNone/>
            </a:pPr>
            <a:endParaRPr lang="en-US" sz="4000" dirty="0"/>
          </a:p>
          <a:p>
            <a:pPr marL="0" indent="0">
              <a:buNone/>
            </a:pPr>
            <a:r>
              <a:rPr lang="en-US" sz="4000" dirty="0"/>
              <a:t>A picture of the House is Commons is here. You may </a:t>
            </a:r>
            <a:r>
              <a:rPr lang="en-US" sz="4000" dirty="0" err="1"/>
              <a:t>recognise</a:t>
            </a:r>
            <a:r>
              <a:rPr lang="en-US" sz="4000" dirty="0"/>
              <a:t> this from the news</a:t>
            </a:r>
          </a:p>
          <a:p>
            <a:pPr marL="0" indent="0">
              <a:buNone/>
            </a:pPr>
            <a:endParaRPr lang="en-US" sz="4000" dirty="0"/>
          </a:p>
          <a:p>
            <a:pPr marL="0" indent="0">
              <a:buNone/>
            </a:pPr>
            <a:r>
              <a:rPr lang="en-US" sz="4000" dirty="0"/>
              <a:t>The House of Commons is an important place for MP’s as this is where they can debate different laws and policies that will impact their constituency.</a:t>
            </a:r>
          </a:p>
          <a:p>
            <a:pPr marL="0" indent="0">
              <a:buNone/>
            </a:pPr>
            <a:endParaRPr lang="en-US" sz="4000" dirty="0"/>
          </a:p>
          <a:p>
            <a:pPr marL="0" indent="0">
              <a:buNone/>
            </a:pPr>
            <a:r>
              <a:rPr lang="en-US" sz="4000" dirty="0"/>
              <a:t>Don’t forget that the House of Commons is in London. This means that MP’s have to split their time between going to London and being present in their local constituency</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5152284" y="2921581"/>
            <a:ext cx="3362854" cy="29389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600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1. Represent their constituents (people from their local area)</a:t>
            </a:r>
            <a:endParaRPr lang="en-US" sz="4000" b="1"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688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2. Support the work of a Government department. Examples of departments are Education, Health, Environment, </a:t>
            </a:r>
            <a:r>
              <a:rPr lang="en-US" sz="4000" b="1" dirty="0" err="1" smtClean="0"/>
              <a:t>Defence</a:t>
            </a:r>
            <a:r>
              <a:rPr lang="en-US" sz="4000" b="1" dirty="0" smtClean="0"/>
              <a:t>, Justice</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915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3. Meet constituents to discuss issues they are facing. This is called a MP Surgery</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30937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4. Campaign during elections for their party</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65255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5. Support the law making process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05821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lnSpcReduction="10000"/>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6. Ask questions to and challenge the Prime Minister and other Government representatives in the House of Commons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62854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a:bodyPr>
          <a:lstStyle/>
          <a:p>
            <a:pPr marL="0" indent="0">
              <a:buNone/>
            </a:pPr>
            <a:r>
              <a:rPr lang="en-US" sz="4000" dirty="0" smtClean="0"/>
              <a:t>MP’s have the following roles:</a:t>
            </a:r>
          </a:p>
          <a:p>
            <a:pPr marL="0" indent="0">
              <a:buNone/>
            </a:pPr>
            <a:endParaRPr lang="en-US" sz="4000" dirty="0"/>
          </a:p>
          <a:p>
            <a:pPr marL="0" indent="0">
              <a:buNone/>
            </a:pPr>
            <a:r>
              <a:rPr lang="en-US" sz="4000" b="1" dirty="0" smtClean="0"/>
              <a:t>7. Visit places of interest in their constituency such as schools, hospitals and businesses</a:t>
            </a: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5445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85608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481703"/>
          </a:xfrm>
        </p:spPr>
        <p:txBody>
          <a:bodyPr>
            <a:normAutofit fontScale="62500" lnSpcReduction="20000"/>
          </a:bodyPr>
          <a:lstStyle/>
          <a:p>
            <a:pPr marL="0" indent="0">
              <a:buNone/>
            </a:pPr>
            <a:r>
              <a:rPr lang="en-US" sz="4000" dirty="0" smtClean="0"/>
              <a:t>Depending on what a MP has to do during the day will depend where they will complete their tasks.</a:t>
            </a:r>
          </a:p>
          <a:p>
            <a:pPr marL="0" indent="0">
              <a:buNone/>
            </a:pPr>
            <a:endParaRPr lang="en-US" sz="4000" dirty="0"/>
          </a:p>
          <a:p>
            <a:pPr marL="0" indent="0">
              <a:buNone/>
            </a:pPr>
            <a:r>
              <a:rPr lang="en-US" sz="4000" dirty="0" smtClean="0"/>
              <a:t>Sometimes their role will mean that they have to be present in the House of Commons in London which can involve a lot of travelling.</a:t>
            </a:r>
          </a:p>
          <a:p>
            <a:pPr marL="0" indent="0">
              <a:buNone/>
            </a:pPr>
            <a:endParaRPr lang="en-US" sz="4000" dirty="0"/>
          </a:p>
          <a:p>
            <a:pPr marL="0" indent="0">
              <a:buNone/>
            </a:pPr>
            <a:r>
              <a:rPr lang="en-US" sz="4000" dirty="0" smtClean="0"/>
              <a:t>Other times they may stay in their constituency to complete their roles.</a:t>
            </a:r>
          </a:p>
          <a:p>
            <a:pPr marL="0" indent="0">
              <a:buNone/>
            </a:pPr>
            <a:endParaRPr lang="en-US" sz="4000" dirty="0"/>
          </a:p>
          <a:p>
            <a:pPr marL="0" indent="0">
              <a:buNone/>
            </a:pPr>
            <a:r>
              <a:rPr lang="en-US" sz="4000" dirty="0" smtClean="0"/>
              <a:t>Depending on that the task involves, it may require complete elements of the task in both their constituency and in the House of Commons in London.</a:t>
            </a:r>
          </a:p>
          <a:p>
            <a:pPr marL="0" indent="0">
              <a:buNone/>
            </a:pPr>
            <a:endParaRPr lang="en-US" sz="4000"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roles do MP’s have?</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359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defRPr/>
            </a:pPr>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90074" y="1211183"/>
            <a:ext cx="6308624" cy="5816585"/>
          </a:xfrm>
        </p:spPr>
        <p:txBody>
          <a:bodyPr>
            <a:normAutofit/>
          </a:bodyPr>
          <a:lstStyle/>
          <a:p>
            <a:pPr marL="0" indent="0">
              <a:buNone/>
            </a:pPr>
            <a:r>
              <a:rPr lang="en-US" dirty="0"/>
              <a:t>if we use Hodge Hill College as a constituency, </a:t>
            </a:r>
            <a:r>
              <a:rPr lang="en-US" dirty="0" err="1"/>
              <a:t>Mrs</a:t>
            </a:r>
            <a:r>
              <a:rPr lang="en-US" dirty="0"/>
              <a:t> Herrmann would be our MP since she is the Head Teacher.</a:t>
            </a:r>
          </a:p>
          <a:p>
            <a:pPr marL="0" indent="0">
              <a:buNone/>
            </a:pPr>
            <a:endParaRPr lang="en-US" dirty="0"/>
          </a:p>
          <a:p>
            <a:pPr marL="0" indent="0">
              <a:buNone/>
            </a:pPr>
            <a:r>
              <a:rPr lang="en-US" dirty="0"/>
              <a:t>If </a:t>
            </a:r>
            <a:r>
              <a:rPr lang="en-US" dirty="0" err="1"/>
              <a:t>Mrs</a:t>
            </a:r>
            <a:r>
              <a:rPr lang="en-US" dirty="0"/>
              <a:t> Herrmann ran a “Pupil Surgery” to hear about your concerns what would you say?</a:t>
            </a:r>
          </a:p>
          <a:p>
            <a:pPr marL="0" indent="0">
              <a:buNone/>
            </a:pPr>
            <a:endParaRPr lang="en-US" dirty="0"/>
          </a:p>
          <a:p>
            <a:pPr marL="0" indent="0">
              <a:buNone/>
            </a:pPr>
            <a:r>
              <a:rPr lang="en-US" dirty="0" smtClean="0"/>
              <a:t>You now have 1-2 minutes to think:</a:t>
            </a:r>
            <a:endParaRPr lang="en-US" dirty="0"/>
          </a:p>
          <a:p>
            <a:pPr lvl="1"/>
            <a:r>
              <a:rPr lang="en-US" dirty="0"/>
              <a:t>A description of your concern</a:t>
            </a:r>
          </a:p>
          <a:p>
            <a:pPr lvl="1"/>
            <a:r>
              <a:rPr lang="en-US" dirty="0"/>
              <a:t>Why this is a concern</a:t>
            </a:r>
          </a:p>
          <a:p>
            <a:pPr lvl="1"/>
            <a:r>
              <a:rPr lang="en-US" dirty="0"/>
              <a:t>What would you like </a:t>
            </a:r>
            <a:r>
              <a:rPr lang="en-US" dirty="0" err="1"/>
              <a:t>Mrs</a:t>
            </a:r>
            <a:r>
              <a:rPr lang="en-US" dirty="0"/>
              <a:t> Herrmann to do about it</a:t>
            </a:r>
          </a:p>
          <a:p>
            <a:pPr marL="0" indent="0">
              <a:buNone/>
            </a:pPr>
            <a:endParaRPr lang="en-US" sz="3638" dirty="0"/>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What is a MP Surgery?</a:t>
            </a:r>
            <a:endParaRPr sz="2426" spc="27" dirty="0"/>
          </a:p>
        </p:txBody>
      </p:sp>
      <p:pic>
        <p:nvPicPr>
          <p:cNvPr id="9" name="Picture 8"/>
          <p:cNvPicPr>
            <a:picLocks noChangeAspect="1"/>
          </p:cNvPicPr>
          <p:nvPr/>
        </p:nvPicPr>
        <p:blipFill>
          <a:blip r:embed="rId4"/>
          <a:stretch>
            <a:fillRect/>
          </a:stretch>
        </p:blipFill>
        <p:spPr>
          <a:xfrm>
            <a:off x="7836484" y="1211438"/>
            <a:ext cx="2785023" cy="1853307"/>
          </a:xfrm>
          <a:prstGeom prst="rect">
            <a:avLst/>
          </a:prstGeom>
        </p:spPr>
      </p:pic>
      <p:pic>
        <p:nvPicPr>
          <p:cNvPr id="11" name="Picture 10"/>
          <p:cNvPicPr>
            <a:picLocks noChangeAspect="1"/>
          </p:cNvPicPr>
          <p:nvPr/>
        </p:nvPicPr>
        <p:blipFill>
          <a:blip r:embed="rId5"/>
          <a:stretch>
            <a:fillRect/>
          </a:stretch>
        </p:blipFill>
        <p:spPr>
          <a:xfrm>
            <a:off x="8662454" y="2907941"/>
            <a:ext cx="3009789" cy="1685482"/>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567" y="4476323"/>
            <a:ext cx="3040705" cy="170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24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68" y="1211184"/>
            <a:ext cx="5647137" cy="5647137"/>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90074" y="1040613"/>
            <a:ext cx="508249" cy="31958"/>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33"/>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567" y="375952"/>
            <a:ext cx="3949085" cy="604209"/>
          </a:xfrm>
          <a:prstGeom prst="rect">
            <a:avLst/>
          </a:prstGeom>
        </p:spPr>
      </p:pic>
      <p:sp>
        <p:nvSpPr>
          <p:cNvPr id="6" name="Content Placeholder 2"/>
          <p:cNvSpPr>
            <a:spLocks noGrp="1"/>
          </p:cNvSpPr>
          <p:nvPr>
            <p:ph idx="1"/>
          </p:nvPr>
        </p:nvSpPr>
        <p:spPr>
          <a:xfrm>
            <a:off x="670972" y="1262150"/>
            <a:ext cx="5873595" cy="5108530"/>
          </a:xfrm>
        </p:spPr>
        <p:txBody>
          <a:bodyPr>
            <a:normAutofit fontScale="85000" lnSpcReduction="20000"/>
          </a:bodyPr>
          <a:lstStyle/>
          <a:p>
            <a:pPr marL="0" indent="0">
              <a:buNone/>
            </a:pPr>
            <a:r>
              <a:rPr lang="en-US" sz="3638" dirty="0"/>
              <a:t>Using your </a:t>
            </a:r>
            <a:r>
              <a:rPr lang="en-US" sz="3638" dirty="0" err="1"/>
              <a:t>oracy</a:t>
            </a:r>
            <a:r>
              <a:rPr lang="en-US" sz="3638" dirty="0"/>
              <a:t> </a:t>
            </a:r>
            <a:r>
              <a:rPr lang="en-US" sz="3638" dirty="0" err="1"/>
              <a:t>helpsheet</a:t>
            </a:r>
            <a:r>
              <a:rPr lang="en-US" sz="3638" dirty="0"/>
              <a:t>, discuss with the person next to you:</a:t>
            </a:r>
          </a:p>
          <a:p>
            <a:pPr marL="0" indent="0">
              <a:buNone/>
            </a:pPr>
            <a:endParaRPr lang="en-US" sz="3638" dirty="0"/>
          </a:p>
          <a:p>
            <a:pPr marL="0" indent="0">
              <a:buNone/>
            </a:pPr>
            <a:r>
              <a:rPr lang="en-US" sz="3638" dirty="0"/>
              <a:t>“What you say to </a:t>
            </a:r>
            <a:r>
              <a:rPr lang="en-US" sz="3638" dirty="0" err="1"/>
              <a:t>Mrs</a:t>
            </a:r>
            <a:r>
              <a:rPr lang="en-US" sz="3638" dirty="0"/>
              <a:t> Herrmann during a ‘Pupil Surgery’?”</a:t>
            </a:r>
          </a:p>
          <a:p>
            <a:pPr marL="0" indent="0">
              <a:buNone/>
            </a:pPr>
            <a:endParaRPr lang="en-US" sz="3638" dirty="0"/>
          </a:p>
          <a:p>
            <a:pPr marL="0" indent="0">
              <a:buNone/>
            </a:pPr>
            <a:r>
              <a:rPr lang="en-US" sz="3638" dirty="0"/>
              <a:t>Remember to use the sentence starters to add, build or challenge what your partner has said.</a:t>
            </a:r>
          </a:p>
          <a:p>
            <a:pPr marL="0" indent="0">
              <a:buNone/>
            </a:pPr>
            <a:endParaRPr lang="en-US" sz="3638" dirty="0"/>
          </a:p>
          <a:p>
            <a:pPr marL="0" indent="0">
              <a:buNone/>
            </a:pPr>
            <a:r>
              <a:rPr lang="en-US" sz="3638" dirty="0"/>
              <a:t>Be ready to share your discussion with the class</a:t>
            </a:r>
          </a:p>
          <a:p>
            <a:pPr marL="0" indent="0">
              <a:buNone/>
            </a:pP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8066" y="566894"/>
            <a:ext cx="6022388"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a:t>Voting in the election</a:t>
            </a:r>
            <a:endParaRPr sz="2426" spc="27" dirty="0"/>
          </a:p>
        </p:txBody>
      </p:sp>
      <p:pic>
        <p:nvPicPr>
          <p:cNvPr id="11" name="Picture 10"/>
          <p:cNvPicPr>
            <a:picLocks noChangeAspect="1"/>
          </p:cNvPicPr>
          <p:nvPr/>
        </p:nvPicPr>
        <p:blipFill>
          <a:blip r:embed="rId4"/>
          <a:stretch>
            <a:fillRect/>
          </a:stretch>
        </p:blipFill>
        <p:spPr>
          <a:xfrm>
            <a:off x="7667966" y="1101534"/>
            <a:ext cx="3846611" cy="5429760"/>
          </a:xfrm>
          <a:prstGeom prst="rect">
            <a:avLst/>
          </a:prstGeom>
        </p:spPr>
      </p:pic>
    </p:spTree>
    <p:extLst>
      <p:ext uri="{BB962C8B-B14F-4D97-AF65-F5344CB8AC3E}">
        <p14:creationId xmlns:p14="http://schemas.microsoft.com/office/powerpoint/2010/main" val="657011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5173C55-CE5D-D7C3-166E-EB96ECDFDDDE}"/>
              </a:ext>
            </a:extLst>
          </p:cNvPr>
          <p:cNvSpPr>
            <a:spLocks noGrp="1"/>
          </p:cNvSpPr>
          <p:nvPr>
            <p:ph sz="quarter" idx="13"/>
          </p:nvPr>
        </p:nvSpPr>
        <p:spPr/>
        <p:txBody>
          <a:bodyPr anchor="ctr">
            <a:normAutofit fontScale="92500" lnSpcReduction="20000"/>
          </a:bodyPr>
          <a:lstStyle/>
          <a:p>
            <a:pPr algn="ctr">
              <a:lnSpc>
                <a:spcPct val="100000"/>
              </a:lnSpc>
            </a:pPr>
            <a:r>
              <a:rPr lang="en-US" b="1" u="sng" dirty="0" smtClean="0"/>
              <a:t>Thought of the Day</a:t>
            </a:r>
            <a:endParaRPr lang="en-GB" b="1" u="sng" dirty="0" smtClean="0"/>
          </a:p>
          <a:p>
            <a:pPr algn="ctr">
              <a:lnSpc>
                <a:spcPct val="100000"/>
              </a:lnSpc>
            </a:pPr>
            <a:r>
              <a:rPr lang="en-GB" dirty="0" smtClean="0"/>
              <a:t>“An MP’s duty is to act on behalf of their community, ensuring that everyone has a voice in decisions that affect their lives”</a:t>
            </a:r>
          </a:p>
          <a:p>
            <a:pPr algn="ctr">
              <a:lnSpc>
                <a:spcPct val="100000"/>
              </a:lnSpc>
            </a:pPr>
            <a:r>
              <a:rPr lang="en-GB" sz="4000" dirty="0" smtClean="0"/>
              <a:t>Theresa May</a:t>
            </a:r>
          </a:p>
        </p:txBody>
      </p:sp>
    </p:spTree>
    <p:extLst>
      <p:ext uri="{BB962C8B-B14F-4D97-AF65-F5344CB8AC3E}">
        <p14:creationId xmlns:p14="http://schemas.microsoft.com/office/powerpoint/2010/main" val="1243725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215997" y="1061918"/>
            <a:ext cx="5647533" cy="5647533"/>
          </a:xfrm>
          <a:prstGeom prst="rect">
            <a:avLst/>
          </a:prstGeom>
        </p:spPr>
      </p:pic>
      <p:sp>
        <p:nvSpPr>
          <p:cNvPr id="20" name="TextBox 19"/>
          <p:cNvSpPr txBox="1"/>
          <p:nvPr/>
        </p:nvSpPr>
        <p:spPr>
          <a:xfrm>
            <a:off x="99308" y="68840"/>
            <a:ext cx="6514733" cy="1323439"/>
          </a:xfrm>
          <a:prstGeom prst="rect">
            <a:avLst/>
          </a:prstGeom>
          <a:noFill/>
        </p:spPr>
        <p:txBody>
          <a:bodyPr wrap="square" rtlCol="0">
            <a:spAutoFit/>
          </a:bodyP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GB" sz="4000" b="0" i="0" u="sng" strike="noStrike" kern="1200" cap="none" spc="0" normalizeH="0" baseline="0" noProof="0" dirty="0">
                <a:ln>
                  <a:noFill/>
                </a:ln>
                <a:solidFill>
                  <a:prstClr val="black"/>
                </a:solidFill>
                <a:effectLst/>
                <a:uLnTx/>
                <a:uFillTx/>
                <a:latin typeface="Comic Sans MS" panose="030F0702030302020204" pitchFamily="66" charset="0"/>
                <a:ea typeface="+mn-ea"/>
                <a:cs typeface="+mn-cs"/>
              </a:rPr>
              <a:t>Secure your Future: Learning Journey</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28" name="Rounded Rectangle 27"/>
          <p:cNvSpPr/>
          <p:nvPr/>
        </p:nvSpPr>
        <p:spPr>
          <a:xfrm>
            <a:off x="581290" y="1586889"/>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is democracy?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9" name="Rounded Rectangle 28"/>
          <p:cNvSpPr/>
          <p:nvPr/>
        </p:nvSpPr>
        <p:spPr>
          <a:xfrm>
            <a:off x="2525775" y="1618155"/>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are laws?</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0" name="Rounded Rectangle 29"/>
          <p:cNvSpPr/>
          <p:nvPr/>
        </p:nvSpPr>
        <p:spPr>
          <a:xfrm>
            <a:off x="4470261" y="1592857"/>
            <a:ext cx="1446050" cy="1008041"/>
          </a:xfrm>
          <a:prstGeom prst="roundRect">
            <a:avLst/>
          </a:prstGeom>
          <a:solidFill>
            <a:srgbClr val="00B05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did the UK General Election work?</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1" name="Rounded Rectangle 30"/>
          <p:cNvSpPr/>
          <p:nvPr/>
        </p:nvSpPr>
        <p:spPr>
          <a:xfrm>
            <a:off x="6414746" y="1586888"/>
            <a:ext cx="1446050" cy="1008041"/>
          </a:xfrm>
          <a:prstGeom prst="roundRect">
            <a:avLst/>
          </a:prstGeom>
          <a:solidFill>
            <a:schemeClr val="accent4"/>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does a MP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2" name="Rounded Rectangle 31"/>
          <p:cNvSpPr/>
          <p:nvPr/>
        </p:nvSpPr>
        <p:spPr>
          <a:xfrm>
            <a:off x="8422755" y="1606240"/>
            <a:ext cx="1514832"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How does the UK Government work day to day?</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3" name="Rounded Rectangle 32"/>
          <p:cNvSpPr/>
          <p:nvPr/>
        </p:nvSpPr>
        <p:spPr>
          <a:xfrm>
            <a:off x="10499546" y="1605223"/>
            <a:ext cx="1446050" cy="1008041"/>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277246"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smtClean="0">
                <a:ln>
                  <a:noFill/>
                </a:ln>
                <a:solidFill>
                  <a:prstClr val="black"/>
                </a:solidFill>
                <a:effectLst/>
                <a:uLnTx/>
                <a:uFillTx/>
                <a:latin typeface="Comic Sans MS" panose="030F0702030302020204" pitchFamily="66" charset="0"/>
                <a:ea typeface="+mn-ea"/>
                <a:cs typeface="+mn-cs"/>
              </a:rPr>
              <a:t>What do </a:t>
            </a:r>
            <a:r>
              <a:rPr kumimoji="0" lang="en-US" sz="1400" b="0" i="0" u="none" strike="noStrike" kern="1200" cap="none" spc="0" normalizeH="0" baseline="0" noProof="0" smtClean="0">
                <a:ln>
                  <a:noFill/>
                </a:ln>
                <a:solidFill>
                  <a:prstClr val="black"/>
                </a:solidFill>
                <a:effectLst/>
                <a:uLnTx/>
                <a:uFillTx/>
                <a:latin typeface="Comic Sans MS" panose="030F0702030302020204" pitchFamily="66" charset="0"/>
                <a:ea typeface="+mn-ea"/>
                <a:cs typeface="+mn-cs"/>
              </a:rPr>
              <a:t>local councils do?</a:t>
            </a:r>
            <a:endParaRPr kumimoji="0" lang="en-US" sz="14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34" name="Content Placeholder 2"/>
          <p:cNvSpPr txBox="1">
            <a:spLocks/>
          </p:cNvSpPr>
          <p:nvPr/>
        </p:nvSpPr>
        <p:spPr>
          <a:xfrm>
            <a:off x="175490" y="3123340"/>
            <a:ext cx="6774910"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1940" b="1" i="0" u="none" strike="noStrike" kern="1200" cap="none" spc="0" normalizeH="0" baseline="0" noProof="0" dirty="0">
                <a:ln>
                  <a:noFill/>
                </a:ln>
                <a:solidFill>
                  <a:prstClr val="black"/>
                </a:solidFill>
                <a:effectLst/>
                <a:uLnTx/>
                <a:uFillTx/>
                <a:latin typeface="Comic Sans MS"/>
                <a:ea typeface="+mn-ea"/>
                <a:cs typeface="+mn-cs"/>
              </a:rPr>
              <a:t>Today we will look at:</a:t>
            </a:r>
          </a:p>
          <a:p>
            <a:pPr marL="0" indent="0" defTabSz="554499">
              <a:lnSpc>
                <a:spcPct val="110000"/>
              </a:lnSpc>
              <a:spcBef>
                <a:spcPts val="607"/>
              </a:spcBef>
              <a:buNone/>
              <a:defRPr/>
            </a:pPr>
            <a:endParaRPr lang="en-US" sz="1940" b="1" dirty="0" smtClean="0">
              <a:solidFill>
                <a:prstClr val="black"/>
              </a:solidFill>
              <a:latin typeface="Comic Sans MS"/>
            </a:endParaRPr>
          </a:p>
          <a:p>
            <a:pPr marL="0" indent="0" defTabSz="554499">
              <a:lnSpc>
                <a:spcPct val="110000"/>
              </a:lnSpc>
              <a:spcBef>
                <a:spcPts val="607"/>
              </a:spcBef>
              <a:buNone/>
              <a:defRPr/>
            </a:pPr>
            <a:r>
              <a:rPr lang="en-US" sz="1940" b="1" dirty="0" smtClean="0">
                <a:solidFill>
                  <a:prstClr val="black"/>
                </a:solidFill>
                <a:latin typeface="Comic Sans MS"/>
              </a:rPr>
              <a:t>What </a:t>
            </a:r>
            <a:r>
              <a:rPr lang="en-US" sz="1940" b="1" dirty="0">
                <a:solidFill>
                  <a:prstClr val="black"/>
                </a:solidFill>
                <a:latin typeface="Comic Sans MS"/>
              </a:rPr>
              <a:t>does a MP do?</a:t>
            </a:r>
          </a:p>
          <a:p>
            <a:pPr marL="0" indent="0" defTabSz="554499">
              <a:lnSpc>
                <a:spcPct val="110000"/>
              </a:lnSpc>
              <a:spcBef>
                <a:spcPts val="607"/>
              </a:spcBef>
              <a:buNone/>
              <a:defRPr/>
            </a:pPr>
            <a:endParaRPr lang="en-US" sz="1940" b="1" dirty="0">
              <a:solidFill>
                <a:prstClr val="black"/>
              </a:solidFill>
              <a:latin typeface="Comic Sans MS"/>
            </a:endParaRPr>
          </a:p>
          <a:p>
            <a:pPr marL="0" indent="0" defTabSz="554499">
              <a:lnSpc>
                <a:spcPct val="110000"/>
              </a:lnSpc>
              <a:spcBef>
                <a:spcPts val="607"/>
              </a:spcBef>
              <a:buNone/>
              <a:defRPr/>
            </a:pPr>
            <a:r>
              <a:rPr lang="en-US" sz="1940" b="1" dirty="0">
                <a:solidFill>
                  <a:prstClr val="black"/>
                </a:solidFill>
                <a:latin typeface="Comic Sans MS"/>
              </a:rPr>
              <a:t>This includes:</a:t>
            </a:r>
          </a:p>
          <a:p>
            <a:pPr marL="138623" indent="-138623" defTabSz="554499">
              <a:lnSpc>
                <a:spcPct val="110000"/>
              </a:lnSpc>
              <a:spcBef>
                <a:spcPts val="607"/>
              </a:spcBef>
              <a:buFontTx/>
              <a:buChar char="-"/>
              <a:defRPr/>
            </a:pPr>
            <a:r>
              <a:rPr lang="en-US" sz="1940" b="1" dirty="0">
                <a:solidFill>
                  <a:prstClr val="black"/>
                </a:solidFill>
                <a:latin typeface="Comic Sans MS"/>
              </a:rPr>
              <a:t>What does MP stand for?</a:t>
            </a:r>
          </a:p>
          <a:p>
            <a:pPr marL="138623" indent="-138623" defTabSz="554499">
              <a:lnSpc>
                <a:spcPct val="110000"/>
              </a:lnSpc>
              <a:spcBef>
                <a:spcPts val="607"/>
              </a:spcBef>
              <a:buFontTx/>
              <a:buChar char="-"/>
              <a:defRPr/>
            </a:pPr>
            <a:r>
              <a:rPr lang="en-US" sz="1940" b="1" dirty="0">
                <a:solidFill>
                  <a:prstClr val="black"/>
                </a:solidFill>
                <a:latin typeface="Comic Sans MS"/>
              </a:rPr>
              <a:t>What roles do MP’s have?</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1940" b="1"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Content Placeholder 2"/>
          <p:cNvSpPr txBox="1">
            <a:spLocks/>
          </p:cNvSpPr>
          <p:nvPr/>
        </p:nvSpPr>
        <p:spPr>
          <a:xfrm>
            <a:off x="7274975" y="3095752"/>
            <a:ext cx="4674666" cy="3586111"/>
          </a:xfrm>
          <a:prstGeom prst="rect">
            <a:avLst/>
          </a:prstGeom>
          <a:ln>
            <a:solidFill>
              <a:srgbClr val="E74519"/>
            </a:solidFill>
          </a:ln>
        </p:spPr>
        <p:txBody>
          <a:bodyPr vert="horz" lIns="55449" tIns="27725" rIns="55449" bIns="27725"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Please remember that during the lesson we should not be asking any pupil or teacher personal questions.</a:t>
            </a: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endParaRPr kumimoji="0" lang="en-US" sz="2183" b="1" i="0" u="none" strike="noStrike" kern="1200" cap="none" spc="0" normalizeH="0" baseline="0" noProof="0" dirty="0">
              <a:ln>
                <a:noFill/>
              </a:ln>
              <a:solidFill>
                <a:prstClr val="black"/>
              </a:solidFill>
              <a:effectLst/>
              <a:uLnTx/>
              <a:uFillTx/>
              <a:latin typeface="Comic Sans MS"/>
              <a:ea typeface="+mn-ea"/>
              <a:cs typeface="+mn-cs"/>
            </a:endParaRPr>
          </a:p>
          <a:p>
            <a:pPr marL="0" marR="0" lvl="0" indent="0" algn="l" defTabSz="554499" rtl="0" eaLnBrk="1" fontAlgn="auto" latinLnBrk="0" hangingPunct="1">
              <a:lnSpc>
                <a:spcPct val="110000"/>
              </a:lnSpc>
              <a:spcBef>
                <a:spcPts val="607"/>
              </a:spcBef>
              <a:spcAft>
                <a:spcPts val="0"/>
              </a:spcAft>
              <a:buClrTx/>
              <a:buSzTx/>
              <a:buFont typeface="Arial" panose="020B0604020202020204" pitchFamily="34" charset="0"/>
              <a:buNone/>
              <a:tabLst/>
              <a:defRPr/>
            </a:pPr>
            <a:r>
              <a:rPr kumimoji="0" lang="en-US" sz="2183" b="1" i="0" u="none" strike="noStrike" kern="1200" cap="none" spc="0" normalizeH="0" baseline="0" noProof="0" dirty="0">
                <a:ln>
                  <a:noFill/>
                </a:ln>
                <a:solidFill>
                  <a:prstClr val="black"/>
                </a:solidFill>
                <a:effectLst/>
                <a:uLnTx/>
                <a:uFillTx/>
                <a:latin typeface="Comic Sans MS"/>
                <a:ea typeface="+mn-ea"/>
                <a:cs typeface="+mn-cs"/>
              </a:rPr>
              <a:t>Your teacher can ask you questions but this will be to check your knowledge in the lesson.</a:t>
            </a:r>
          </a:p>
        </p:txBody>
      </p:sp>
    </p:spTree>
    <p:extLst>
      <p:ext uri="{BB962C8B-B14F-4D97-AF65-F5344CB8AC3E}">
        <p14:creationId xmlns:p14="http://schemas.microsoft.com/office/powerpoint/2010/main" val="21285104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3638" dirty="0" smtClean="0"/>
              <a:t>It is important to learn about how politics works in the UK at a young age.</a:t>
            </a:r>
          </a:p>
          <a:p>
            <a:pPr marL="0" indent="0">
              <a:buNone/>
            </a:pPr>
            <a:endParaRPr lang="en-US" sz="3638" dirty="0"/>
          </a:p>
          <a:p>
            <a:pPr marL="0" indent="0">
              <a:buNone/>
            </a:pPr>
            <a:r>
              <a:rPr lang="en-US" sz="3638" dirty="0" smtClean="0"/>
              <a:t>Despite you not being old enough to vote, it is important to learn about how MP’s represent your local area. This can empower you to challenge your MP and have a positive impact on your community.</a:t>
            </a:r>
            <a:endParaRPr lang="en-US" sz="3638" dirty="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50493" y="3156155"/>
            <a:ext cx="5207104" cy="771228"/>
          </a:xfrm>
          <a:prstGeom prst="rect">
            <a:avLst/>
          </a:prstGeom>
        </p:spPr>
      </p:pic>
    </p:spTree>
    <p:extLst>
      <p:ext uri="{BB962C8B-B14F-4D97-AF65-F5344CB8AC3E}">
        <p14:creationId xmlns:p14="http://schemas.microsoft.com/office/powerpoint/2010/main" val="1652984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pic>
        <p:nvPicPr>
          <p:cNvPr id="12" name="Picture 11"/>
          <p:cNvPicPr>
            <a:picLocks noChangeAspect="1"/>
          </p:cNvPicPr>
          <p:nvPr/>
        </p:nvPicPr>
        <p:blipFill rotWithShape="1">
          <a:blip r:embed="rId4"/>
          <a:srcRect l="49213" t="20601" r="36219" b="59099"/>
          <a:stretch/>
        </p:blipFill>
        <p:spPr>
          <a:xfrm>
            <a:off x="7689948" y="2271251"/>
            <a:ext cx="4083018" cy="3200204"/>
          </a:xfrm>
          <a:prstGeom prst="rect">
            <a:avLst/>
          </a:prstGeom>
        </p:spPr>
      </p:pic>
      <p:sp>
        <p:nvSpPr>
          <p:cNvPr id="13" name="Freeform 12">
            <a:extLst>
              <a:ext uri="{FF2B5EF4-FFF2-40B4-BE49-F238E27FC236}">
                <a16:creationId xmlns:a16="http://schemas.microsoft.com/office/drawing/2014/main" id="{100B3622-258B-DE1F-F1C6-17158B493C2C}"/>
              </a:ext>
            </a:extLst>
          </p:cNvPr>
          <p:cNvSpPr/>
          <p:nvPr/>
        </p:nvSpPr>
        <p:spPr>
          <a:xfrm>
            <a:off x="354551" y="1465007"/>
            <a:ext cx="7335397" cy="5213402"/>
          </a:xfrm>
          <a:custGeom>
            <a:avLst/>
            <a:gdLst>
              <a:gd name="connsiteX0" fmla="*/ 107409 w 10026261"/>
              <a:gd name="connsiteY0" fmla="*/ 751881 h 4451752"/>
              <a:gd name="connsiteX1" fmla="*/ 995941 w 10026261"/>
              <a:gd name="connsiteY1" fmla="*/ 24881 h 4451752"/>
              <a:gd name="connsiteX2" fmla="*/ 5011041 w 10026261"/>
              <a:gd name="connsiteY2" fmla="*/ 55374 h 4451752"/>
              <a:gd name="connsiteX3" fmla="*/ 8263615 w 10026261"/>
              <a:gd name="connsiteY3" fmla="*/ 29201 h 4451752"/>
              <a:gd name="connsiteX4" fmla="*/ 9111500 w 10026261"/>
              <a:gd name="connsiteY4" fmla="*/ 251672 h 4451752"/>
              <a:gd name="connsiteX5" fmla="*/ 9858147 w 10026261"/>
              <a:gd name="connsiteY5" fmla="*/ 1167854 h 4451752"/>
              <a:gd name="connsiteX6" fmla="*/ 10022643 w 10026261"/>
              <a:gd name="connsiteY6" fmla="*/ 3288247 h 4451752"/>
              <a:gd name="connsiteX7" fmla="*/ 9389810 w 10026261"/>
              <a:gd name="connsiteY7" fmla="*/ 4243689 h 4451752"/>
              <a:gd name="connsiteX8" fmla="*/ 5631045 w 10026261"/>
              <a:gd name="connsiteY8" fmla="*/ 4367184 h 4451752"/>
              <a:gd name="connsiteX9" fmla="*/ 1125506 w 10026261"/>
              <a:gd name="connsiteY9" fmla="*/ 4400727 h 4451752"/>
              <a:gd name="connsiteX10" fmla="*/ 62442 w 10026261"/>
              <a:gd name="connsiteY10" fmla="*/ 3157255 h 4451752"/>
              <a:gd name="connsiteX11" fmla="*/ 49740 w 10026261"/>
              <a:gd name="connsiteY11" fmla="*/ 1010689 h 4451752"/>
              <a:gd name="connsiteX12" fmla="*/ 107409 w 10026261"/>
              <a:gd name="connsiteY12" fmla="*/ 751881 h 4451752"/>
              <a:gd name="connsiteX0" fmla="*/ 107409 w 10022772"/>
              <a:gd name="connsiteY0" fmla="*/ 751881 h 4419426"/>
              <a:gd name="connsiteX1" fmla="*/ 995941 w 10022772"/>
              <a:gd name="connsiteY1" fmla="*/ 24881 h 4419426"/>
              <a:gd name="connsiteX2" fmla="*/ 5011041 w 10022772"/>
              <a:gd name="connsiteY2" fmla="*/ 55374 h 4419426"/>
              <a:gd name="connsiteX3" fmla="*/ 8263615 w 10022772"/>
              <a:gd name="connsiteY3" fmla="*/ 29201 h 4419426"/>
              <a:gd name="connsiteX4" fmla="*/ 9111500 w 10022772"/>
              <a:gd name="connsiteY4" fmla="*/ 251672 h 4419426"/>
              <a:gd name="connsiteX5" fmla="*/ 9858147 w 10022772"/>
              <a:gd name="connsiteY5" fmla="*/ 1167854 h 4419426"/>
              <a:gd name="connsiteX6" fmla="*/ 10014861 w 10022772"/>
              <a:gd name="connsiteY6" fmla="*/ 3354395 h 4419426"/>
              <a:gd name="connsiteX7" fmla="*/ 9389810 w 10022772"/>
              <a:gd name="connsiteY7" fmla="*/ 4243689 h 4419426"/>
              <a:gd name="connsiteX8" fmla="*/ 5631045 w 10022772"/>
              <a:gd name="connsiteY8" fmla="*/ 4367184 h 4419426"/>
              <a:gd name="connsiteX9" fmla="*/ 1125506 w 10022772"/>
              <a:gd name="connsiteY9" fmla="*/ 4400727 h 4419426"/>
              <a:gd name="connsiteX10" fmla="*/ 62442 w 10022772"/>
              <a:gd name="connsiteY10" fmla="*/ 3157255 h 4419426"/>
              <a:gd name="connsiteX11" fmla="*/ 49740 w 10022772"/>
              <a:gd name="connsiteY11" fmla="*/ 1010689 h 4419426"/>
              <a:gd name="connsiteX12" fmla="*/ 107409 w 10022772"/>
              <a:gd name="connsiteY12" fmla="*/ 751881 h 4419426"/>
              <a:gd name="connsiteX0" fmla="*/ 107409 w 10019239"/>
              <a:gd name="connsiteY0" fmla="*/ 751881 h 4419426"/>
              <a:gd name="connsiteX1" fmla="*/ 995941 w 10019239"/>
              <a:gd name="connsiteY1" fmla="*/ 24881 h 4419426"/>
              <a:gd name="connsiteX2" fmla="*/ 5011041 w 10019239"/>
              <a:gd name="connsiteY2" fmla="*/ 55374 h 4419426"/>
              <a:gd name="connsiteX3" fmla="*/ 8263615 w 10019239"/>
              <a:gd name="connsiteY3" fmla="*/ 29201 h 4419426"/>
              <a:gd name="connsiteX4" fmla="*/ 9111500 w 10019239"/>
              <a:gd name="connsiteY4" fmla="*/ 251672 h 4419426"/>
              <a:gd name="connsiteX5" fmla="*/ 9858147 w 10019239"/>
              <a:gd name="connsiteY5" fmla="*/ 1167854 h 4419426"/>
              <a:gd name="connsiteX6" fmla="*/ 10010970 w 10019239"/>
              <a:gd name="connsiteY6" fmla="*/ 3373850 h 4419426"/>
              <a:gd name="connsiteX7" fmla="*/ 9389810 w 10019239"/>
              <a:gd name="connsiteY7" fmla="*/ 4243689 h 4419426"/>
              <a:gd name="connsiteX8" fmla="*/ 5631045 w 10019239"/>
              <a:gd name="connsiteY8" fmla="*/ 4367184 h 4419426"/>
              <a:gd name="connsiteX9" fmla="*/ 1125506 w 10019239"/>
              <a:gd name="connsiteY9" fmla="*/ 4400727 h 4419426"/>
              <a:gd name="connsiteX10" fmla="*/ 62442 w 10019239"/>
              <a:gd name="connsiteY10" fmla="*/ 3157255 h 4419426"/>
              <a:gd name="connsiteX11" fmla="*/ 49740 w 10019239"/>
              <a:gd name="connsiteY11" fmla="*/ 1010689 h 4419426"/>
              <a:gd name="connsiteX12" fmla="*/ 107409 w 10019239"/>
              <a:gd name="connsiteY12" fmla="*/ 751881 h 4419426"/>
              <a:gd name="connsiteX0" fmla="*/ 107409 w 10014837"/>
              <a:gd name="connsiteY0" fmla="*/ 751881 h 4419426"/>
              <a:gd name="connsiteX1" fmla="*/ 995941 w 10014837"/>
              <a:gd name="connsiteY1" fmla="*/ 24881 h 4419426"/>
              <a:gd name="connsiteX2" fmla="*/ 5011041 w 10014837"/>
              <a:gd name="connsiteY2" fmla="*/ 55374 h 4419426"/>
              <a:gd name="connsiteX3" fmla="*/ 8263615 w 10014837"/>
              <a:gd name="connsiteY3" fmla="*/ 29201 h 4419426"/>
              <a:gd name="connsiteX4" fmla="*/ 9111500 w 10014837"/>
              <a:gd name="connsiteY4" fmla="*/ 251672 h 4419426"/>
              <a:gd name="connsiteX5" fmla="*/ 9858147 w 10014837"/>
              <a:gd name="connsiteY5" fmla="*/ 1167854 h 4419426"/>
              <a:gd name="connsiteX6" fmla="*/ 10010970 w 10014837"/>
              <a:gd name="connsiteY6" fmla="*/ 3373850 h 4419426"/>
              <a:gd name="connsiteX7" fmla="*/ 9389810 w 10014837"/>
              <a:gd name="connsiteY7" fmla="*/ 4243689 h 4419426"/>
              <a:gd name="connsiteX8" fmla="*/ 5631045 w 10014837"/>
              <a:gd name="connsiteY8" fmla="*/ 4367184 h 4419426"/>
              <a:gd name="connsiteX9" fmla="*/ 1125506 w 10014837"/>
              <a:gd name="connsiteY9" fmla="*/ 4400727 h 4419426"/>
              <a:gd name="connsiteX10" fmla="*/ 62442 w 10014837"/>
              <a:gd name="connsiteY10" fmla="*/ 3157255 h 4419426"/>
              <a:gd name="connsiteX11" fmla="*/ 49740 w 10014837"/>
              <a:gd name="connsiteY11" fmla="*/ 1010689 h 4419426"/>
              <a:gd name="connsiteX12" fmla="*/ 107409 w 10014837"/>
              <a:gd name="connsiteY12" fmla="*/ 751881 h 4419426"/>
              <a:gd name="connsiteX0" fmla="*/ 107409 w 10014837"/>
              <a:gd name="connsiteY0" fmla="*/ 751881 h 4438300"/>
              <a:gd name="connsiteX1" fmla="*/ 995941 w 10014837"/>
              <a:gd name="connsiteY1" fmla="*/ 24881 h 4438300"/>
              <a:gd name="connsiteX2" fmla="*/ 5011041 w 10014837"/>
              <a:gd name="connsiteY2" fmla="*/ 55374 h 4438300"/>
              <a:gd name="connsiteX3" fmla="*/ 8263615 w 10014837"/>
              <a:gd name="connsiteY3" fmla="*/ 29201 h 4438300"/>
              <a:gd name="connsiteX4" fmla="*/ 9111500 w 10014837"/>
              <a:gd name="connsiteY4" fmla="*/ 251672 h 4438300"/>
              <a:gd name="connsiteX5" fmla="*/ 9858147 w 10014837"/>
              <a:gd name="connsiteY5" fmla="*/ 1167854 h 4438300"/>
              <a:gd name="connsiteX6" fmla="*/ 10010970 w 10014837"/>
              <a:gd name="connsiteY6" fmla="*/ 3373850 h 4438300"/>
              <a:gd name="connsiteX7" fmla="*/ 8833896 w 10014837"/>
              <a:gd name="connsiteY7" fmla="*/ 3853724 h 4438300"/>
              <a:gd name="connsiteX8" fmla="*/ 5631045 w 10014837"/>
              <a:gd name="connsiteY8" fmla="*/ 4367184 h 4438300"/>
              <a:gd name="connsiteX9" fmla="*/ 1125506 w 10014837"/>
              <a:gd name="connsiteY9" fmla="*/ 4400727 h 4438300"/>
              <a:gd name="connsiteX10" fmla="*/ 62442 w 10014837"/>
              <a:gd name="connsiteY10" fmla="*/ 3157255 h 4438300"/>
              <a:gd name="connsiteX11" fmla="*/ 49740 w 10014837"/>
              <a:gd name="connsiteY11" fmla="*/ 1010689 h 4438300"/>
              <a:gd name="connsiteX12" fmla="*/ 107409 w 10014837"/>
              <a:gd name="connsiteY12" fmla="*/ 751881 h 4438300"/>
              <a:gd name="connsiteX0" fmla="*/ 107409 w 9914524"/>
              <a:gd name="connsiteY0" fmla="*/ 751881 h 4438300"/>
              <a:gd name="connsiteX1" fmla="*/ 995941 w 9914524"/>
              <a:gd name="connsiteY1" fmla="*/ 24881 h 4438300"/>
              <a:gd name="connsiteX2" fmla="*/ 5011041 w 9914524"/>
              <a:gd name="connsiteY2" fmla="*/ 55374 h 4438300"/>
              <a:gd name="connsiteX3" fmla="*/ 8263615 w 9914524"/>
              <a:gd name="connsiteY3" fmla="*/ 29201 h 4438300"/>
              <a:gd name="connsiteX4" fmla="*/ 9111500 w 9914524"/>
              <a:gd name="connsiteY4" fmla="*/ 251672 h 4438300"/>
              <a:gd name="connsiteX5" fmla="*/ 9858147 w 9914524"/>
              <a:gd name="connsiteY5" fmla="*/ 1167854 h 4438300"/>
              <a:gd name="connsiteX6" fmla="*/ 9852137 w 9914524"/>
              <a:gd name="connsiteY6" fmla="*/ 2567027 h 4438300"/>
              <a:gd name="connsiteX7" fmla="*/ 8833896 w 9914524"/>
              <a:gd name="connsiteY7" fmla="*/ 3853724 h 4438300"/>
              <a:gd name="connsiteX8" fmla="*/ 5631045 w 9914524"/>
              <a:gd name="connsiteY8" fmla="*/ 4367184 h 4438300"/>
              <a:gd name="connsiteX9" fmla="*/ 1125506 w 9914524"/>
              <a:gd name="connsiteY9" fmla="*/ 4400727 h 4438300"/>
              <a:gd name="connsiteX10" fmla="*/ 62442 w 9914524"/>
              <a:gd name="connsiteY10" fmla="*/ 3157255 h 4438300"/>
              <a:gd name="connsiteX11" fmla="*/ 49740 w 9914524"/>
              <a:gd name="connsiteY11" fmla="*/ 1010689 h 4438300"/>
              <a:gd name="connsiteX12" fmla="*/ 107409 w 9914524"/>
              <a:gd name="connsiteY12" fmla="*/ 751881 h 4438300"/>
              <a:gd name="connsiteX0" fmla="*/ 107409 w 9914524"/>
              <a:gd name="connsiteY0" fmla="*/ 751881 h 4385857"/>
              <a:gd name="connsiteX1" fmla="*/ 995941 w 9914524"/>
              <a:gd name="connsiteY1" fmla="*/ 24881 h 4385857"/>
              <a:gd name="connsiteX2" fmla="*/ 5011041 w 9914524"/>
              <a:gd name="connsiteY2" fmla="*/ 55374 h 4385857"/>
              <a:gd name="connsiteX3" fmla="*/ 8263615 w 9914524"/>
              <a:gd name="connsiteY3" fmla="*/ 29201 h 4385857"/>
              <a:gd name="connsiteX4" fmla="*/ 9111500 w 9914524"/>
              <a:gd name="connsiteY4" fmla="*/ 251672 h 4385857"/>
              <a:gd name="connsiteX5" fmla="*/ 9858147 w 9914524"/>
              <a:gd name="connsiteY5" fmla="*/ 1167854 h 4385857"/>
              <a:gd name="connsiteX6" fmla="*/ 9852137 w 9914524"/>
              <a:gd name="connsiteY6" fmla="*/ 2567027 h 4385857"/>
              <a:gd name="connsiteX7" fmla="*/ 8833896 w 9914524"/>
              <a:gd name="connsiteY7" fmla="*/ 3853724 h 4385857"/>
              <a:gd name="connsiteX8" fmla="*/ 5631045 w 9914524"/>
              <a:gd name="connsiteY8" fmla="*/ 4367184 h 4385857"/>
              <a:gd name="connsiteX9" fmla="*/ 1077855 w 9914524"/>
              <a:gd name="connsiteY9" fmla="*/ 4252809 h 4385857"/>
              <a:gd name="connsiteX10" fmla="*/ 62442 w 9914524"/>
              <a:gd name="connsiteY10" fmla="*/ 3157255 h 4385857"/>
              <a:gd name="connsiteX11" fmla="*/ 49740 w 9914524"/>
              <a:gd name="connsiteY11" fmla="*/ 1010689 h 4385857"/>
              <a:gd name="connsiteX12" fmla="*/ 107409 w 9914524"/>
              <a:gd name="connsiteY12" fmla="*/ 751881 h 4385857"/>
              <a:gd name="connsiteX0" fmla="*/ 107409 w 9914524"/>
              <a:gd name="connsiteY0" fmla="*/ 751881 h 4426575"/>
              <a:gd name="connsiteX1" fmla="*/ 995941 w 9914524"/>
              <a:gd name="connsiteY1" fmla="*/ 24881 h 4426575"/>
              <a:gd name="connsiteX2" fmla="*/ 5011041 w 9914524"/>
              <a:gd name="connsiteY2" fmla="*/ 55374 h 4426575"/>
              <a:gd name="connsiteX3" fmla="*/ 8263615 w 9914524"/>
              <a:gd name="connsiteY3" fmla="*/ 29201 h 4426575"/>
              <a:gd name="connsiteX4" fmla="*/ 9111500 w 9914524"/>
              <a:gd name="connsiteY4" fmla="*/ 251672 h 4426575"/>
              <a:gd name="connsiteX5" fmla="*/ 9858147 w 9914524"/>
              <a:gd name="connsiteY5" fmla="*/ 1167854 h 4426575"/>
              <a:gd name="connsiteX6" fmla="*/ 9852137 w 9914524"/>
              <a:gd name="connsiteY6" fmla="*/ 2567027 h 4426575"/>
              <a:gd name="connsiteX7" fmla="*/ 8833896 w 9914524"/>
              <a:gd name="connsiteY7" fmla="*/ 3853724 h 4426575"/>
              <a:gd name="connsiteX8" fmla="*/ 5631045 w 9914524"/>
              <a:gd name="connsiteY8" fmla="*/ 4367184 h 4426575"/>
              <a:gd name="connsiteX9" fmla="*/ 1077855 w 9914524"/>
              <a:gd name="connsiteY9" fmla="*/ 4252809 h 4426575"/>
              <a:gd name="connsiteX10" fmla="*/ 62442 w 9914524"/>
              <a:gd name="connsiteY10" fmla="*/ 2915208 h 4426575"/>
              <a:gd name="connsiteX11" fmla="*/ 49740 w 9914524"/>
              <a:gd name="connsiteY11" fmla="*/ 1010689 h 4426575"/>
              <a:gd name="connsiteX12" fmla="*/ 107409 w 9914524"/>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122717 w 9929832"/>
              <a:gd name="connsiteY0" fmla="*/ 751881 h 4426575"/>
              <a:gd name="connsiteX1" fmla="*/ 1011249 w 9929832"/>
              <a:gd name="connsiteY1" fmla="*/ 24881 h 4426575"/>
              <a:gd name="connsiteX2" fmla="*/ 5026349 w 9929832"/>
              <a:gd name="connsiteY2" fmla="*/ 55374 h 4426575"/>
              <a:gd name="connsiteX3" fmla="*/ 8278923 w 9929832"/>
              <a:gd name="connsiteY3" fmla="*/ 29201 h 4426575"/>
              <a:gd name="connsiteX4" fmla="*/ 9126808 w 9929832"/>
              <a:gd name="connsiteY4" fmla="*/ 251672 h 4426575"/>
              <a:gd name="connsiteX5" fmla="*/ 9873455 w 9929832"/>
              <a:gd name="connsiteY5" fmla="*/ 1167854 h 4426575"/>
              <a:gd name="connsiteX6" fmla="*/ 9867445 w 9929832"/>
              <a:gd name="connsiteY6" fmla="*/ 2567027 h 4426575"/>
              <a:gd name="connsiteX7" fmla="*/ 8849204 w 9929832"/>
              <a:gd name="connsiteY7" fmla="*/ 3853724 h 4426575"/>
              <a:gd name="connsiteX8" fmla="*/ 5646353 w 9929832"/>
              <a:gd name="connsiteY8" fmla="*/ 4367184 h 4426575"/>
              <a:gd name="connsiteX9" fmla="*/ 1093163 w 9929832"/>
              <a:gd name="connsiteY9" fmla="*/ 4252809 h 4426575"/>
              <a:gd name="connsiteX10" fmla="*/ 77750 w 9929832"/>
              <a:gd name="connsiteY10" fmla="*/ 2915208 h 4426575"/>
              <a:gd name="connsiteX11" fmla="*/ 65048 w 9929832"/>
              <a:gd name="connsiteY11" fmla="*/ 1010689 h 4426575"/>
              <a:gd name="connsiteX12" fmla="*/ 122717 w 9929832"/>
              <a:gd name="connsiteY12" fmla="*/ 751881 h 4426575"/>
              <a:gd name="connsiteX0" fmla="*/ 66834 w 9873949"/>
              <a:gd name="connsiteY0" fmla="*/ 751881 h 4426575"/>
              <a:gd name="connsiteX1" fmla="*/ 955366 w 9873949"/>
              <a:gd name="connsiteY1" fmla="*/ 24881 h 4426575"/>
              <a:gd name="connsiteX2" fmla="*/ 4970466 w 9873949"/>
              <a:gd name="connsiteY2" fmla="*/ 55374 h 4426575"/>
              <a:gd name="connsiteX3" fmla="*/ 8223040 w 9873949"/>
              <a:gd name="connsiteY3" fmla="*/ 29201 h 4426575"/>
              <a:gd name="connsiteX4" fmla="*/ 9070925 w 9873949"/>
              <a:gd name="connsiteY4" fmla="*/ 251672 h 4426575"/>
              <a:gd name="connsiteX5" fmla="*/ 9817572 w 9873949"/>
              <a:gd name="connsiteY5" fmla="*/ 1167854 h 4426575"/>
              <a:gd name="connsiteX6" fmla="*/ 9811562 w 9873949"/>
              <a:gd name="connsiteY6" fmla="*/ 2567027 h 4426575"/>
              <a:gd name="connsiteX7" fmla="*/ 8793321 w 9873949"/>
              <a:gd name="connsiteY7" fmla="*/ 3853724 h 4426575"/>
              <a:gd name="connsiteX8" fmla="*/ 5590470 w 9873949"/>
              <a:gd name="connsiteY8" fmla="*/ 4367184 h 4426575"/>
              <a:gd name="connsiteX9" fmla="*/ 1037280 w 9873949"/>
              <a:gd name="connsiteY9" fmla="*/ 4252809 h 4426575"/>
              <a:gd name="connsiteX10" fmla="*/ 21867 w 9873949"/>
              <a:gd name="connsiteY10" fmla="*/ 2915208 h 4426575"/>
              <a:gd name="connsiteX11" fmla="*/ 9165 w 9873949"/>
              <a:gd name="connsiteY11" fmla="*/ 1010689 h 4426575"/>
              <a:gd name="connsiteX12" fmla="*/ 66834 w 9873949"/>
              <a:gd name="connsiteY12" fmla="*/ 751881 h 4426575"/>
              <a:gd name="connsiteX0" fmla="*/ 66832 w 9873947"/>
              <a:gd name="connsiteY0" fmla="*/ 751881 h 4371175"/>
              <a:gd name="connsiteX1" fmla="*/ 955364 w 9873947"/>
              <a:gd name="connsiteY1" fmla="*/ 24881 h 4371175"/>
              <a:gd name="connsiteX2" fmla="*/ 4970464 w 9873947"/>
              <a:gd name="connsiteY2" fmla="*/ 55374 h 4371175"/>
              <a:gd name="connsiteX3" fmla="*/ 8223038 w 9873947"/>
              <a:gd name="connsiteY3" fmla="*/ 29201 h 4371175"/>
              <a:gd name="connsiteX4" fmla="*/ 9070923 w 9873947"/>
              <a:gd name="connsiteY4" fmla="*/ 251672 h 4371175"/>
              <a:gd name="connsiteX5" fmla="*/ 9817570 w 9873947"/>
              <a:gd name="connsiteY5" fmla="*/ 1167854 h 4371175"/>
              <a:gd name="connsiteX6" fmla="*/ 9811560 w 9873947"/>
              <a:gd name="connsiteY6" fmla="*/ 2567027 h 4371175"/>
              <a:gd name="connsiteX7" fmla="*/ 8793319 w 9873947"/>
              <a:gd name="connsiteY7" fmla="*/ 3853724 h 4371175"/>
              <a:gd name="connsiteX8" fmla="*/ 5568542 w 9873947"/>
              <a:gd name="connsiteY8" fmla="*/ 4259607 h 4371175"/>
              <a:gd name="connsiteX9" fmla="*/ 1037278 w 9873947"/>
              <a:gd name="connsiteY9" fmla="*/ 4252809 h 4371175"/>
              <a:gd name="connsiteX10" fmla="*/ 21865 w 9873947"/>
              <a:gd name="connsiteY10" fmla="*/ 2915208 h 4371175"/>
              <a:gd name="connsiteX11" fmla="*/ 9163 w 9873947"/>
              <a:gd name="connsiteY11" fmla="*/ 1010689 h 4371175"/>
              <a:gd name="connsiteX12" fmla="*/ 66832 w 9873947"/>
              <a:gd name="connsiteY12" fmla="*/ 751881 h 4371175"/>
              <a:gd name="connsiteX0" fmla="*/ 66832 w 9873947"/>
              <a:gd name="connsiteY0" fmla="*/ 751881 h 4305677"/>
              <a:gd name="connsiteX1" fmla="*/ 955364 w 9873947"/>
              <a:gd name="connsiteY1" fmla="*/ 24881 h 4305677"/>
              <a:gd name="connsiteX2" fmla="*/ 4970464 w 9873947"/>
              <a:gd name="connsiteY2" fmla="*/ 55374 h 4305677"/>
              <a:gd name="connsiteX3" fmla="*/ 8223038 w 9873947"/>
              <a:gd name="connsiteY3" fmla="*/ 29201 h 4305677"/>
              <a:gd name="connsiteX4" fmla="*/ 9070923 w 9873947"/>
              <a:gd name="connsiteY4" fmla="*/ 251672 h 4305677"/>
              <a:gd name="connsiteX5" fmla="*/ 9817570 w 9873947"/>
              <a:gd name="connsiteY5" fmla="*/ 1167854 h 4305677"/>
              <a:gd name="connsiteX6" fmla="*/ 9811560 w 9873947"/>
              <a:gd name="connsiteY6" fmla="*/ 2567027 h 4305677"/>
              <a:gd name="connsiteX7" fmla="*/ 8793319 w 9873947"/>
              <a:gd name="connsiteY7" fmla="*/ 3853724 h 4305677"/>
              <a:gd name="connsiteX8" fmla="*/ 5568542 w 9873947"/>
              <a:gd name="connsiteY8" fmla="*/ 4259607 h 4305677"/>
              <a:gd name="connsiteX9" fmla="*/ 971498 w 9873947"/>
              <a:gd name="connsiteY9" fmla="*/ 4145233 h 4305677"/>
              <a:gd name="connsiteX10" fmla="*/ 21865 w 9873947"/>
              <a:gd name="connsiteY10" fmla="*/ 2915208 h 4305677"/>
              <a:gd name="connsiteX11" fmla="*/ 9163 w 9873947"/>
              <a:gd name="connsiteY11" fmla="*/ 1010689 h 4305677"/>
              <a:gd name="connsiteX12" fmla="*/ 66832 w 9873947"/>
              <a:gd name="connsiteY12" fmla="*/ 751881 h 4305677"/>
              <a:gd name="connsiteX0" fmla="*/ 66832 w 9873947"/>
              <a:gd name="connsiteY0" fmla="*/ 753657 h 4307453"/>
              <a:gd name="connsiteX1" fmla="*/ 955364 w 9873947"/>
              <a:gd name="connsiteY1" fmla="*/ 26657 h 4307453"/>
              <a:gd name="connsiteX2" fmla="*/ 4902480 w 9873947"/>
              <a:gd name="connsiteY2" fmla="*/ 0 h 4307453"/>
              <a:gd name="connsiteX3" fmla="*/ 8223038 w 9873947"/>
              <a:gd name="connsiteY3" fmla="*/ 30977 h 4307453"/>
              <a:gd name="connsiteX4" fmla="*/ 9070923 w 9873947"/>
              <a:gd name="connsiteY4" fmla="*/ 253448 h 4307453"/>
              <a:gd name="connsiteX5" fmla="*/ 9817570 w 9873947"/>
              <a:gd name="connsiteY5" fmla="*/ 1169630 h 4307453"/>
              <a:gd name="connsiteX6" fmla="*/ 9811560 w 9873947"/>
              <a:gd name="connsiteY6" fmla="*/ 2568803 h 4307453"/>
              <a:gd name="connsiteX7" fmla="*/ 8793319 w 9873947"/>
              <a:gd name="connsiteY7" fmla="*/ 3855500 h 4307453"/>
              <a:gd name="connsiteX8" fmla="*/ 5568542 w 9873947"/>
              <a:gd name="connsiteY8" fmla="*/ 4261383 h 4307453"/>
              <a:gd name="connsiteX9" fmla="*/ 971498 w 9873947"/>
              <a:gd name="connsiteY9" fmla="*/ 4147009 h 4307453"/>
              <a:gd name="connsiteX10" fmla="*/ 21865 w 9873947"/>
              <a:gd name="connsiteY10" fmla="*/ 2916984 h 4307453"/>
              <a:gd name="connsiteX11" fmla="*/ 9163 w 9873947"/>
              <a:gd name="connsiteY11" fmla="*/ 1012465 h 4307453"/>
              <a:gd name="connsiteX12" fmla="*/ 66832 w 9873947"/>
              <a:gd name="connsiteY12" fmla="*/ 753657 h 4307453"/>
              <a:gd name="connsiteX0" fmla="*/ 66832 w 9861364"/>
              <a:gd name="connsiteY0" fmla="*/ 753657 h 4307453"/>
              <a:gd name="connsiteX1" fmla="*/ 955364 w 9861364"/>
              <a:gd name="connsiteY1" fmla="*/ 26657 h 4307453"/>
              <a:gd name="connsiteX2" fmla="*/ 4902480 w 9861364"/>
              <a:gd name="connsiteY2" fmla="*/ 0 h 4307453"/>
              <a:gd name="connsiteX3" fmla="*/ 8223038 w 9861364"/>
              <a:gd name="connsiteY3" fmla="*/ 30977 h 4307453"/>
              <a:gd name="connsiteX4" fmla="*/ 9240884 w 9861364"/>
              <a:gd name="connsiteY4" fmla="*/ 276308 h 4307453"/>
              <a:gd name="connsiteX5" fmla="*/ 9817570 w 9861364"/>
              <a:gd name="connsiteY5" fmla="*/ 1169630 h 4307453"/>
              <a:gd name="connsiteX6" fmla="*/ 9811560 w 9861364"/>
              <a:gd name="connsiteY6" fmla="*/ 2568803 h 4307453"/>
              <a:gd name="connsiteX7" fmla="*/ 8793319 w 9861364"/>
              <a:gd name="connsiteY7" fmla="*/ 3855500 h 4307453"/>
              <a:gd name="connsiteX8" fmla="*/ 5568542 w 9861364"/>
              <a:gd name="connsiteY8" fmla="*/ 4261383 h 4307453"/>
              <a:gd name="connsiteX9" fmla="*/ 971498 w 9861364"/>
              <a:gd name="connsiteY9" fmla="*/ 4147009 h 4307453"/>
              <a:gd name="connsiteX10" fmla="*/ 21865 w 9861364"/>
              <a:gd name="connsiteY10" fmla="*/ 2916984 h 4307453"/>
              <a:gd name="connsiteX11" fmla="*/ 9163 w 9861364"/>
              <a:gd name="connsiteY11" fmla="*/ 1012465 h 4307453"/>
              <a:gd name="connsiteX12" fmla="*/ 66832 w 9861364"/>
              <a:gd name="connsiteY12" fmla="*/ 753657 h 430745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 name="connsiteX0" fmla="*/ 66832 w 9861364"/>
              <a:gd name="connsiteY0" fmla="*/ 753657 h 4261383"/>
              <a:gd name="connsiteX1" fmla="*/ 955364 w 9861364"/>
              <a:gd name="connsiteY1" fmla="*/ 26657 h 4261383"/>
              <a:gd name="connsiteX2" fmla="*/ 4902480 w 9861364"/>
              <a:gd name="connsiteY2" fmla="*/ 0 h 4261383"/>
              <a:gd name="connsiteX3" fmla="*/ 8223038 w 9861364"/>
              <a:gd name="connsiteY3" fmla="*/ 30977 h 4261383"/>
              <a:gd name="connsiteX4" fmla="*/ 9240884 w 9861364"/>
              <a:gd name="connsiteY4" fmla="*/ 276308 h 4261383"/>
              <a:gd name="connsiteX5" fmla="*/ 9817570 w 9861364"/>
              <a:gd name="connsiteY5" fmla="*/ 1169630 h 4261383"/>
              <a:gd name="connsiteX6" fmla="*/ 9811560 w 9861364"/>
              <a:gd name="connsiteY6" fmla="*/ 2568803 h 4261383"/>
              <a:gd name="connsiteX7" fmla="*/ 8804650 w 9861364"/>
              <a:gd name="connsiteY7" fmla="*/ 3912650 h 4261383"/>
              <a:gd name="connsiteX8" fmla="*/ 5568542 w 9861364"/>
              <a:gd name="connsiteY8" fmla="*/ 4261383 h 4261383"/>
              <a:gd name="connsiteX9" fmla="*/ 971498 w 9861364"/>
              <a:gd name="connsiteY9" fmla="*/ 4147009 h 4261383"/>
              <a:gd name="connsiteX10" fmla="*/ 21865 w 9861364"/>
              <a:gd name="connsiteY10" fmla="*/ 2916984 h 4261383"/>
              <a:gd name="connsiteX11" fmla="*/ 9163 w 9861364"/>
              <a:gd name="connsiteY11" fmla="*/ 1012465 h 4261383"/>
              <a:gd name="connsiteX12" fmla="*/ 66832 w 9861364"/>
              <a:gd name="connsiteY12" fmla="*/ 753657 h 426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61364" h="4261383">
                <a:moveTo>
                  <a:pt x="66832" y="753657"/>
                </a:moveTo>
                <a:cubicBezTo>
                  <a:pt x="166292" y="329299"/>
                  <a:pt x="533137" y="30088"/>
                  <a:pt x="955364" y="26657"/>
                </a:cubicBezTo>
                <a:lnTo>
                  <a:pt x="4902480" y="0"/>
                </a:lnTo>
                <a:lnTo>
                  <a:pt x="8223038" y="30977"/>
                </a:lnTo>
                <a:cubicBezTo>
                  <a:pt x="8946105" y="77028"/>
                  <a:pt x="8924595" y="106183"/>
                  <a:pt x="9240884" y="276308"/>
                </a:cubicBezTo>
                <a:cubicBezTo>
                  <a:pt x="9557174" y="446432"/>
                  <a:pt x="9722457" y="787548"/>
                  <a:pt x="9817570" y="1169630"/>
                </a:cubicBezTo>
                <a:cubicBezTo>
                  <a:pt x="9912683" y="1551713"/>
                  <a:pt x="9825292" y="1886765"/>
                  <a:pt x="9811560" y="2568803"/>
                </a:cubicBezTo>
                <a:cubicBezTo>
                  <a:pt x="9789458" y="3175610"/>
                  <a:pt x="9511820" y="3630553"/>
                  <a:pt x="8804650" y="3912650"/>
                </a:cubicBezTo>
                <a:cubicBezTo>
                  <a:pt x="8097480" y="4194747"/>
                  <a:pt x="6874067" y="4222323"/>
                  <a:pt x="5568542" y="4261383"/>
                </a:cubicBezTo>
                <a:cubicBezTo>
                  <a:pt x="4036194" y="4223258"/>
                  <a:pt x="1756016" y="4253714"/>
                  <a:pt x="971498" y="4147009"/>
                </a:cubicBezTo>
                <a:cubicBezTo>
                  <a:pt x="186980" y="4040304"/>
                  <a:pt x="108659" y="3457709"/>
                  <a:pt x="21865" y="2916984"/>
                </a:cubicBezTo>
                <a:cubicBezTo>
                  <a:pt x="-6868" y="2157840"/>
                  <a:pt x="-2989" y="1908964"/>
                  <a:pt x="9163" y="1012465"/>
                </a:cubicBezTo>
                <a:cubicBezTo>
                  <a:pt x="29741" y="917175"/>
                  <a:pt x="48668" y="831286"/>
                  <a:pt x="66832" y="753657"/>
                </a:cubicBezTo>
                <a:close/>
              </a:path>
            </a:pathLst>
          </a:custGeom>
          <a:solidFill>
            <a:srgbClr val="E85119">
              <a:alpha val="15000"/>
            </a:srgbClr>
          </a:solidFill>
          <a:ln w="12692" cap="flat">
            <a:noFill/>
            <a:prstDash val="solid"/>
            <a:miter/>
          </a:ln>
        </p:spPr>
        <p:txBody>
          <a:bodyPr rtlCol="0" anchor="ctr"/>
          <a:lstStyle/>
          <a:p>
            <a:pPr lvl="0" defTabSz="914400"/>
            <a:r>
              <a:rPr lang="en-US" sz="4000" b="1" kern="0" dirty="0" smtClean="0">
                <a:solidFill>
                  <a:srgbClr val="323232"/>
                </a:solidFill>
                <a:latin typeface="Calibri" panose="020F0502020204030204"/>
              </a:rPr>
              <a:t>Democracy</a:t>
            </a:r>
            <a:r>
              <a:rPr lang="en-US" sz="4000" kern="0" dirty="0" smtClean="0">
                <a:solidFill>
                  <a:srgbClr val="323232"/>
                </a:solidFill>
                <a:latin typeface="Calibri" panose="020F0502020204030204"/>
              </a:rPr>
              <a:t> is a British Value that means “rule by the people”. This is important as people have voted for people to represent them and their local area. This means people have the right to see if they are being represented properly by their MP.</a:t>
            </a:r>
            <a:endParaRPr kumimoji="0" lang="en-US" sz="4000" i="0" u="none" strike="noStrike" kern="0" cap="none" spc="0" normalizeH="0" baseline="0" noProof="0" dirty="0" smtClean="0">
              <a:ln>
                <a:noFill/>
              </a:ln>
              <a:solidFill>
                <a:srgbClr val="323232"/>
              </a:solidFill>
              <a:effectLst/>
              <a:uLnTx/>
              <a:uFillTx/>
              <a:latin typeface="Calibri" panose="020F0502020204030204"/>
            </a:endParaRPr>
          </a:p>
        </p:txBody>
      </p:sp>
    </p:spTree>
    <p:extLst>
      <p:ext uri="{BB962C8B-B14F-4D97-AF65-F5344CB8AC3E}">
        <p14:creationId xmlns:p14="http://schemas.microsoft.com/office/powerpoint/2010/main" val="1674888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40524"/>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Why are we learning about this?</a:t>
            </a:r>
            <a:endParaRPr sz="2426" spc="27" dirty="0"/>
          </a:p>
        </p:txBody>
      </p:sp>
      <p:grpSp>
        <p:nvGrpSpPr>
          <p:cNvPr id="9" name="Group 8">
            <a:extLst>
              <a:ext uri="{FF2B5EF4-FFF2-40B4-BE49-F238E27FC236}">
                <a16:creationId xmlns:a16="http://schemas.microsoft.com/office/drawing/2014/main" id="{3223EBB9-3A7F-C565-EAA7-0BB380AF50A5}"/>
              </a:ext>
            </a:extLst>
          </p:cNvPr>
          <p:cNvGrpSpPr/>
          <p:nvPr/>
        </p:nvGrpSpPr>
        <p:grpSpPr>
          <a:xfrm>
            <a:off x="8080438" y="1243282"/>
            <a:ext cx="3788217" cy="2367760"/>
            <a:chOff x="3539766" y="641202"/>
            <a:chExt cx="3708683" cy="1638445"/>
          </a:xfrm>
        </p:grpSpPr>
        <p:sp>
          <p:nvSpPr>
            <p:cNvPr id="11" name="Freeform 10">
              <a:extLst>
                <a:ext uri="{FF2B5EF4-FFF2-40B4-BE49-F238E27FC236}">
                  <a16:creationId xmlns:a16="http://schemas.microsoft.com/office/drawing/2014/main" id="{02B643A7-1D8B-9E38-C376-8F04E25E7DC7}"/>
                </a:ext>
              </a:extLst>
            </p:cNvPr>
            <p:cNvSpPr/>
            <p:nvPr/>
          </p:nvSpPr>
          <p:spPr>
            <a:xfrm>
              <a:off x="3541409" y="641202"/>
              <a:ext cx="3608995" cy="1638445"/>
            </a:xfrm>
            <a:custGeom>
              <a:avLst/>
              <a:gdLst>
                <a:gd name="connsiteX0" fmla="*/ 9241 w 3608995"/>
                <a:gd name="connsiteY0" fmla="*/ 224360 h 1553607"/>
                <a:gd name="connsiteX1" fmla="*/ 67675 w 3608995"/>
                <a:gd name="connsiteY1" fmla="*/ 68332 h 1553607"/>
                <a:gd name="connsiteX2" fmla="*/ 260887 w 3608995"/>
                <a:gd name="connsiteY2" fmla="*/ 32628 h 1553607"/>
                <a:gd name="connsiteX3" fmla="*/ 2647769 w 3608995"/>
                <a:gd name="connsiteY3" fmla="*/ 1118 h 1553607"/>
                <a:gd name="connsiteX4" fmla="*/ 3133148 w 3608995"/>
                <a:gd name="connsiteY4" fmla="*/ 4040 h 1553607"/>
                <a:gd name="connsiteX5" fmla="*/ 3578513 w 3608995"/>
                <a:gd name="connsiteY5" fmla="*/ 174680 h 1553607"/>
                <a:gd name="connsiteX6" fmla="*/ 3594519 w 3608995"/>
                <a:gd name="connsiteY6" fmla="*/ 1223805 h 1553607"/>
                <a:gd name="connsiteX7" fmla="*/ 3583594 w 3608995"/>
                <a:gd name="connsiteY7" fmla="*/ 1303598 h 1553607"/>
                <a:gd name="connsiteX8" fmla="*/ 2952004 w 3608995"/>
                <a:gd name="connsiteY8" fmla="*/ 1508798 h 1553607"/>
                <a:gd name="connsiteX9" fmla="*/ 788821 w 3608995"/>
                <a:gd name="connsiteY9" fmla="*/ 1541198 h 1553607"/>
                <a:gd name="connsiteX10" fmla="*/ 149482 w 3608995"/>
                <a:gd name="connsiteY10" fmla="*/ 1530525 h 1553607"/>
                <a:gd name="connsiteX11" fmla="*/ 62594 w 3608995"/>
                <a:gd name="connsiteY11" fmla="*/ 1470172 h 1553607"/>
                <a:gd name="connsiteX12" fmla="*/ 13814 w 3608995"/>
                <a:gd name="connsiteY12" fmla="*/ 1319861 h 1553607"/>
                <a:gd name="connsiteX13" fmla="*/ 4668 w 3608995"/>
                <a:gd name="connsiteY13" fmla="*/ 1003485 h 1553607"/>
                <a:gd name="connsiteX14" fmla="*/ 2382 w 3608995"/>
                <a:gd name="connsiteY14" fmla="*/ 517231 h 1553607"/>
                <a:gd name="connsiteX15" fmla="*/ 9241 w 3608995"/>
                <a:gd name="connsiteY15" fmla="*/ 224360 h 155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08995" h="1553607">
                  <a:moveTo>
                    <a:pt x="9241" y="224360"/>
                  </a:moveTo>
                  <a:cubicBezTo>
                    <a:pt x="8733" y="149395"/>
                    <a:pt x="32996" y="85104"/>
                    <a:pt x="67675" y="68332"/>
                  </a:cubicBezTo>
                  <a:cubicBezTo>
                    <a:pt x="108960" y="48384"/>
                    <a:pt x="172728" y="34026"/>
                    <a:pt x="260887" y="32628"/>
                  </a:cubicBezTo>
                  <a:cubicBezTo>
                    <a:pt x="840776" y="23353"/>
                    <a:pt x="2550083" y="3659"/>
                    <a:pt x="2647769" y="1118"/>
                  </a:cubicBezTo>
                  <a:cubicBezTo>
                    <a:pt x="2764382" y="-1932"/>
                    <a:pt x="2822180" y="2007"/>
                    <a:pt x="3133148" y="4040"/>
                  </a:cubicBezTo>
                  <a:cubicBezTo>
                    <a:pt x="3444116" y="6073"/>
                    <a:pt x="3549804" y="87899"/>
                    <a:pt x="3578513" y="174680"/>
                  </a:cubicBezTo>
                  <a:cubicBezTo>
                    <a:pt x="3634660" y="344558"/>
                    <a:pt x="3596424" y="1035123"/>
                    <a:pt x="3594519" y="1223805"/>
                  </a:cubicBezTo>
                  <a:cubicBezTo>
                    <a:pt x="3594265" y="1252139"/>
                    <a:pt x="3590962" y="1280219"/>
                    <a:pt x="3583594" y="1303598"/>
                  </a:cubicBezTo>
                  <a:cubicBezTo>
                    <a:pt x="3520079" y="1505494"/>
                    <a:pt x="3221052" y="1501682"/>
                    <a:pt x="2952004" y="1508798"/>
                  </a:cubicBezTo>
                  <a:cubicBezTo>
                    <a:pt x="2660217" y="1516548"/>
                    <a:pt x="1093183" y="1529889"/>
                    <a:pt x="788821" y="1541198"/>
                  </a:cubicBezTo>
                  <a:cubicBezTo>
                    <a:pt x="484458" y="1552506"/>
                    <a:pt x="229891" y="1566482"/>
                    <a:pt x="149482" y="1530525"/>
                  </a:cubicBezTo>
                  <a:cubicBezTo>
                    <a:pt x="133095" y="1523283"/>
                    <a:pt x="80124" y="1488341"/>
                    <a:pt x="62594" y="1470172"/>
                  </a:cubicBezTo>
                  <a:cubicBezTo>
                    <a:pt x="15974" y="1421635"/>
                    <a:pt x="6828" y="1373480"/>
                    <a:pt x="13814" y="1319861"/>
                  </a:cubicBezTo>
                  <a:cubicBezTo>
                    <a:pt x="14704" y="1312619"/>
                    <a:pt x="9622" y="1151254"/>
                    <a:pt x="4668" y="1003485"/>
                  </a:cubicBezTo>
                  <a:cubicBezTo>
                    <a:pt x="-667" y="841358"/>
                    <a:pt x="-1429" y="679104"/>
                    <a:pt x="2382" y="517231"/>
                  </a:cubicBezTo>
                  <a:lnTo>
                    <a:pt x="9241" y="224360"/>
                  </a:lnTo>
                  <a:close/>
                </a:path>
              </a:pathLst>
            </a:custGeom>
            <a:solidFill>
              <a:srgbClr val="3476B7"/>
            </a:solidFill>
            <a:ln w="12692" cap="flat">
              <a:noFill/>
              <a:prstDash val="solid"/>
              <a:miter/>
            </a:ln>
          </p:spPr>
          <p:txBody>
            <a:bodyPr rtlCol="0" anchor="ctr"/>
            <a:lstStyle/>
            <a:p>
              <a:endParaRPr lang="en-US" sz="1100">
                <a:solidFill>
                  <a:srgbClr val="323232"/>
                </a:solidFill>
                <a:latin typeface="Calibri" panose="020F0502020204030204"/>
              </a:endParaRPr>
            </a:p>
          </p:txBody>
        </p:sp>
        <p:sp>
          <p:nvSpPr>
            <p:cNvPr id="14" name="TextBox 13">
              <a:extLst>
                <a:ext uri="{FF2B5EF4-FFF2-40B4-BE49-F238E27FC236}">
                  <a16:creationId xmlns:a16="http://schemas.microsoft.com/office/drawing/2014/main" id="{39414427-990A-BDC5-82F7-26390A095568}"/>
                </a:ext>
              </a:extLst>
            </p:cNvPr>
            <p:cNvSpPr txBox="1"/>
            <p:nvPr/>
          </p:nvSpPr>
          <p:spPr>
            <a:xfrm rot="21548433">
              <a:off x="3539766" y="765226"/>
              <a:ext cx="3708683"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UN Rights </a:t>
              </a:r>
            </a:p>
          </p:txBody>
        </p:sp>
        <p:sp>
          <p:nvSpPr>
            <p:cNvPr id="15" name="TextBox 14">
              <a:extLst>
                <a:ext uri="{FF2B5EF4-FFF2-40B4-BE49-F238E27FC236}">
                  <a16:creationId xmlns:a16="http://schemas.microsoft.com/office/drawing/2014/main" id="{421C6E39-C95B-6EFD-F944-F6967525D7AA}"/>
                </a:ext>
              </a:extLst>
            </p:cNvPr>
            <p:cNvSpPr txBox="1"/>
            <p:nvPr/>
          </p:nvSpPr>
          <p:spPr>
            <a:xfrm rot="21548433">
              <a:off x="3645563" y="1513898"/>
              <a:ext cx="3294375" cy="638927"/>
            </a:xfrm>
            <a:prstGeom prst="rect">
              <a:avLst/>
            </a:prstGeom>
            <a:noFill/>
          </p:spPr>
          <p:txBody>
            <a:bodyPr wrap="none" rtlCol="0">
              <a:spAutoFit/>
            </a:bodyPr>
            <a:lstStyle/>
            <a:p>
              <a:pPr algn="ctr"/>
              <a:r>
                <a:rPr lang="en-US" sz="5400" spc="200" dirty="0">
                  <a:solidFill>
                    <a:srgbClr val="FFFFFF"/>
                  </a:solidFill>
                  <a:latin typeface="LondrinaSolid-Black"/>
                  <a:sym typeface="LondrinaSolid-Black"/>
                  <a:rtl val="0"/>
                </a:rPr>
                <a:t>of a Child</a:t>
              </a:r>
            </a:p>
          </p:txBody>
        </p:sp>
      </p:grpSp>
      <p:sp>
        <p:nvSpPr>
          <p:cNvPr id="16" name="Freeform 15">
            <a:extLst>
              <a:ext uri="{FF2B5EF4-FFF2-40B4-BE49-F238E27FC236}">
                <a16:creationId xmlns:a16="http://schemas.microsoft.com/office/drawing/2014/main" id="{EB93A297-9606-DD29-9D48-26123FE4EA25}"/>
              </a:ext>
            </a:extLst>
          </p:cNvPr>
          <p:cNvSpPr/>
          <p:nvPr/>
        </p:nvSpPr>
        <p:spPr>
          <a:xfrm>
            <a:off x="275303" y="1394153"/>
            <a:ext cx="7481656" cy="5340944"/>
          </a:xfrm>
          <a:custGeom>
            <a:avLst/>
            <a:gdLst>
              <a:gd name="connsiteX0" fmla="*/ 115100 w 5690469"/>
              <a:gd name="connsiteY0" fmla="*/ 792594 h 4128458"/>
              <a:gd name="connsiteX1" fmla="*/ 1069853 w 5690469"/>
              <a:gd name="connsiteY1" fmla="*/ 134175 h 4128458"/>
              <a:gd name="connsiteX2" fmla="*/ 3796412 w 5690469"/>
              <a:gd name="connsiteY2" fmla="*/ 16646 h 4128458"/>
              <a:gd name="connsiteX3" fmla="*/ 4707467 w 5690469"/>
              <a:gd name="connsiteY3" fmla="*/ 218161 h 4128458"/>
              <a:gd name="connsiteX4" fmla="*/ 5509784 w 5690469"/>
              <a:gd name="connsiteY4" fmla="*/ 1047982 h 4128458"/>
              <a:gd name="connsiteX5" fmla="*/ 5686609 w 5690469"/>
              <a:gd name="connsiteY5" fmla="*/ 2968350 h 4128458"/>
              <a:gd name="connsiteX6" fmla="*/ 5006748 w 5690469"/>
              <a:gd name="connsiteY6" fmla="*/ 3833747 h 4128458"/>
              <a:gd name="connsiteX7" fmla="*/ 1209332 w 5690469"/>
              <a:gd name="connsiteY7" fmla="*/ 4097394 h 4128458"/>
              <a:gd name="connsiteX8" fmla="*/ 67083 w 5690469"/>
              <a:gd name="connsiteY8" fmla="*/ 2971272 h 4128458"/>
              <a:gd name="connsiteX9" fmla="*/ 53491 w 5690469"/>
              <a:gd name="connsiteY9" fmla="*/ 1027145 h 4128458"/>
              <a:gd name="connsiteX10" fmla="*/ 115100 w 5690469"/>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37099 w 5712468"/>
              <a:gd name="connsiteY0" fmla="*/ 792594 h 4128458"/>
              <a:gd name="connsiteX1" fmla="*/ 1091852 w 5712468"/>
              <a:gd name="connsiteY1" fmla="*/ 134175 h 4128458"/>
              <a:gd name="connsiteX2" fmla="*/ 3818411 w 5712468"/>
              <a:gd name="connsiteY2" fmla="*/ 16646 h 4128458"/>
              <a:gd name="connsiteX3" fmla="*/ 4729466 w 5712468"/>
              <a:gd name="connsiteY3" fmla="*/ 218161 h 4128458"/>
              <a:gd name="connsiteX4" fmla="*/ 5531783 w 5712468"/>
              <a:gd name="connsiteY4" fmla="*/ 1047982 h 4128458"/>
              <a:gd name="connsiteX5" fmla="*/ 5708608 w 5712468"/>
              <a:gd name="connsiteY5" fmla="*/ 2968350 h 4128458"/>
              <a:gd name="connsiteX6" fmla="*/ 5028747 w 5712468"/>
              <a:gd name="connsiteY6" fmla="*/ 3833747 h 4128458"/>
              <a:gd name="connsiteX7" fmla="*/ 1231331 w 5712468"/>
              <a:gd name="connsiteY7" fmla="*/ 4097394 h 4128458"/>
              <a:gd name="connsiteX8" fmla="*/ 89082 w 5712468"/>
              <a:gd name="connsiteY8" fmla="*/ 2971272 h 4128458"/>
              <a:gd name="connsiteX9" fmla="*/ 75490 w 5712468"/>
              <a:gd name="connsiteY9" fmla="*/ 1027145 h 4128458"/>
              <a:gd name="connsiteX10" fmla="*/ 137099 w 5712468"/>
              <a:gd name="connsiteY10" fmla="*/ 792594 h 4128458"/>
              <a:gd name="connsiteX0" fmla="*/ 101994 w 5677363"/>
              <a:gd name="connsiteY0" fmla="*/ 792594 h 4128458"/>
              <a:gd name="connsiteX1" fmla="*/ 1056747 w 5677363"/>
              <a:gd name="connsiteY1" fmla="*/ 134175 h 4128458"/>
              <a:gd name="connsiteX2" fmla="*/ 3783306 w 5677363"/>
              <a:gd name="connsiteY2" fmla="*/ 16646 h 4128458"/>
              <a:gd name="connsiteX3" fmla="*/ 4694361 w 5677363"/>
              <a:gd name="connsiteY3" fmla="*/ 218161 h 4128458"/>
              <a:gd name="connsiteX4" fmla="*/ 5496678 w 5677363"/>
              <a:gd name="connsiteY4" fmla="*/ 1047982 h 4128458"/>
              <a:gd name="connsiteX5" fmla="*/ 5673503 w 5677363"/>
              <a:gd name="connsiteY5" fmla="*/ 2968350 h 4128458"/>
              <a:gd name="connsiteX6" fmla="*/ 4993642 w 5677363"/>
              <a:gd name="connsiteY6" fmla="*/ 3833747 h 4128458"/>
              <a:gd name="connsiteX7" fmla="*/ 1196226 w 5677363"/>
              <a:gd name="connsiteY7" fmla="*/ 4097394 h 4128458"/>
              <a:gd name="connsiteX8" fmla="*/ 53977 w 5677363"/>
              <a:gd name="connsiteY8" fmla="*/ 2971272 h 4128458"/>
              <a:gd name="connsiteX9" fmla="*/ 40385 w 5677363"/>
              <a:gd name="connsiteY9" fmla="*/ 1027145 h 4128458"/>
              <a:gd name="connsiteX10" fmla="*/ 101994 w 5677363"/>
              <a:gd name="connsiteY10" fmla="*/ 792594 h 4128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677363" h="4128458">
                <a:moveTo>
                  <a:pt x="101994" y="792594"/>
                </a:moveTo>
                <a:cubicBezTo>
                  <a:pt x="208953" y="408241"/>
                  <a:pt x="603125" y="137352"/>
                  <a:pt x="1056747" y="134175"/>
                </a:cubicBezTo>
                <a:cubicBezTo>
                  <a:pt x="2412151" y="124900"/>
                  <a:pt x="3252958" y="-54507"/>
                  <a:pt x="3783306" y="16646"/>
                </a:cubicBezTo>
                <a:cubicBezTo>
                  <a:pt x="4313654" y="87799"/>
                  <a:pt x="4354430" y="64039"/>
                  <a:pt x="4694361" y="218161"/>
                </a:cubicBezTo>
                <a:cubicBezTo>
                  <a:pt x="5034291" y="372284"/>
                  <a:pt x="5415126" y="633008"/>
                  <a:pt x="5496678" y="1047982"/>
                </a:cubicBezTo>
                <a:cubicBezTo>
                  <a:pt x="5578231" y="1462957"/>
                  <a:pt x="5700687" y="2340044"/>
                  <a:pt x="5673503" y="2968350"/>
                </a:cubicBezTo>
                <a:cubicBezTo>
                  <a:pt x="5649749" y="3517879"/>
                  <a:pt x="5429988" y="3669715"/>
                  <a:pt x="4993642" y="3833747"/>
                </a:cubicBezTo>
                <a:cubicBezTo>
                  <a:pt x="4055403" y="4186336"/>
                  <a:pt x="1971359" y="4144787"/>
                  <a:pt x="1196226" y="4097394"/>
                </a:cubicBezTo>
                <a:cubicBezTo>
                  <a:pt x="421092" y="4050002"/>
                  <a:pt x="108365" y="3410218"/>
                  <a:pt x="53977" y="2971272"/>
                </a:cubicBezTo>
                <a:cubicBezTo>
                  <a:pt x="769" y="2310651"/>
                  <a:pt x="-28573" y="1767791"/>
                  <a:pt x="40385" y="1027145"/>
                </a:cubicBezTo>
                <a:cubicBezTo>
                  <a:pt x="62107" y="940745"/>
                  <a:pt x="82432" y="862858"/>
                  <a:pt x="101994" y="792594"/>
                </a:cubicBezTo>
                <a:close/>
              </a:path>
            </a:pathLst>
          </a:custGeom>
          <a:solidFill>
            <a:srgbClr val="5ABBC9">
              <a:alpha val="30000"/>
            </a:srgbClr>
          </a:solidFill>
          <a:ln w="12692" cap="flat">
            <a:noFill/>
            <a:prstDash val="solid"/>
            <a:miter/>
          </a:ln>
        </p:spPr>
        <p:txBody>
          <a:bodyPr rtlCol="0" anchor="ctr"/>
          <a:lstStyle/>
          <a:p>
            <a:r>
              <a:rPr lang="en-US" sz="3200" b="1" dirty="0" smtClean="0">
                <a:solidFill>
                  <a:srgbClr val="323232"/>
                </a:solidFill>
                <a:latin typeface="Calibri" panose="020F0502020204030204"/>
              </a:rPr>
              <a:t>Article 12 </a:t>
            </a:r>
            <a:r>
              <a:rPr lang="en-US" sz="3200" dirty="0" smtClean="0">
                <a:solidFill>
                  <a:srgbClr val="323232"/>
                </a:solidFill>
                <a:latin typeface="Calibri" panose="020F0502020204030204"/>
              </a:rPr>
              <a:t>states that Governments should have respect for children’s views. Although children cannot vote, they still have the human right to have their opinions and voices heard and taken seriously. Although, children do not vote, MP’s still represent the children in their constituency and they should be making decisions that protect and empower children to reach their potential.</a:t>
            </a:r>
            <a:endParaRPr lang="en-US" sz="3200" b="1" dirty="0">
              <a:solidFill>
                <a:srgbClr val="323232"/>
              </a:solidFill>
              <a:latin typeface="Calibri" panose="020F0502020204030204"/>
            </a:endParaRPr>
          </a:p>
        </p:txBody>
      </p:sp>
      <p:pic>
        <p:nvPicPr>
          <p:cNvPr id="2" name="Picture 1"/>
          <p:cNvPicPr>
            <a:picLocks noChangeAspect="1"/>
          </p:cNvPicPr>
          <p:nvPr/>
        </p:nvPicPr>
        <p:blipFill>
          <a:blip r:embed="rId4"/>
          <a:stretch>
            <a:fillRect/>
          </a:stretch>
        </p:blipFill>
        <p:spPr>
          <a:xfrm>
            <a:off x="8907741" y="3611042"/>
            <a:ext cx="2133609" cy="2876778"/>
          </a:xfrm>
          <a:prstGeom prst="rect">
            <a:avLst/>
          </a:prstGeom>
        </p:spPr>
      </p:pic>
    </p:spTree>
    <p:extLst>
      <p:ext uri="{BB962C8B-B14F-4D97-AF65-F5344CB8AC3E}">
        <p14:creationId xmlns:p14="http://schemas.microsoft.com/office/powerpoint/2010/main" val="3178588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62500" lnSpcReduction="20000"/>
          </a:bodyPr>
          <a:lstStyle/>
          <a:p>
            <a:pPr marL="0" indent="0">
              <a:buNone/>
            </a:pPr>
            <a:r>
              <a:rPr lang="en-US" sz="4000" dirty="0" smtClean="0"/>
              <a:t>Over the last few weeks we have looked at different political parties and how the General Election worked in July 2024.</a:t>
            </a:r>
            <a:endParaRPr lang="en-US" sz="4000" dirty="0"/>
          </a:p>
          <a:p>
            <a:pPr marL="0" indent="0">
              <a:buNone/>
            </a:pPr>
            <a:endParaRPr lang="en-US" sz="4000" dirty="0"/>
          </a:p>
          <a:p>
            <a:pPr marL="0" indent="0">
              <a:buNone/>
            </a:pPr>
            <a:r>
              <a:rPr lang="en-US" sz="4000" dirty="0"/>
              <a:t>Each political party wants their candidate in each constituency (area) to win. This means that the winner becomes the MP for that constituency.</a:t>
            </a:r>
          </a:p>
          <a:p>
            <a:pPr marL="0" indent="0">
              <a:buNone/>
            </a:pPr>
            <a:endParaRPr lang="en-US" sz="4000" dirty="0"/>
          </a:p>
          <a:p>
            <a:pPr marL="0" indent="0">
              <a:buNone/>
            </a:pPr>
            <a:r>
              <a:rPr lang="en-US" sz="4000" dirty="0"/>
              <a:t>The political party with the most MP’s form the Government and the leader of the political party becomes Prime Minister.</a:t>
            </a:r>
          </a:p>
          <a:p>
            <a:pPr marL="0" indent="0">
              <a:buNone/>
            </a:pPr>
            <a:endParaRPr lang="en-US" sz="4000" dirty="0"/>
          </a:p>
          <a:p>
            <a:pPr marL="0" indent="0">
              <a:buNone/>
            </a:pPr>
            <a:r>
              <a:rPr lang="en-US" sz="4000" dirty="0"/>
              <a:t>But what is a MP and what do they do?</a:t>
            </a:r>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Context to the lesson</a:t>
            </a:r>
            <a:endParaRPr sz="2426" spc="27" dirty="0"/>
          </a:p>
        </p:txBody>
      </p:sp>
      <p:pic>
        <p:nvPicPr>
          <p:cNvPr id="9" name="Picture 8"/>
          <p:cNvPicPr>
            <a:picLocks noChangeAspect="1"/>
          </p:cNvPicPr>
          <p:nvPr/>
        </p:nvPicPr>
        <p:blipFill>
          <a:blip r:embed="rId4"/>
          <a:stretch>
            <a:fillRect/>
          </a:stretch>
        </p:blipFill>
        <p:spPr>
          <a:xfrm>
            <a:off x="7805687" y="1261997"/>
            <a:ext cx="2588367" cy="1722441"/>
          </a:xfrm>
          <a:prstGeom prst="rect">
            <a:avLst/>
          </a:prstGeom>
        </p:spPr>
      </p:pic>
      <p:pic>
        <p:nvPicPr>
          <p:cNvPr id="11" name="Picture 10"/>
          <p:cNvPicPr>
            <a:picLocks noChangeAspect="1"/>
          </p:cNvPicPr>
          <p:nvPr/>
        </p:nvPicPr>
        <p:blipFill>
          <a:blip r:embed="rId5"/>
          <a:stretch>
            <a:fillRect/>
          </a:stretch>
        </p:blipFill>
        <p:spPr>
          <a:xfrm>
            <a:off x="8659384" y="2853746"/>
            <a:ext cx="2954525" cy="1654534"/>
          </a:xfrm>
          <a:prstGeom prst="rect">
            <a:avLst/>
          </a:prstGeom>
        </p:spPr>
      </p:pic>
      <p:pic>
        <p:nvPicPr>
          <p:cNvPr id="12" name="Picture 4" descr="Nus Ghani"/>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05687" y="4286010"/>
            <a:ext cx="3372866" cy="1888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5134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6544599" y="1211027"/>
            <a:ext cx="5647533" cy="5647533"/>
          </a:xfrm>
          <a:prstGeom prst="rect">
            <a:avLst/>
          </a:prstGeom>
        </p:spPr>
      </p:pic>
      <p:sp>
        <p:nvSpPr>
          <p:cNvPr id="34" name="object 22">
            <a:extLst>
              <a:ext uri="{FF2B5EF4-FFF2-40B4-BE49-F238E27FC236}">
                <a16:creationId xmlns:a16="http://schemas.microsoft.com/office/drawing/2014/main" id="{D5FE940C-2C04-754D-9DB6-F0FED3E467E0}"/>
              </a:ext>
            </a:extLst>
          </p:cNvPr>
          <p:cNvSpPr/>
          <p:nvPr/>
        </p:nvSpPr>
        <p:spPr>
          <a:xfrm>
            <a:off x="689694" y="1040445"/>
            <a:ext cx="508285" cy="31960"/>
          </a:xfrm>
          <a:custGeom>
            <a:avLst/>
            <a:gdLst/>
            <a:ahLst/>
            <a:cxnLst/>
            <a:rect l="l" t="t" r="r" b="b"/>
            <a:pathLst>
              <a:path w="838200" h="52705">
                <a:moveTo>
                  <a:pt x="0" y="52354"/>
                </a:moveTo>
                <a:lnTo>
                  <a:pt x="0" y="0"/>
                </a:lnTo>
                <a:lnTo>
                  <a:pt x="837670" y="0"/>
                </a:lnTo>
                <a:lnTo>
                  <a:pt x="837670" y="52354"/>
                </a:lnTo>
                <a:lnTo>
                  <a:pt x="0" y="52354"/>
                </a:lnTo>
                <a:close/>
              </a:path>
            </a:pathLst>
          </a:custGeom>
          <a:solidFill>
            <a:srgbClr val="C12827">
              <a:alpha val="49804"/>
            </a:srgbClr>
          </a:solidFill>
        </p:spPr>
        <p:txBody>
          <a:bodyPr wrap="square" lIns="0" tIns="0" rIns="0" bIns="0" rtlCol="0"/>
          <a:lstStyle/>
          <a:p>
            <a:pPr defTabSz="277246"/>
            <a:endParaRPr sz="1092" dirty="0">
              <a:solidFill>
                <a:srgbClr val="2A2C65"/>
              </a:solidFill>
              <a:highlight>
                <a:srgbClr val="2A2C65"/>
              </a:highlight>
              <a:latin typeface="Lato" panose="020F0502020204030203" pitchFamily="34" charset="0"/>
              <a:ea typeface="Lato" panose="020F0502020204030203" pitchFamily="34" charset="0"/>
              <a:cs typeface="Lato" panose="020F0502020204030203" pitchFamily="34" charset="0"/>
            </a:endParaRPr>
          </a:p>
        </p:txBody>
      </p:sp>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5687" y="375737"/>
            <a:ext cx="3949362" cy="604252"/>
          </a:xfrm>
          <a:prstGeom prst="rect">
            <a:avLst/>
          </a:prstGeom>
        </p:spPr>
      </p:pic>
      <p:sp>
        <p:nvSpPr>
          <p:cNvPr id="6" name="Content Placeholder 2"/>
          <p:cNvSpPr>
            <a:spLocks noGrp="1"/>
          </p:cNvSpPr>
          <p:nvPr>
            <p:ph idx="1"/>
          </p:nvPr>
        </p:nvSpPr>
        <p:spPr>
          <a:xfrm>
            <a:off x="670591" y="1261997"/>
            <a:ext cx="5874008" cy="5108889"/>
          </a:xfrm>
        </p:spPr>
        <p:txBody>
          <a:bodyPr>
            <a:normAutofit fontScale="92500" lnSpcReduction="10000"/>
          </a:bodyPr>
          <a:lstStyle/>
          <a:p>
            <a:pPr marL="0" indent="0">
              <a:buNone/>
            </a:pPr>
            <a:r>
              <a:rPr lang="en-US" sz="4000" dirty="0" smtClean="0"/>
              <a:t>Take out your </a:t>
            </a:r>
            <a:r>
              <a:rPr lang="en-US" sz="4000" dirty="0" err="1" smtClean="0"/>
              <a:t>oracy</a:t>
            </a:r>
            <a:r>
              <a:rPr lang="en-US" sz="4000" dirty="0" smtClean="0"/>
              <a:t> </a:t>
            </a:r>
            <a:r>
              <a:rPr lang="en-US" sz="4000" dirty="0" err="1" smtClean="0"/>
              <a:t>helpsheet</a:t>
            </a:r>
            <a:r>
              <a:rPr lang="en-US" sz="4000" dirty="0" smtClean="0"/>
              <a:t> from your learning wallet.</a:t>
            </a:r>
          </a:p>
          <a:p>
            <a:pPr marL="0" indent="0">
              <a:buNone/>
            </a:pPr>
            <a:endParaRPr lang="en-US" sz="4000" dirty="0"/>
          </a:p>
          <a:p>
            <a:pPr marL="0" indent="0">
              <a:buNone/>
            </a:pPr>
            <a:r>
              <a:rPr lang="en-US" sz="4000" dirty="0" smtClean="0"/>
              <a:t>You have 1 minute to think about the following question:</a:t>
            </a:r>
          </a:p>
          <a:p>
            <a:pPr marL="0" indent="0">
              <a:buNone/>
            </a:pPr>
            <a:endParaRPr lang="en-US" sz="4000" dirty="0"/>
          </a:p>
          <a:p>
            <a:pPr marL="0" indent="0">
              <a:buNone/>
            </a:pPr>
            <a:r>
              <a:rPr lang="en-US" sz="4000" dirty="0" smtClean="0"/>
              <a:t>“what do you think a MP does?”</a:t>
            </a:r>
            <a:endParaRPr lang="en-US" sz="4000" dirty="0"/>
          </a:p>
          <a:p>
            <a:pPr marL="0" indent="0">
              <a:buNone/>
            </a:pPr>
            <a:endParaRPr lang="en-US" sz="3638" dirty="0" smtClean="0"/>
          </a:p>
        </p:txBody>
      </p:sp>
      <p:sp>
        <p:nvSpPr>
          <p:cNvPr id="7" name="object 24">
            <a:extLst>
              <a:ext uri="{FF2B5EF4-FFF2-40B4-BE49-F238E27FC236}">
                <a16:creationId xmlns:a16="http://schemas.microsoft.com/office/drawing/2014/main" id="{EBD43D26-D495-FA47-9753-E5AFDAE44C4E}"/>
              </a:ext>
            </a:extLst>
          </p:cNvPr>
          <p:cNvSpPr txBox="1">
            <a:spLocks noGrp="1"/>
          </p:cNvSpPr>
          <p:nvPr>
            <p:ph type="title"/>
          </p:nvPr>
        </p:nvSpPr>
        <p:spPr>
          <a:xfrm>
            <a:off x="627682" y="566706"/>
            <a:ext cx="6022811" cy="380695"/>
          </a:xfrm>
          <a:prstGeom prst="rect">
            <a:avLst/>
          </a:prstGeom>
        </p:spPr>
        <p:txBody>
          <a:bodyPr vert="horz" wrap="square" lIns="0" tIns="7316" rIns="0" bIns="0" rtlCol="0" anchor="ctr">
            <a:spAutoFit/>
          </a:bodyPr>
          <a:lstStyle/>
          <a:p>
            <a:pPr marL="7701">
              <a:lnSpc>
                <a:spcPct val="100000"/>
              </a:lnSpc>
              <a:spcBef>
                <a:spcPts val="58"/>
              </a:spcBef>
            </a:pPr>
            <a:r>
              <a:rPr lang="en-US" sz="2426" spc="6" dirty="0" smtClean="0"/>
              <a:t>What does a MP do?</a:t>
            </a:r>
            <a:endParaRPr sz="2426" spc="27" dirty="0"/>
          </a:p>
        </p:txBody>
      </p:sp>
      <p:pic>
        <p:nvPicPr>
          <p:cNvPr id="2" name="Picture 1"/>
          <p:cNvPicPr>
            <a:picLocks noChangeAspect="1"/>
          </p:cNvPicPr>
          <p:nvPr/>
        </p:nvPicPr>
        <p:blipFill>
          <a:blip r:embed="rId4"/>
          <a:stretch>
            <a:fillRect/>
          </a:stretch>
        </p:blipFill>
        <p:spPr>
          <a:xfrm>
            <a:off x="7191716" y="1207888"/>
            <a:ext cx="3862727" cy="5452157"/>
          </a:xfrm>
          <a:prstGeom prst="rect">
            <a:avLst/>
          </a:prstGeom>
        </p:spPr>
      </p:pic>
    </p:spTree>
    <p:extLst>
      <p:ext uri="{BB962C8B-B14F-4D97-AF65-F5344CB8AC3E}">
        <p14:creationId xmlns:p14="http://schemas.microsoft.com/office/powerpoint/2010/main" val="26235867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utor Time.potx" id="{D0E4B2E4-0A56-44A3-B1D8-ACD0E35330A3}" vid="{69DCC5B8-093F-4BC5-A2EA-400F559CCFD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TotalTime>
  <Words>1200</Words>
  <Application>Microsoft Office PowerPoint</Application>
  <PresentationFormat>Widescreen</PresentationFormat>
  <Paragraphs>132</Paragraphs>
  <Slides>22</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Aptos</vt:lpstr>
      <vt:lpstr>Arial</vt:lpstr>
      <vt:lpstr>Calibri</vt:lpstr>
      <vt:lpstr>Calibri Light</vt:lpstr>
      <vt:lpstr>Comic Sans MS</vt:lpstr>
      <vt:lpstr>Lato</vt:lpstr>
      <vt:lpstr>LondrinaSolid-Black</vt:lpstr>
      <vt:lpstr>Segoe UI</vt:lpstr>
      <vt:lpstr>Verdana</vt:lpstr>
      <vt:lpstr>3_Office Theme</vt:lpstr>
      <vt:lpstr>2_Office Theme</vt:lpstr>
      <vt:lpstr>Office Theme</vt:lpstr>
      <vt:lpstr>1_Office Theme</vt:lpstr>
      <vt:lpstr>PowerPoint Presentation</vt:lpstr>
      <vt:lpstr>PowerPoint Presentation</vt:lpstr>
      <vt:lpstr>PowerPoint Presentation</vt:lpstr>
      <vt:lpstr>PowerPoint Presentation</vt:lpstr>
      <vt:lpstr>Why are we learning about this?</vt:lpstr>
      <vt:lpstr>Why are we learning about this?</vt:lpstr>
      <vt:lpstr>Why are we learning about this?</vt:lpstr>
      <vt:lpstr>Context to the lesson</vt:lpstr>
      <vt:lpstr>What does a MP do?</vt:lpstr>
      <vt:lpstr>What political parties do you know?</vt:lpstr>
      <vt:lpstr>What does MP stand for?</vt:lpstr>
      <vt:lpstr>What roles do MP’s have?</vt:lpstr>
      <vt:lpstr>What roles do MP’s have?</vt:lpstr>
      <vt:lpstr>What roles do MP’s have?</vt:lpstr>
      <vt:lpstr>What roles do MP’s have?</vt:lpstr>
      <vt:lpstr>What roles do MP’s have?</vt:lpstr>
      <vt:lpstr>What roles do MP’s have?</vt:lpstr>
      <vt:lpstr>What roles do MP’s have?</vt:lpstr>
      <vt:lpstr>What roles do MP’s have?</vt:lpstr>
      <vt:lpstr>What roles do MP’s have?</vt:lpstr>
      <vt:lpstr>What is a MP Surgery?</vt:lpstr>
      <vt:lpstr>Voting in the election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Stewart</dc:creator>
  <cp:lastModifiedBy>Ryan Stewart</cp:lastModifiedBy>
  <cp:revision>43</cp:revision>
  <dcterms:created xsi:type="dcterms:W3CDTF">2024-08-15T13:31:51Z</dcterms:created>
  <dcterms:modified xsi:type="dcterms:W3CDTF">2025-04-14T11:38:10Z</dcterms:modified>
  <cp:contentStatus/>
</cp:coreProperties>
</file>