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3"/>
  </p:notesMasterIdLst>
  <p:sldIdLst>
    <p:sldId id="365" r:id="rId5"/>
    <p:sldId id="293" r:id="rId6"/>
    <p:sldId id="278" r:id="rId7"/>
    <p:sldId id="353" r:id="rId8"/>
    <p:sldId id="316" r:id="rId9"/>
    <p:sldId id="372"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ibmM2Q95TkPwA1pYT/gwQ==" hashData="LjmFGBcZJXDzsXGzZMG1HXtBdeLwxNyP/TPfuGI4sMcvIB6OkflOAX+Nl+20xBTTpWLFLJQEwySJhf7bQNJN+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579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3254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5.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393" y="240793"/>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4875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The impacts of unwanted pregnancy are:</a:t>
            </a:r>
          </a:p>
          <a:p>
            <a:pPr marL="0" indent="0">
              <a:buNone/>
            </a:pPr>
            <a:endParaRPr lang="en-US" sz="3638" dirty="0"/>
          </a:p>
          <a:p>
            <a:pPr marL="0" indent="0">
              <a:buNone/>
            </a:pPr>
            <a:r>
              <a:rPr lang="en-US" sz="3638" b="1" dirty="0" smtClean="0"/>
              <a:t>1. Emotional and mental health challenges </a:t>
            </a:r>
            <a:r>
              <a:rPr lang="en-US" sz="3638" dirty="0" smtClean="0"/>
              <a:t>– there is an increased risk of anxiety and stress of young people who have an unwanted pregnancy. One reason for this is the potential embarrassment of “bringing shame” onto the family</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Unwanted Pregnancy</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143072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The impacts of unwanted pregnancy are:</a:t>
            </a:r>
          </a:p>
          <a:p>
            <a:pPr marL="0" indent="0">
              <a:buNone/>
            </a:pPr>
            <a:endParaRPr lang="en-US" sz="3638" dirty="0"/>
          </a:p>
          <a:p>
            <a:pPr marL="0" indent="0">
              <a:buNone/>
            </a:pPr>
            <a:r>
              <a:rPr lang="en-US" sz="3638" b="1" dirty="0" smtClean="0"/>
              <a:t>2. Education and career impacts</a:t>
            </a:r>
            <a:r>
              <a:rPr lang="en-US" sz="3638" dirty="0" smtClean="0"/>
              <a:t> – due to the pressures of parenthood, people may not complete school, college or apprenticeship which can limit potential career opportunities in the future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Unwanted Pregnancy</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284148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The impacts of unwanted pregnancy are:</a:t>
            </a:r>
          </a:p>
          <a:p>
            <a:pPr marL="0" indent="0">
              <a:buNone/>
            </a:pPr>
            <a:endParaRPr lang="en-US" sz="3638" dirty="0"/>
          </a:p>
          <a:p>
            <a:pPr marL="0" indent="0">
              <a:buNone/>
            </a:pPr>
            <a:r>
              <a:rPr lang="en-US" sz="3638" b="1" dirty="0" smtClean="0"/>
              <a:t>3. Financial pressures – </a:t>
            </a:r>
            <a:r>
              <a:rPr lang="en-US" sz="3638" dirty="0" smtClean="0"/>
              <a:t>Raising a child is expensive. For teenagers, much of this expense falls on their families who had not budgeted for raising another child.</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Unwanted Pregnancy</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147807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STI stands for “sexually transmitted infection”</a:t>
            </a:r>
          </a:p>
          <a:p>
            <a:pPr marL="0" indent="0">
              <a:buNone/>
            </a:pPr>
            <a:endParaRPr lang="en-US" sz="3638" dirty="0"/>
          </a:p>
          <a:p>
            <a:pPr marL="0" indent="0">
              <a:buNone/>
            </a:pPr>
            <a:r>
              <a:rPr lang="en-US" sz="3638" dirty="0" smtClean="0"/>
              <a:t>One of the main ways that STI’s are spread is through unprotected sex. </a:t>
            </a:r>
          </a:p>
          <a:p>
            <a:pPr marL="0" indent="0">
              <a:buNone/>
            </a:pPr>
            <a:endParaRPr lang="en-US" sz="3638" dirty="0"/>
          </a:p>
          <a:p>
            <a:pPr marL="0" indent="0">
              <a:buNone/>
            </a:pPr>
            <a:r>
              <a:rPr lang="en-US" sz="3638" dirty="0" smtClean="0"/>
              <a:t>STI’s are not just spread through vaginal sex but also through oral and anal sex.</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Sexually Transmitted Infections</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273651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Common STIs are:</a:t>
            </a:r>
          </a:p>
          <a:p>
            <a:pPr marL="0" indent="0">
              <a:buNone/>
            </a:pPr>
            <a:endParaRPr lang="en-US" sz="3638" dirty="0"/>
          </a:p>
          <a:p>
            <a:pPr>
              <a:buFontTx/>
              <a:buChar char="-"/>
            </a:pPr>
            <a:r>
              <a:rPr lang="en-US" sz="3638" dirty="0" smtClean="0"/>
              <a:t>Chlamydia</a:t>
            </a:r>
          </a:p>
          <a:p>
            <a:pPr>
              <a:buFontTx/>
              <a:buChar char="-"/>
            </a:pPr>
            <a:r>
              <a:rPr lang="en-US" sz="3638" dirty="0" smtClean="0"/>
              <a:t>Gonorrhea</a:t>
            </a:r>
          </a:p>
          <a:p>
            <a:pPr>
              <a:buFontTx/>
              <a:buChar char="-"/>
            </a:pPr>
            <a:r>
              <a:rPr lang="en-US" sz="3638" dirty="0" smtClean="0"/>
              <a:t>HPV</a:t>
            </a:r>
          </a:p>
          <a:p>
            <a:pPr>
              <a:buFontTx/>
              <a:buChar char="-"/>
            </a:pPr>
            <a:r>
              <a:rPr lang="en-US" sz="3638" dirty="0" smtClean="0"/>
              <a:t>Herpes</a:t>
            </a:r>
          </a:p>
          <a:p>
            <a:pPr>
              <a:buFontTx/>
              <a:buChar char="-"/>
            </a:pPr>
            <a:r>
              <a:rPr lang="en-US" sz="3638" dirty="0" smtClean="0"/>
              <a:t>Genital warts</a:t>
            </a:r>
          </a:p>
          <a:p>
            <a:pPr>
              <a:buFontTx/>
              <a:buChar char="-"/>
            </a:pPr>
            <a:r>
              <a:rPr lang="en-US" sz="3638" dirty="0" smtClean="0"/>
              <a:t>Syphilis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Sexually Transmitted Infections</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98473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Risks include:</a:t>
            </a:r>
          </a:p>
          <a:p>
            <a:pPr marL="0" indent="0">
              <a:buNone/>
            </a:pPr>
            <a:endParaRPr lang="en-US" sz="3638" dirty="0"/>
          </a:p>
          <a:p>
            <a:pPr marL="742950" indent="-742950">
              <a:buAutoNum type="arabicPeriod"/>
            </a:pPr>
            <a:r>
              <a:rPr lang="en-US" sz="3638" dirty="0" smtClean="0"/>
              <a:t>Discomfort or pain when using the toilet or having sex</a:t>
            </a:r>
          </a:p>
          <a:p>
            <a:pPr marL="742950" indent="-742950">
              <a:buAutoNum type="arabicPeriod"/>
            </a:pPr>
            <a:r>
              <a:rPr lang="en-US" sz="3638" dirty="0" smtClean="0"/>
              <a:t>Rashes or sores appearing on genitals</a:t>
            </a:r>
          </a:p>
          <a:p>
            <a:pPr marL="742950" indent="-742950">
              <a:buAutoNum type="arabicPeriod"/>
            </a:pPr>
            <a:r>
              <a:rPr lang="en-US" sz="3638" dirty="0" smtClean="0"/>
              <a:t>Longer term risks if STIs are left untreated are infertility and chronic pain</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Sexually Transmitted Infections</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28279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The best way for a person to protect themselves from these risk is to use contraception when having sex.</a:t>
            </a:r>
          </a:p>
          <a:p>
            <a:pPr marL="0" indent="0">
              <a:buNone/>
            </a:pPr>
            <a:endParaRPr lang="en-US" sz="3638" dirty="0"/>
          </a:p>
          <a:p>
            <a:pPr marL="0" indent="0">
              <a:buNone/>
            </a:pPr>
            <a:r>
              <a:rPr lang="en-US" sz="3638" dirty="0" smtClean="0"/>
              <a:t>There are many types of contraception…</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these risks</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175877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0000" lnSpcReduction="20000"/>
          </a:bodyPr>
          <a:lstStyle/>
          <a:p>
            <a:pPr marL="742950" indent="-742950">
              <a:buAutoNum type="arabicPeriod"/>
            </a:pPr>
            <a:r>
              <a:rPr lang="en-US" sz="3638" b="1" dirty="0" smtClean="0"/>
              <a:t>Condoms</a:t>
            </a:r>
            <a:r>
              <a:rPr lang="en-US" sz="3638" dirty="0" smtClean="0"/>
              <a:t> – a barrier method of contraception that is worn over the penis. This reduces the risk of unwanted pregnancy and STIs</a:t>
            </a:r>
          </a:p>
          <a:p>
            <a:pPr marL="742950" indent="-742950">
              <a:buAutoNum type="arabicPeriod"/>
            </a:pPr>
            <a:endParaRPr lang="en-US" sz="3638" dirty="0"/>
          </a:p>
          <a:p>
            <a:pPr marL="742950" indent="-742950">
              <a:buAutoNum type="arabicPeriod"/>
            </a:pPr>
            <a:r>
              <a:rPr lang="en-US" sz="3638" b="1" dirty="0" smtClean="0"/>
              <a:t>Contraceptive pill </a:t>
            </a:r>
            <a:r>
              <a:rPr lang="en-US" sz="3638" dirty="0" smtClean="0"/>
              <a:t>– a hormonal method of contraception where the female has to take a daily pill. This reduces the risk of unwanted pregnancy but not STIs</a:t>
            </a:r>
          </a:p>
          <a:p>
            <a:pPr marL="742950" indent="-742950">
              <a:buAutoNum type="arabicPeriod"/>
            </a:pPr>
            <a:endParaRPr lang="en-US" sz="3638" dirty="0"/>
          </a:p>
          <a:p>
            <a:pPr marL="742950" indent="-742950">
              <a:buAutoNum type="arabicPeriod"/>
            </a:pPr>
            <a:r>
              <a:rPr lang="en-US" sz="3638" b="1" dirty="0" smtClean="0"/>
              <a:t>Contraceptive implant </a:t>
            </a:r>
            <a:r>
              <a:rPr lang="en-US" sz="3638" dirty="0" smtClean="0"/>
              <a:t>– a hormonal method of contraception where a small plastic rod is placed under the skin of the female. This reduces the risk of pregnancy but not STIs.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avoid these risks</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280811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7" name="Content Placeholder 2"/>
          <p:cNvSpPr>
            <a:spLocks noGrp="1"/>
          </p:cNvSpPr>
          <p:nvPr>
            <p:ph idx="1"/>
          </p:nvPr>
        </p:nvSpPr>
        <p:spPr>
          <a:xfrm>
            <a:off x="377385" y="1769703"/>
            <a:ext cx="11377663" cy="925371"/>
          </a:xfrm>
        </p:spPr>
        <p:txBody>
          <a:bodyPr>
            <a:normAutofit/>
          </a:bodyPr>
          <a:lstStyle/>
          <a:p>
            <a:pPr marL="0" indent="0">
              <a:buNone/>
            </a:pPr>
            <a:r>
              <a:rPr lang="en-US" dirty="0" smtClean="0"/>
              <a:t>Support around anything discussed today support is available:</a:t>
            </a:r>
          </a:p>
        </p:txBody>
      </p:sp>
      <p:pic>
        <p:nvPicPr>
          <p:cNvPr id="11" name="Picture 10"/>
          <p:cNvPicPr>
            <a:picLocks noChangeAspect="1"/>
          </p:cNvPicPr>
          <p:nvPr/>
        </p:nvPicPr>
        <p:blipFill>
          <a:blip r:embed="rId4"/>
          <a:stretch>
            <a:fillRect/>
          </a:stretch>
        </p:blipFill>
        <p:spPr>
          <a:xfrm>
            <a:off x="674383" y="3347357"/>
            <a:ext cx="3925680" cy="2632593"/>
          </a:xfrm>
          <a:prstGeom prst="rect">
            <a:avLst/>
          </a:prstGeom>
        </p:spPr>
      </p:pic>
      <p:pic>
        <p:nvPicPr>
          <p:cNvPr id="13" name="Picture 12"/>
          <p:cNvPicPr>
            <a:picLocks noChangeAspect="1"/>
          </p:cNvPicPr>
          <p:nvPr/>
        </p:nvPicPr>
        <p:blipFill>
          <a:blip r:embed="rId5"/>
          <a:stretch>
            <a:fillRect/>
          </a:stretch>
        </p:blipFill>
        <p:spPr>
          <a:xfrm>
            <a:off x="6277108" y="4776701"/>
            <a:ext cx="2143125" cy="2143125"/>
          </a:xfrm>
          <a:prstGeom prst="rect">
            <a:avLst/>
          </a:prstGeom>
        </p:spPr>
      </p:pic>
      <p:sp>
        <p:nvSpPr>
          <p:cNvPr id="14" name="TextBox 13"/>
          <p:cNvSpPr txBox="1"/>
          <p:nvPr/>
        </p:nvSpPr>
        <p:spPr>
          <a:xfrm>
            <a:off x="8811013" y="2817606"/>
            <a:ext cx="25506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Umbrellahealth.co.uk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A2C65"/>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This provides a safe way to find the closest</a:t>
            </a:r>
            <a:r>
              <a:rPr kumimoji="0" lang="en-US" sz="1800" b="0" i="0" u="none" strike="noStrike" kern="1200" cap="none" spc="0" normalizeH="0" noProof="0" dirty="0" smtClean="0">
                <a:ln>
                  <a:noFill/>
                </a:ln>
                <a:solidFill>
                  <a:srgbClr val="2A2C65"/>
                </a:solidFill>
                <a:effectLst/>
                <a:uLnTx/>
                <a:uFillTx/>
                <a:latin typeface="Arial" panose="020B0604020202020204"/>
                <a:ea typeface="+mn-ea"/>
                <a:cs typeface="+mn-cs"/>
              </a:rPr>
              <a:t> sexual health in Birmingham</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sp>
        <p:nvSpPr>
          <p:cNvPr id="15" name="TextBox 14"/>
          <p:cNvSpPr txBox="1"/>
          <p:nvPr/>
        </p:nvSpPr>
        <p:spPr>
          <a:xfrm>
            <a:off x="8753506" y="4694464"/>
            <a:ext cx="33811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Themix.org.uk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You can email or have one-to-chat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There is also a crisis messenger which is available 24/7</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pic>
        <p:nvPicPr>
          <p:cNvPr id="2" name="Picture 1"/>
          <p:cNvPicPr>
            <a:picLocks noChangeAspect="1"/>
          </p:cNvPicPr>
          <p:nvPr/>
        </p:nvPicPr>
        <p:blipFill>
          <a:blip r:embed="rId6"/>
          <a:stretch>
            <a:fillRect/>
          </a:stretch>
        </p:blipFill>
        <p:spPr>
          <a:xfrm>
            <a:off x="5664652" y="3065332"/>
            <a:ext cx="3012615" cy="1258874"/>
          </a:xfrm>
          <a:prstGeom prst="rect">
            <a:avLst/>
          </a:prstGeom>
        </p:spPr>
      </p:pic>
    </p:spTree>
    <p:extLst>
      <p:ext uri="{BB962C8B-B14F-4D97-AF65-F5344CB8AC3E}">
        <p14:creationId xmlns:p14="http://schemas.microsoft.com/office/powerpoint/2010/main" val="401154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US" b="1" u="sng" dirty="0"/>
          </a:p>
          <a:p>
            <a:pPr algn="ctr">
              <a:lnSpc>
                <a:spcPct val="100000"/>
              </a:lnSpc>
            </a:pPr>
            <a:r>
              <a:rPr lang="en-GB" dirty="0" smtClean="0"/>
              <a:t>“Safe sex is an act of love. Love yourself enough to protect your future”</a:t>
            </a:r>
            <a:endParaRPr lang="en-GB" dirty="0"/>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Risk of unprotected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intimacy without having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sexual harassment and </a:t>
            </a:r>
            <a:r>
              <a:rPr kumimoji="0" lang="en-US" sz="1400" b="0" i="0"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upskirting</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toxic</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masculinity?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pornography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sexting</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The risks of unprotected sex</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unprotected sex</a:t>
            </a:r>
          </a:p>
          <a:p>
            <a:pPr marL="138623" indent="-138623" defTabSz="554499">
              <a:lnSpc>
                <a:spcPct val="110000"/>
              </a:lnSpc>
              <a:spcBef>
                <a:spcPts val="607"/>
              </a:spcBef>
              <a:buFontTx/>
              <a:buChar char="-"/>
              <a:defRPr/>
            </a:pPr>
            <a:r>
              <a:rPr lang="en-US" sz="1940" b="1" dirty="0" smtClean="0">
                <a:solidFill>
                  <a:prstClr val="black"/>
                </a:solidFill>
                <a:latin typeface="Comic Sans MS"/>
              </a:rPr>
              <a:t>Risks of unprotected sex</a:t>
            </a:r>
          </a:p>
          <a:p>
            <a:pPr marL="138623" indent="-138623" defTabSz="554499">
              <a:lnSpc>
                <a:spcPct val="110000"/>
              </a:lnSpc>
              <a:spcBef>
                <a:spcPts val="607"/>
              </a:spcBef>
              <a:buFontTx/>
              <a:buChar char="-"/>
              <a:defRPr/>
            </a:pPr>
            <a:r>
              <a:rPr lang="en-US" sz="1940" b="1" dirty="0" smtClean="0">
                <a:solidFill>
                  <a:prstClr val="black"/>
                </a:solidFill>
                <a:latin typeface="Comic Sans MS"/>
              </a:rPr>
              <a:t>How to reduce theses risks</a:t>
            </a: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12851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Unprotected sex is…</a:t>
            </a:r>
          </a:p>
          <a:p>
            <a:pPr marL="0" indent="0">
              <a:buNone/>
            </a:pPr>
            <a:endParaRPr lang="en-US" sz="3638" dirty="0"/>
          </a:p>
          <a:p>
            <a:pPr marL="0" indent="0">
              <a:buNone/>
            </a:pPr>
            <a:r>
              <a:rPr lang="en-US" sz="3638" dirty="0" smtClean="0"/>
              <a:t>“sex without using any type of contraception.”</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unprotected sex?</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Although this may not seem relevant to you right now, it is important to know the risks of unprotected sex so you can make an informed choice when you are ready to begin having an intimate relationship with a partner. This knowledge will keep you and your partner safe.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109427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323232"/>
                </a:solidFill>
                <a:latin typeface="Calibri" panose="020F0502020204030204"/>
              </a:rPr>
              <a:t>Article 34</a:t>
            </a:r>
            <a:r>
              <a:rPr lang="en-US" sz="3200" dirty="0" smtClean="0">
                <a:solidFill>
                  <a:srgbClr val="323232"/>
                </a:solidFill>
                <a:latin typeface="Calibri" panose="020F0502020204030204"/>
              </a:rPr>
              <a:t> of the UN Rights of a Child states that governments should protect children from sexual exploitation. This is why there are laws around the legal age to have sex (16 years old). The law also states that anyone over the age of 16 is breaking the law if they have a sexual relationship with a person under 16 years old.</a:t>
            </a:r>
            <a:endParaRPr kumimoji="0" lang="en-US" sz="3200" b="1" i="0" u="none" strike="noStrike" kern="1200" cap="none" spc="0" normalizeH="0" baseline="0" noProof="0" dirty="0">
              <a:ln>
                <a:noFill/>
              </a:ln>
              <a:solidFill>
                <a:srgbClr val="323232"/>
              </a:solidFill>
              <a:effectLst/>
              <a:uLnTx/>
              <a:uFillTx/>
              <a:latin typeface="Calibri" panose="020F0502020204030204"/>
            </a:endParaRPr>
          </a:p>
        </p:txBody>
      </p:sp>
      <p:pic>
        <p:nvPicPr>
          <p:cNvPr id="3" name="Picture 2"/>
          <p:cNvPicPr>
            <a:picLocks noChangeAspect="1"/>
          </p:cNvPicPr>
          <p:nvPr/>
        </p:nvPicPr>
        <p:blipFill>
          <a:blip r:embed="rId4"/>
          <a:stretch>
            <a:fillRect/>
          </a:stretch>
        </p:blipFill>
        <p:spPr>
          <a:xfrm>
            <a:off x="8961529" y="3713489"/>
            <a:ext cx="2048161" cy="2753109"/>
          </a:xfrm>
          <a:prstGeom prst="rect">
            <a:avLst/>
          </a:prstGeom>
        </p:spPr>
      </p:pic>
    </p:spTree>
    <p:extLst>
      <p:ext uri="{BB962C8B-B14F-4D97-AF65-F5344CB8AC3E}">
        <p14:creationId xmlns:p14="http://schemas.microsoft.com/office/powerpoint/2010/main" val="26057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There are 2 main risks associated with having unprotected sex:</a:t>
            </a:r>
          </a:p>
          <a:p>
            <a:pPr marL="0" indent="0">
              <a:buNone/>
            </a:pPr>
            <a:endParaRPr lang="en-US" sz="3638" dirty="0"/>
          </a:p>
          <a:p>
            <a:pPr marL="742950" indent="-742950">
              <a:buAutoNum type="arabicPeriod"/>
            </a:pPr>
            <a:r>
              <a:rPr lang="en-US" sz="3638" dirty="0" smtClean="0"/>
              <a:t>Unwanted pregnancy</a:t>
            </a:r>
          </a:p>
          <a:p>
            <a:pPr marL="742950" indent="-742950">
              <a:buAutoNum type="arabicPeriod"/>
            </a:pPr>
            <a:r>
              <a:rPr lang="en-US" sz="3638" dirty="0" smtClean="0"/>
              <a:t>Contracting/transmitting STI’s (sexually transmitted infections)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Risks of unprotected sex</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290731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Unwanted pregnancy is…</a:t>
            </a:r>
          </a:p>
          <a:p>
            <a:pPr marL="0" indent="0">
              <a:buNone/>
            </a:pPr>
            <a:endParaRPr lang="en-US" sz="3638" dirty="0"/>
          </a:p>
          <a:p>
            <a:pPr marL="0" indent="0">
              <a:buNone/>
            </a:pPr>
            <a:r>
              <a:rPr lang="en-US" sz="3638" dirty="0" smtClean="0"/>
              <a:t>“pregnancy that occurs without planning or intention”</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Unwanted Pregnancy</a:t>
            </a:r>
            <a:endParaRPr sz="2426" spc="27" dirty="0"/>
          </a:p>
        </p:txBody>
      </p:sp>
      <p:pic>
        <p:nvPicPr>
          <p:cNvPr id="3" name="Picture 2"/>
          <p:cNvPicPr>
            <a:picLocks noChangeAspect="1"/>
          </p:cNvPicPr>
          <p:nvPr/>
        </p:nvPicPr>
        <p:blipFill>
          <a:blip r:embed="rId4"/>
          <a:stretch>
            <a:fillRect/>
          </a:stretch>
        </p:blipFill>
        <p:spPr>
          <a:xfrm>
            <a:off x="7805687" y="1472688"/>
            <a:ext cx="2466975" cy="1847850"/>
          </a:xfrm>
          <a:prstGeom prst="rect">
            <a:avLst/>
          </a:prstGeom>
        </p:spPr>
      </p:pic>
      <p:pic>
        <p:nvPicPr>
          <p:cNvPr id="4" name="Picture 3"/>
          <p:cNvPicPr>
            <a:picLocks noChangeAspect="1"/>
          </p:cNvPicPr>
          <p:nvPr/>
        </p:nvPicPr>
        <p:blipFill>
          <a:blip r:embed="rId5"/>
          <a:stretch>
            <a:fillRect/>
          </a:stretch>
        </p:blipFill>
        <p:spPr>
          <a:xfrm>
            <a:off x="8733400" y="3220405"/>
            <a:ext cx="2800350" cy="1628775"/>
          </a:xfrm>
          <a:prstGeom prst="rect">
            <a:avLst/>
          </a:prstGeom>
        </p:spPr>
      </p:pic>
      <p:pic>
        <p:nvPicPr>
          <p:cNvPr id="5" name="Picture 4"/>
          <p:cNvPicPr>
            <a:picLocks noChangeAspect="1"/>
          </p:cNvPicPr>
          <p:nvPr/>
        </p:nvPicPr>
        <p:blipFill>
          <a:blip r:embed="rId6"/>
          <a:stretch>
            <a:fillRect/>
          </a:stretch>
        </p:blipFill>
        <p:spPr>
          <a:xfrm>
            <a:off x="7805687" y="4849180"/>
            <a:ext cx="2667000" cy="1714500"/>
          </a:xfrm>
          <a:prstGeom prst="rect">
            <a:avLst/>
          </a:prstGeom>
        </p:spPr>
      </p:pic>
    </p:spTree>
    <p:extLst>
      <p:ext uri="{BB962C8B-B14F-4D97-AF65-F5344CB8AC3E}">
        <p14:creationId xmlns:p14="http://schemas.microsoft.com/office/powerpoint/2010/main" val="206868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777</Words>
  <Application>Microsoft Office PowerPoint</Application>
  <PresentationFormat>Widescreen</PresentationFormat>
  <Paragraphs>104</Paragraphs>
  <Slides>18</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is unprotected sex?</vt:lpstr>
      <vt:lpstr>Why are we learning about this?</vt:lpstr>
      <vt:lpstr>Why are we learning about this?</vt:lpstr>
      <vt:lpstr>Risks of unprotected sex</vt:lpstr>
      <vt:lpstr>Unwanted Pregnancy</vt:lpstr>
      <vt:lpstr>Unwanted Pregnancy</vt:lpstr>
      <vt:lpstr>Unwanted Pregnancy</vt:lpstr>
      <vt:lpstr>Unwanted Pregnancy</vt:lpstr>
      <vt:lpstr>Sexually Transmitted Infections</vt:lpstr>
      <vt:lpstr>Sexually Transmitted Infections</vt:lpstr>
      <vt:lpstr>Sexually Transmitted Infections</vt:lpstr>
      <vt:lpstr>How to avoid these risks</vt:lpstr>
      <vt:lpstr>How to avoid these risks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59</cp:revision>
  <dcterms:created xsi:type="dcterms:W3CDTF">2024-08-15T13:31:51Z</dcterms:created>
  <dcterms:modified xsi:type="dcterms:W3CDTF">2025-04-14T11:41:42Z</dcterms:modified>
  <cp:contentStatus/>
</cp:coreProperties>
</file>