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notesMasterIdLst>
    <p:notesMasterId r:id="rId22"/>
  </p:notesMasterIdLst>
  <p:sldIdLst>
    <p:sldId id="313" r:id="rId4"/>
    <p:sldId id="294" r:id="rId5"/>
    <p:sldId id="257" r:id="rId6"/>
    <p:sldId id="258" r:id="rId7"/>
    <p:sldId id="259" r:id="rId8"/>
    <p:sldId id="277" r:id="rId9"/>
    <p:sldId id="314" r:id="rId10"/>
    <p:sldId id="317" r:id="rId11"/>
    <p:sldId id="315" r:id="rId12"/>
    <p:sldId id="316" r:id="rId13"/>
    <p:sldId id="318" r:id="rId14"/>
    <p:sldId id="319" r:id="rId15"/>
    <p:sldId id="320" r:id="rId16"/>
    <p:sldId id="321" r:id="rId17"/>
    <p:sldId id="322" r:id="rId18"/>
    <p:sldId id="323" r:id="rId19"/>
    <p:sldId id="324" r:id="rId20"/>
    <p:sldId id="305"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8iDSlQabnhBqzoZjt9QWbg==" hashData="/lJqHOfW0Xb/yzNfpIm70ezKBMKAMV7HjZntqoFpAxFOBI2q5FWafmZjNXCQC2Ja+G72RhcA5dCZfaKj+m9Eyw=="/>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116" d="100"/>
          <a:sy n="116" d="100"/>
        </p:scale>
        <p:origin x="336"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B1D147-4513-4AB8-B851-3CDD42F819E6}" type="datetimeFigureOut">
              <a:rPr lang="en-GB" smtClean="0"/>
              <a:t>11/10/2024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75363B-810C-4065-AEF7-90C1F8936BA4}" type="slidenum">
              <a:rPr lang="en-GB" smtClean="0"/>
              <a:t>‹#›</a:t>
            </a:fld>
            <a:endParaRPr lang="en-GB"/>
          </a:p>
        </p:txBody>
      </p:sp>
    </p:spTree>
    <p:extLst>
      <p:ext uri="{BB962C8B-B14F-4D97-AF65-F5344CB8AC3E}">
        <p14:creationId xmlns:p14="http://schemas.microsoft.com/office/powerpoint/2010/main" val="18804823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1" y="3602038"/>
            <a:ext cx="9144000" cy="1655762"/>
          </a:xfrm>
        </p:spPr>
        <p:txBody>
          <a:bodyPr/>
          <a:lstStyle>
            <a:lvl1pPr marL="0" indent="0" algn="ctr">
              <a:buNone/>
              <a:defRPr sz="2400"/>
            </a:lvl1pPr>
            <a:lvl2pPr marL="457185" indent="0" algn="ctr">
              <a:buNone/>
              <a:defRPr sz="2000"/>
            </a:lvl2pPr>
            <a:lvl3pPr marL="914369" indent="0" algn="ctr">
              <a:buNone/>
              <a:defRPr sz="1801"/>
            </a:lvl3pPr>
            <a:lvl4pPr marL="1371553" indent="0" algn="ctr">
              <a:buNone/>
              <a:defRPr sz="1600"/>
            </a:lvl4pPr>
            <a:lvl5pPr marL="1828738" indent="0" algn="ctr">
              <a:buNone/>
              <a:defRPr sz="1600"/>
            </a:lvl5pPr>
            <a:lvl6pPr marL="2285923" indent="0" algn="ctr">
              <a:buNone/>
              <a:defRPr sz="1600"/>
            </a:lvl6pPr>
            <a:lvl7pPr marL="2743107" indent="0" algn="ctr">
              <a:buNone/>
              <a:defRPr sz="1600"/>
            </a:lvl7pPr>
            <a:lvl8pPr marL="3200292" indent="0" algn="ctr">
              <a:buNone/>
              <a:defRPr sz="1600"/>
            </a:lvl8pPr>
            <a:lvl9pPr marL="3657476"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3135700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29407680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899"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199"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4764842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hought for the day">
    <p:bg>
      <p:bgPr>
        <a:solidFill>
          <a:srgbClr val="142A33"/>
        </a:solidFill>
        <a:effectLst/>
      </p:bgPr>
    </p:bg>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7" y="722977"/>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lvl1pPr>
              <a:defRPr>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white"/>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11/10/2024</a:t>
            </a:fld>
            <a:endParaRPr kumimoji="0" lang="en-GB" sz="12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lvl1pPr>
              <a:defRPr>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white"/>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6" name="Content Placeholder 5">
            <a:extLst>
              <a:ext uri="{FF2B5EF4-FFF2-40B4-BE49-F238E27FC236}">
                <a16:creationId xmlns:a16="http://schemas.microsoft.com/office/drawing/2014/main" id="{8F5FD7A6-CF27-D0FC-CD3E-D9ABE71A69BF}"/>
              </a:ext>
            </a:extLst>
          </p:cNvPr>
          <p:cNvSpPr>
            <a:spLocks noGrp="1"/>
          </p:cNvSpPr>
          <p:nvPr>
            <p:ph sz="quarter" idx="13"/>
          </p:nvPr>
        </p:nvSpPr>
        <p:spPr>
          <a:xfrm>
            <a:off x="1524000" y="885365"/>
            <a:ext cx="9144000" cy="5087270"/>
          </a:xfrm>
        </p:spPr>
        <p:txBody>
          <a:bodyPr>
            <a:normAutofit/>
          </a:bodyPr>
          <a:lstStyle>
            <a:lvl1pPr marL="0" indent="0">
              <a:buNone/>
              <a:defRPr sz="5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8" name="Content Placeholder 7">
            <a:extLst>
              <a:ext uri="{FF2B5EF4-FFF2-40B4-BE49-F238E27FC236}">
                <a16:creationId xmlns:a16="http://schemas.microsoft.com/office/drawing/2014/main" id="{7E61F2BF-9724-2BA9-43FC-90F9E1C2EE40}"/>
              </a:ext>
            </a:extLst>
          </p:cNvPr>
          <p:cNvSpPr>
            <a:spLocks noGrp="1"/>
          </p:cNvSpPr>
          <p:nvPr>
            <p:ph sz="quarter" idx="14" hasCustomPrompt="1"/>
          </p:nvPr>
        </p:nvSpPr>
        <p:spPr>
          <a:xfrm>
            <a:off x="4495966" y="219073"/>
            <a:ext cx="4480560" cy="565150"/>
          </a:xfrm>
        </p:spPr>
        <p:txBody>
          <a:bodyPr/>
          <a:lstStyle>
            <a:lvl1pPr marL="0" indent="0">
              <a:buNone/>
              <a:defRPr>
                <a:solidFill>
                  <a:schemeClr val="bg1"/>
                </a:solidFill>
              </a:defRPr>
            </a:lvl1pPr>
          </a:lstStyle>
          <a:p>
            <a:pPr lvl="0"/>
            <a:r>
              <a:rPr lang="en-US" dirty="0"/>
              <a:t>Thought for the Day</a:t>
            </a:r>
          </a:p>
        </p:txBody>
      </p:sp>
    </p:spTree>
    <p:extLst>
      <p:ext uri="{BB962C8B-B14F-4D97-AF65-F5344CB8AC3E}">
        <p14:creationId xmlns:p14="http://schemas.microsoft.com/office/powerpoint/2010/main" val="28489981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ormNotices">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7" y="722977"/>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11/10/2024</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6" name="Content Placeholder 5">
            <a:extLst>
              <a:ext uri="{FF2B5EF4-FFF2-40B4-BE49-F238E27FC236}">
                <a16:creationId xmlns:a16="http://schemas.microsoft.com/office/drawing/2014/main" id="{8F5FD7A6-CF27-D0FC-CD3E-D9ABE71A69BF}"/>
              </a:ext>
            </a:extLst>
          </p:cNvPr>
          <p:cNvSpPr>
            <a:spLocks noGrp="1"/>
          </p:cNvSpPr>
          <p:nvPr>
            <p:ph sz="quarter" idx="13"/>
          </p:nvPr>
        </p:nvSpPr>
        <p:spPr>
          <a:xfrm>
            <a:off x="1524000" y="885365"/>
            <a:ext cx="9144000" cy="50872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Box 4">
            <a:extLst>
              <a:ext uri="{FF2B5EF4-FFF2-40B4-BE49-F238E27FC236}">
                <a16:creationId xmlns:a16="http://schemas.microsoft.com/office/drawing/2014/main" id="{53766D18-996A-0B47-AEC7-4F6DBEFDFC51}"/>
              </a:ext>
            </a:extLst>
          </p:cNvPr>
          <p:cNvSpPr txBox="1"/>
          <p:nvPr userDrawn="1"/>
        </p:nvSpPr>
        <p:spPr>
          <a:xfrm>
            <a:off x="254000" y="170287"/>
            <a:ext cx="2133789"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a:noFill/>
                </a:ln>
                <a:solidFill>
                  <a:prstClr val="black"/>
                </a:solidFill>
                <a:effectLst/>
                <a:uLnTx/>
                <a:uFillTx/>
                <a:latin typeface="Calibri" panose="020F0502020204030204"/>
                <a:ea typeface="+mn-ea"/>
                <a:cs typeface="+mn-cs"/>
              </a:rPr>
              <a:t>Tutor </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Notices</a:t>
            </a:r>
          </a:p>
        </p:txBody>
      </p:sp>
    </p:spTree>
    <p:extLst>
      <p:ext uri="{BB962C8B-B14F-4D97-AF65-F5344CB8AC3E}">
        <p14:creationId xmlns:p14="http://schemas.microsoft.com/office/powerpoint/2010/main" val="22772276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WeeklyTopics">
    <p:spTree>
      <p:nvGrpSpPr>
        <p:cNvPr id="1" name=""/>
        <p:cNvGrpSpPr/>
        <p:nvPr/>
      </p:nvGrpSpPr>
      <p:grpSpPr>
        <a:xfrm>
          <a:off x="0" y="0"/>
          <a:ext cx="0" cy="0"/>
          <a:chOff x="0" y="0"/>
          <a:chExt cx="0" cy="0"/>
        </a:xfrm>
      </p:grpSpPr>
      <p:pic>
        <p:nvPicPr>
          <p:cNvPr id="7" name="Picture 6" descr="Background pattern&#10;&#10;Description automatically generated">
            <a:extLst>
              <a:ext uri="{FF2B5EF4-FFF2-40B4-BE49-F238E27FC236}">
                <a16:creationId xmlns:a16="http://schemas.microsoft.com/office/drawing/2014/main" id="{A491EEC0-558D-6ACB-E084-6414A1220195}"/>
              </a:ext>
            </a:extLst>
          </p:cNvPr>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252633" y="956734"/>
            <a:ext cx="5901266" cy="5901266"/>
          </a:xfrm>
          <a:prstGeom prst="rect">
            <a:avLst/>
          </a:prstGeom>
        </p:spPr>
      </p:pic>
      <p:sp>
        <p:nvSpPr>
          <p:cNvPr id="4" name="Date Placeholder 3">
            <a:extLst>
              <a:ext uri="{FF2B5EF4-FFF2-40B4-BE49-F238E27FC236}">
                <a16:creationId xmlns:a16="http://schemas.microsoft.com/office/drawing/2014/main" id="{E0A6B650-8229-F355-0AA7-1AC2F404267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11/10/2024</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5" name="Footer Placeholder 4">
            <a:extLst>
              <a:ext uri="{FF2B5EF4-FFF2-40B4-BE49-F238E27FC236}">
                <a16:creationId xmlns:a16="http://schemas.microsoft.com/office/drawing/2014/main" id="{D4690A8E-F23E-1D68-56F8-CC814F56457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6" name="Slide Number Placeholder 5">
            <a:extLst>
              <a:ext uri="{FF2B5EF4-FFF2-40B4-BE49-F238E27FC236}">
                <a16:creationId xmlns:a16="http://schemas.microsoft.com/office/drawing/2014/main" id="{FAD4EB72-E43E-DCD9-F87A-3F10F1933D2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pic>
        <p:nvPicPr>
          <p:cNvPr id="9" name="Picture 8">
            <a:extLst>
              <a:ext uri="{FF2B5EF4-FFF2-40B4-BE49-F238E27FC236}">
                <a16:creationId xmlns:a16="http://schemas.microsoft.com/office/drawing/2014/main" id="{E39044E1-3B00-7662-C79A-987CD8B7FEE0}"/>
              </a:ext>
            </a:extLst>
          </p:cNvPr>
          <p:cNvPicPr>
            <a:picLocks noChangeAspect="1"/>
          </p:cNvPicPr>
          <p:nvPr userDrawn="1"/>
        </p:nvPicPr>
        <p:blipFill>
          <a:blip r:embed="rId3"/>
          <a:stretch>
            <a:fillRect/>
          </a:stretch>
        </p:blipFill>
        <p:spPr>
          <a:xfrm>
            <a:off x="0" y="2"/>
            <a:ext cx="12192000" cy="107207"/>
          </a:xfrm>
          <a:prstGeom prst="rect">
            <a:avLst/>
          </a:prstGeom>
        </p:spPr>
      </p:pic>
      <p:sp>
        <p:nvSpPr>
          <p:cNvPr id="10" name="Content Placeholder 2">
            <a:extLst>
              <a:ext uri="{FF2B5EF4-FFF2-40B4-BE49-F238E27FC236}">
                <a16:creationId xmlns:a16="http://schemas.microsoft.com/office/drawing/2014/main" id="{7EA06688-325F-1275-B49F-9CC255BE871F}"/>
              </a:ext>
            </a:extLst>
          </p:cNvPr>
          <p:cNvSpPr>
            <a:spLocks noGrp="1"/>
          </p:cNvSpPr>
          <p:nvPr>
            <p:ph idx="13"/>
          </p:nvPr>
        </p:nvSpPr>
        <p:spPr>
          <a:xfrm>
            <a:off x="2264833" y="1780113"/>
            <a:ext cx="3530600" cy="1146175"/>
          </a:xfrm>
        </p:spPr>
        <p:txBody>
          <a:bodyPr>
            <a:noAutofit/>
          </a:bodyPr>
          <a:lstStyle>
            <a:lvl1pPr marL="0" indent="0">
              <a:buNone/>
              <a:defRPr sz="3200"/>
            </a:lvl1pPr>
          </a:lstStyle>
          <a:p>
            <a:pPr lvl="0"/>
            <a:r>
              <a:rPr lang="en-US"/>
              <a:t>Click to edit Master text styles</a:t>
            </a:r>
          </a:p>
        </p:txBody>
      </p:sp>
      <p:sp>
        <p:nvSpPr>
          <p:cNvPr id="12" name="Content Placeholder 2">
            <a:extLst>
              <a:ext uri="{FF2B5EF4-FFF2-40B4-BE49-F238E27FC236}">
                <a16:creationId xmlns:a16="http://schemas.microsoft.com/office/drawing/2014/main" id="{140D572E-EEA5-59D9-7FEE-D99B6630BBE7}"/>
              </a:ext>
            </a:extLst>
          </p:cNvPr>
          <p:cNvSpPr>
            <a:spLocks noGrp="1"/>
          </p:cNvSpPr>
          <p:nvPr>
            <p:ph idx="15"/>
          </p:nvPr>
        </p:nvSpPr>
        <p:spPr>
          <a:xfrm>
            <a:off x="8140701" y="1780113"/>
            <a:ext cx="3530600" cy="1146175"/>
          </a:xfrm>
        </p:spPr>
        <p:txBody>
          <a:bodyPr>
            <a:noAutofit/>
          </a:bodyPr>
          <a:lstStyle>
            <a:lvl1pPr marL="0" indent="0">
              <a:buNone/>
              <a:defRPr sz="3200"/>
            </a:lvl1pPr>
          </a:lstStyle>
          <a:p>
            <a:pPr lvl="0"/>
            <a:r>
              <a:rPr lang="en-US"/>
              <a:t>Click to edit Master text styles</a:t>
            </a:r>
          </a:p>
        </p:txBody>
      </p:sp>
      <p:sp>
        <p:nvSpPr>
          <p:cNvPr id="8" name="TextBox 7">
            <a:extLst>
              <a:ext uri="{FF2B5EF4-FFF2-40B4-BE49-F238E27FC236}">
                <a16:creationId xmlns:a16="http://schemas.microsoft.com/office/drawing/2014/main" id="{A259BCCC-30E3-CD78-56FF-9C5B73860882}"/>
              </a:ext>
            </a:extLst>
          </p:cNvPr>
          <p:cNvSpPr txBox="1"/>
          <p:nvPr userDrawn="1"/>
        </p:nvSpPr>
        <p:spPr>
          <a:xfrm>
            <a:off x="492369" y="558800"/>
            <a:ext cx="5559151"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This Week’s Tutor Times</a:t>
            </a:r>
          </a:p>
        </p:txBody>
      </p:sp>
      <p:sp>
        <p:nvSpPr>
          <p:cNvPr id="15" name="TextBox 14">
            <a:extLst>
              <a:ext uri="{FF2B5EF4-FFF2-40B4-BE49-F238E27FC236}">
                <a16:creationId xmlns:a16="http://schemas.microsoft.com/office/drawing/2014/main" id="{C19442F8-8DCB-B140-8834-61B3C20C4A2C}"/>
              </a:ext>
            </a:extLst>
          </p:cNvPr>
          <p:cNvSpPr txBox="1"/>
          <p:nvPr userDrawn="1"/>
        </p:nvSpPr>
        <p:spPr>
          <a:xfrm>
            <a:off x="537633" y="1648367"/>
            <a:ext cx="1727200"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0" b="1"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01</a:t>
            </a:r>
          </a:p>
        </p:txBody>
      </p:sp>
      <p:sp>
        <p:nvSpPr>
          <p:cNvPr id="16" name="TextBox 15">
            <a:extLst>
              <a:ext uri="{FF2B5EF4-FFF2-40B4-BE49-F238E27FC236}">
                <a16:creationId xmlns:a16="http://schemas.microsoft.com/office/drawing/2014/main" id="{EEA4DA85-D443-5D84-33A3-A3C9B944791A}"/>
              </a:ext>
            </a:extLst>
          </p:cNvPr>
          <p:cNvSpPr txBox="1"/>
          <p:nvPr userDrawn="1"/>
        </p:nvSpPr>
        <p:spPr>
          <a:xfrm>
            <a:off x="6417694" y="1635519"/>
            <a:ext cx="1727200"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0" b="1"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02</a:t>
            </a:r>
          </a:p>
        </p:txBody>
      </p:sp>
    </p:spTree>
    <p:extLst>
      <p:ext uri="{BB962C8B-B14F-4D97-AF65-F5344CB8AC3E}">
        <p14:creationId xmlns:p14="http://schemas.microsoft.com/office/powerpoint/2010/main" val="33812686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odaysTopics">
    <p:spTree>
      <p:nvGrpSpPr>
        <p:cNvPr id="1" name=""/>
        <p:cNvGrpSpPr/>
        <p:nvPr/>
      </p:nvGrpSpPr>
      <p:grpSpPr>
        <a:xfrm>
          <a:off x="0" y="0"/>
          <a:ext cx="0" cy="0"/>
          <a:chOff x="0" y="0"/>
          <a:chExt cx="0" cy="0"/>
        </a:xfrm>
      </p:grpSpPr>
      <p:pic>
        <p:nvPicPr>
          <p:cNvPr id="7" name="Picture 6" descr="Background pattern&#10;&#10;Description automatically generated">
            <a:extLst>
              <a:ext uri="{FF2B5EF4-FFF2-40B4-BE49-F238E27FC236}">
                <a16:creationId xmlns:a16="http://schemas.microsoft.com/office/drawing/2014/main" id="{A491EEC0-558D-6ACB-E084-6414A1220195}"/>
              </a:ext>
            </a:extLst>
          </p:cNvPr>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252633" y="956734"/>
            <a:ext cx="5901266" cy="5901266"/>
          </a:xfrm>
          <a:prstGeom prst="rect">
            <a:avLst/>
          </a:prstGeom>
        </p:spPr>
      </p:pic>
      <p:sp>
        <p:nvSpPr>
          <p:cNvPr id="4" name="Date Placeholder 3">
            <a:extLst>
              <a:ext uri="{FF2B5EF4-FFF2-40B4-BE49-F238E27FC236}">
                <a16:creationId xmlns:a16="http://schemas.microsoft.com/office/drawing/2014/main" id="{E0A6B650-8229-F355-0AA7-1AC2F404267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11/10/2024</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5" name="Footer Placeholder 4">
            <a:extLst>
              <a:ext uri="{FF2B5EF4-FFF2-40B4-BE49-F238E27FC236}">
                <a16:creationId xmlns:a16="http://schemas.microsoft.com/office/drawing/2014/main" id="{D4690A8E-F23E-1D68-56F8-CC814F56457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6" name="Slide Number Placeholder 5">
            <a:extLst>
              <a:ext uri="{FF2B5EF4-FFF2-40B4-BE49-F238E27FC236}">
                <a16:creationId xmlns:a16="http://schemas.microsoft.com/office/drawing/2014/main" id="{FAD4EB72-E43E-DCD9-F87A-3F10F1933D2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pic>
        <p:nvPicPr>
          <p:cNvPr id="9" name="Picture 8">
            <a:extLst>
              <a:ext uri="{FF2B5EF4-FFF2-40B4-BE49-F238E27FC236}">
                <a16:creationId xmlns:a16="http://schemas.microsoft.com/office/drawing/2014/main" id="{E39044E1-3B00-7662-C79A-987CD8B7FEE0}"/>
              </a:ext>
            </a:extLst>
          </p:cNvPr>
          <p:cNvPicPr>
            <a:picLocks noChangeAspect="1"/>
          </p:cNvPicPr>
          <p:nvPr userDrawn="1"/>
        </p:nvPicPr>
        <p:blipFill>
          <a:blip r:embed="rId3"/>
          <a:stretch>
            <a:fillRect/>
          </a:stretch>
        </p:blipFill>
        <p:spPr>
          <a:xfrm>
            <a:off x="0" y="2"/>
            <a:ext cx="12192000" cy="107207"/>
          </a:xfrm>
          <a:prstGeom prst="rect">
            <a:avLst/>
          </a:prstGeom>
        </p:spPr>
      </p:pic>
      <p:sp>
        <p:nvSpPr>
          <p:cNvPr id="10" name="Content Placeholder 2">
            <a:extLst>
              <a:ext uri="{FF2B5EF4-FFF2-40B4-BE49-F238E27FC236}">
                <a16:creationId xmlns:a16="http://schemas.microsoft.com/office/drawing/2014/main" id="{7EA06688-325F-1275-B49F-9CC255BE871F}"/>
              </a:ext>
            </a:extLst>
          </p:cNvPr>
          <p:cNvSpPr>
            <a:spLocks noGrp="1"/>
          </p:cNvSpPr>
          <p:nvPr>
            <p:ph idx="13"/>
          </p:nvPr>
        </p:nvSpPr>
        <p:spPr>
          <a:xfrm>
            <a:off x="2264833" y="1780113"/>
            <a:ext cx="3530600" cy="1146175"/>
          </a:xfrm>
        </p:spPr>
        <p:txBody>
          <a:bodyPr>
            <a:noAutofit/>
          </a:bodyPr>
          <a:lstStyle>
            <a:lvl1pPr marL="0" indent="0">
              <a:buNone/>
              <a:defRPr sz="3200"/>
            </a:lvl1pPr>
          </a:lstStyle>
          <a:p>
            <a:pPr lvl="0"/>
            <a:r>
              <a:rPr lang="en-US"/>
              <a:t>Click to edit Master text styles</a:t>
            </a:r>
          </a:p>
        </p:txBody>
      </p:sp>
      <p:sp>
        <p:nvSpPr>
          <p:cNvPr id="12" name="Content Placeholder 2">
            <a:extLst>
              <a:ext uri="{FF2B5EF4-FFF2-40B4-BE49-F238E27FC236}">
                <a16:creationId xmlns:a16="http://schemas.microsoft.com/office/drawing/2014/main" id="{140D572E-EEA5-59D9-7FEE-D99B6630BBE7}"/>
              </a:ext>
            </a:extLst>
          </p:cNvPr>
          <p:cNvSpPr>
            <a:spLocks noGrp="1"/>
          </p:cNvSpPr>
          <p:nvPr>
            <p:ph idx="15"/>
          </p:nvPr>
        </p:nvSpPr>
        <p:spPr>
          <a:xfrm>
            <a:off x="8140701" y="1780113"/>
            <a:ext cx="3530600" cy="1146175"/>
          </a:xfrm>
        </p:spPr>
        <p:txBody>
          <a:bodyPr>
            <a:noAutofit/>
          </a:bodyPr>
          <a:lstStyle>
            <a:lvl1pPr marL="0" indent="0">
              <a:buNone/>
              <a:defRPr sz="3200"/>
            </a:lvl1pPr>
          </a:lstStyle>
          <a:p>
            <a:pPr lvl="0"/>
            <a:r>
              <a:rPr lang="en-US"/>
              <a:t>Click to edit Master text styles</a:t>
            </a:r>
          </a:p>
        </p:txBody>
      </p:sp>
      <p:sp>
        <p:nvSpPr>
          <p:cNvPr id="8" name="TextBox 7">
            <a:extLst>
              <a:ext uri="{FF2B5EF4-FFF2-40B4-BE49-F238E27FC236}">
                <a16:creationId xmlns:a16="http://schemas.microsoft.com/office/drawing/2014/main" id="{A259BCCC-30E3-CD78-56FF-9C5B73860882}"/>
              </a:ext>
            </a:extLst>
          </p:cNvPr>
          <p:cNvSpPr txBox="1"/>
          <p:nvPr userDrawn="1"/>
        </p:nvSpPr>
        <p:spPr>
          <a:xfrm>
            <a:off x="492369" y="558800"/>
            <a:ext cx="4369209"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Today’s Tutor Time</a:t>
            </a:r>
          </a:p>
        </p:txBody>
      </p:sp>
      <p:sp>
        <p:nvSpPr>
          <p:cNvPr id="15" name="TextBox 14">
            <a:extLst>
              <a:ext uri="{FF2B5EF4-FFF2-40B4-BE49-F238E27FC236}">
                <a16:creationId xmlns:a16="http://schemas.microsoft.com/office/drawing/2014/main" id="{C19442F8-8DCB-B140-8834-61B3C20C4A2C}"/>
              </a:ext>
            </a:extLst>
          </p:cNvPr>
          <p:cNvSpPr txBox="1"/>
          <p:nvPr userDrawn="1"/>
        </p:nvSpPr>
        <p:spPr>
          <a:xfrm>
            <a:off x="537633" y="1648367"/>
            <a:ext cx="1727200"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0" b="1"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01</a:t>
            </a:r>
          </a:p>
        </p:txBody>
      </p:sp>
      <p:sp>
        <p:nvSpPr>
          <p:cNvPr id="16" name="TextBox 15">
            <a:extLst>
              <a:ext uri="{FF2B5EF4-FFF2-40B4-BE49-F238E27FC236}">
                <a16:creationId xmlns:a16="http://schemas.microsoft.com/office/drawing/2014/main" id="{EEA4DA85-D443-5D84-33A3-A3C9B944791A}"/>
              </a:ext>
            </a:extLst>
          </p:cNvPr>
          <p:cNvSpPr txBox="1"/>
          <p:nvPr userDrawn="1"/>
        </p:nvSpPr>
        <p:spPr>
          <a:xfrm>
            <a:off x="6417694" y="1635519"/>
            <a:ext cx="1727200"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0" b="1"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02</a:t>
            </a:r>
          </a:p>
        </p:txBody>
      </p:sp>
    </p:spTree>
    <p:extLst>
      <p:ext uri="{BB962C8B-B14F-4D97-AF65-F5344CB8AC3E}">
        <p14:creationId xmlns:p14="http://schemas.microsoft.com/office/powerpoint/2010/main" val="30471246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7" y="722977"/>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11/10/2024</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6" name="Content Placeholder 5">
            <a:extLst>
              <a:ext uri="{FF2B5EF4-FFF2-40B4-BE49-F238E27FC236}">
                <a16:creationId xmlns:a16="http://schemas.microsoft.com/office/drawing/2014/main" id="{8F5FD7A6-CF27-D0FC-CD3E-D9ABE71A69BF}"/>
              </a:ext>
            </a:extLst>
          </p:cNvPr>
          <p:cNvSpPr>
            <a:spLocks noGrp="1"/>
          </p:cNvSpPr>
          <p:nvPr>
            <p:ph sz="quarter" idx="13"/>
          </p:nvPr>
        </p:nvSpPr>
        <p:spPr>
          <a:xfrm>
            <a:off x="1524000" y="885365"/>
            <a:ext cx="9144000" cy="50872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7">
            <a:extLst>
              <a:ext uri="{FF2B5EF4-FFF2-40B4-BE49-F238E27FC236}">
                <a16:creationId xmlns:a16="http://schemas.microsoft.com/office/drawing/2014/main" id="{7E61F2BF-9724-2BA9-43FC-90F9E1C2EE40}"/>
              </a:ext>
            </a:extLst>
          </p:cNvPr>
          <p:cNvSpPr>
            <a:spLocks noGrp="1"/>
          </p:cNvSpPr>
          <p:nvPr>
            <p:ph sz="quarter" idx="14"/>
          </p:nvPr>
        </p:nvSpPr>
        <p:spPr>
          <a:xfrm>
            <a:off x="342900" y="234950"/>
            <a:ext cx="5289550" cy="565150"/>
          </a:xfrm>
        </p:spPr>
        <p:txBody>
          <a:bodyPr>
            <a:noAutofit/>
          </a:bodyPr>
          <a:lstStyle>
            <a:lvl1pPr marL="0" indent="0">
              <a:buNone/>
              <a:defRPr sz="2000"/>
            </a:lvl1pPr>
          </a:lstStyle>
          <a:p>
            <a:pPr lvl="0"/>
            <a:r>
              <a:rPr lang="en-US" dirty="0"/>
              <a:t>Click to edit Master text styles</a:t>
            </a: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11703" y="261865"/>
            <a:ext cx="3964881" cy="473614"/>
          </a:xfrm>
          <a:prstGeom prst="rect">
            <a:avLst/>
          </a:prstGeom>
        </p:spPr>
      </p:pic>
    </p:spTree>
    <p:extLst>
      <p:ext uri="{BB962C8B-B14F-4D97-AF65-F5344CB8AC3E}">
        <p14:creationId xmlns:p14="http://schemas.microsoft.com/office/powerpoint/2010/main" val="8776586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Doub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7" y="722977"/>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11/10/2024</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8" name="Content Placeholder 7">
            <a:extLst>
              <a:ext uri="{FF2B5EF4-FFF2-40B4-BE49-F238E27FC236}">
                <a16:creationId xmlns:a16="http://schemas.microsoft.com/office/drawing/2014/main" id="{7E61F2BF-9724-2BA9-43FC-90F9E1C2EE40}"/>
              </a:ext>
            </a:extLst>
          </p:cNvPr>
          <p:cNvSpPr>
            <a:spLocks noGrp="1"/>
          </p:cNvSpPr>
          <p:nvPr>
            <p:ph sz="quarter" idx="14"/>
          </p:nvPr>
        </p:nvSpPr>
        <p:spPr>
          <a:xfrm>
            <a:off x="342900" y="234950"/>
            <a:ext cx="5289550" cy="402048"/>
          </a:xfrm>
        </p:spPr>
        <p:txBody>
          <a:bodyPr>
            <a:noAutofit/>
          </a:bodyPr>
          <a:lstStyle>
            <a:lvl1pPr marL="0" indent="0">
              <a:buNone/>
              <a:defRPr sz="2000"/>
            </a:lvl1pPr>
          </a:lstStyle>
          <a:p>
            <a:pPr lvl="0"/>
            <a:r>
              <a:rPr lang="en-US" dirty="0"/>
              <a:t>Click to edit Master text styles</a:t>
            </a:r>
          </a:p>
        </p:txBody>
      </p:sp>
      <p:sp>
        <p:nvSpPr>
          <p:cNvPr id="5" name="Content Placeholder 5">
            <a:extLst>
              <a:ext uri="{FF2B5EF4-FFF2-40B4-BE49-F238E27FC236}">
                <a16:creationId xmlns:a16="http://schemas.microsoft.com/office/drawing/2014/main" id="{71734F38-48B8-5B00-12E7-941380A48B43}"/>
              </a:ext>
            </a:extLst>
          </p:cNvPr>
          <p:cNvSpPr>
            <a:spLocks noGrp="1"/>
          </p:cNvSpPr>
          <p:nvPr>
            <p:ph sz="quarter" idx="15"/>
          </p:nvPr>
        </p:nvSpPr>
        <p:spPr>
          <a:xfrm>
            <a:off x="195384" y="1315091"/>
            <a:ext cx="5599724" cy="465754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5">
            <a:extLst>
              <a:ext uri="{FF2B5EF4-FFF2-40B4-BE49-F238E27FC236}">
                <a16:creationId xmlns:a16="http://schemas.microsoft.com/office/drawing/2014/main" id="{B610A50F-1A97-91FE-C949-C1A961A4C90E}"/>
              </a:ext>
            </a:extLst>
          </p:cNvPr>
          <p:cNvSpPr>
            <a:spLocks noGrp="1"/>
          </p:cNvSpPr>
          <p:nvPr>
            <p:ph sz="quarter" idx="16"/>
          </p:nvPr>
        </p:nvSpPr>
        <p:spPr>
          <a:xfrm>
            <a:off x="6096000" y="1315091"/>
            <a:ext cx="5697416" cy="465754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9946F394-09A1-0E39-BAA9-4A2D6740F837}"/>
              </a:ext>
            </a:extLst>
          </p:cNvPr>
          <p:cNvSpPr>
            <a:spLocks noGrp="1"/>
          </p:cNvSpPr>
          <p:nvPr>
            <p:ph type="body" sz="quarter" idx="17"/>
          </p:nvPr>
        </p:nvSpPr>
        <p:spPr>
          <a:xfrm>
            <a:off x="2566988" y="722977"/>
            <a:ext cx="7058025" cy="524678"/>
          </a:xfrm>
        </p:spPr>
        <p:txBody>
          <a:bodyPr/>
          <a:lstStyle>
            <a:lvl1pPr marL="0" indent="0" algn="ctr">
              <a:buNone/>
              <a:defRPr/>
            </a:lvl1pPr>
          </a:lstStyle>
          <a:p>
            <a:pPr lvl="0"/>
            <a:endParaRPr lang="en-GB"/>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11703" y="261865"/>
            <a:ext cx="3964881" cy="473614"/>
          </a:xfrm>
          <a:prstGeom prst="rect">
            <a:avLst/>
          </a:prstGeom>
        </p:spPr>
      </p:pic>
    </p:spTree>
    <p:extLst>
      <p:ext uri="{BB962C8B-B14F-4D97-AF65-F5344CB8AC3E}">
        <p14:creationId xmlns:p14="http://schemas.microsoft.com/office/powerpoint/2010/main" val="39704993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Trip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7" y="722977"/>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11/10/2024</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8" name="Content Placeholder 7">
            <a:extLst>
              <a:ext uri="{FF2B5EF4-FFF2-40B4-BE49-F238E27FC236}">
                <a16:creationId xmlns:a16="http://schemas.microsoft.com/office/drawing/2014/main" id="{7E61F2BF-9724-2BA9-43FC-90F9E1C2EE40}"/>
              </a:ext>
            </a:extLst>
          </p:cNvPr>
          <p:cNvSpPr>
            <a:spLocks noGrp="1"/>
          </p:cNvSpPr>
          <p:nvPr>
            <p:ph sz="quarter" idx="14"/>
          </p:nvPr>
        </p:nvSpPr>
        <p:spPr>
          <a:xfrm>
            <a:off x="342900" y="234950"/>
            <a:ext cx="5289550" cy="565150"/>
          </a:xfrm>
        </p:spPr>
        <p:txBody>
          <a:bodyPr>
            <a:noAutofit/>
          </a:bodyPr>
          <a:lstStyle>
            <a:lvl1pPr marL="0" indent="0">
              <a:buNone/>
              <a:defRPr sz="2000"/>
            </a:lvl1pPr>
          </a:lstStyle>
          <a:p>
            <a:pPr lvl="0"/>
            <a:r>
              <a:rPr lang="en-US"/>
              <a:t>Click to edit Master text styles</a:t>
            </a:r>
          </a:p>
        </p:txBody>
      </p:sp>
      <p:sp>
        <p:nvSpPr>
          <p:cNvPr id="5" name="Content Placeholder 5">
            <a:extLst>
              <a:ext uri="{FF2B5EF4-FFF2-40B4-BE49-F238E27FC236}">
                <a16:creationId xmlns:a16="http://schemas.microsoft.com/office/drawing/2014/main" id="{0250340C-2EF6-5D1E-7E68-772BB8A3FE89}"/>
              </a:ext>
            </a:extLst>
          </p:cNvPr>
          <p:cNvSpPr>
            <a:spLocks noGrp="1"/>
          </p:cNvSpPr>
          <p:nvPr>
            <p:ph sz="quarter" idx="15"/>
          </p:nvPr>
        </p:nvSpPr>
        <p:spPr>
          <a:xfrm>
            <a:off x="342900" y="887591"/>
            <a:ext cx="3553069" cy="50872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5">
            <a:extLst>
              <a:ext uri="{FF2B5EF4-FFF2-40B4-BE49-F238E27FC236}">
                <a16:creationId xmlns:a16="http://schemas.microsoft.com/office/drawing/2014/main" id="{9F126F01-5742-70B5-17B2-8ABE4CDA2B45}"/>
              </a:ext>
            </a:extLst>
          </p:cNvPr>
          <p:cNvSpPr>
            <a:spLocks noGrp="1"/>
          </p:cNvSpPr>
          <p:nvPr>
            <p:ph sz="quarter" idx="16"/>
          </p:nvPr>
        </p:nvSpPr>
        <p:spPr>
          <a:xfrm>
            <a:off x="4319466" y="885365"/>
            <a:ext cx="3553069" cy="50872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Content Placeholder 5">
            <a:extLst>
              <a:ext uri="{FF2B5EF4-FFF2-40B4-BE49-F238E27FC236}">
                <a16:creationId xmlns:a16="http://schemas.microsoft.com/office/drawing/2014/main" id="{5EF9BD21-DC60-80CB-1732-0D764CDE3509}"/>
              </a:ext>
            </a:extLst>
          </p:cNvPr>
          <p:cNvSpPr>
            <a:spLocks noGrp="1"/>
          </p:cNvSpPr>
          <p:nvPr>
            <p:ph sz="quarter" idx="17"/>
          </p:nvPr>
        </p:nvSpPr>
        <p:spPr>
          <a:xfrm>
            <a:off x="8296031" y="885365"/>
            <a:ext cx="3553069" cy="50872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759462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ContentDoub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8" y="722978"/>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fld id="{9BD23B10-5F6E-4C31-BD4A-EB0C393B227D}" type="datetimeFigureOut">
              <a:rPr lang="en-GB" smtClean="0"/>
              <a:t>11/10/2024</a:t>
            </a:fld>
            <a:endParaRPr lang="en-GB"/>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fld id="{FC676166-4FC4-466E-B78C-00BED8E29C44}" type="slidenum">
              <a:rPr lang="en-GB" smtClean="0"/>
              <a:t>‹#›</a:t>
            </a:fld>
            <a:endParaRPr lang="en-GB"/>
          </a:p>
        </p:txBody>
      </p:sp>
      <p:sp>
        <p:nvSpPr>
          <p:cNvPr id="5" name="Content Placeholder 5">
            <a:extLst>
              <a:ext uri="{FF2B5EF4-FFF2-40B4-BE49-F238E27FC236}">
                <a16:creationId xmlns:a16="http://schemas.microsoft.com/office/drawing/2014/main" id="{71734F38-48B8-5B00-12E7-941380A48B43}"/>
              </a:ext>
            </a:extLst>
          </p:cNvPr>
          <p:cNvSpPr>
            <a:spLocks noGrp="1"/>
          </p:cNvSpPr>
          <p:nvPr>
            <p:ph sz="quarter" idx="15"/>
          </p:nvPr>
        </p:nvSpPr>
        <p:spPr>
          <a:xfrm>
            <a:off x="195384" y="1315092"/>
            <a:ext cx="5599724" cy="465754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5">
            <a:extLst>
              <a:ext uri="{FF2B5EF4-FFF2-40B4-BE49-F238E27FC236}">
                <a16:creationId xmlns:a16="http://schemas.microsoft.com/office/drawing/2014/main" id="{B610A50F-1A97-91FE-C949-C1A961A4C90E}"/>
              </a:ext>
            </a:extLst>
          </p:cNvPr>
          <p:cNvSpPr>
            <a:spLocks noGrp="1"/>
          </p:cNvSpPr>
          <p:nvPr>
            <p:ph sz="quarter" idx="16"/>
          </p:nvPr>
        </p:nvSpPr>
        <p:spPr>
          <a:xfrm>
            <a:off x="6096000" y="1315092"/>
            <a:ext cx="5697416" cy="465754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9946F394-09A1-0E39-BAA9-4A2D6740F837}"/>
              </a:ext>
            </a:extLst>
          </p:cNvPr>
          <p:cNvSpPr>
            <a:spLocks noGrp="1"/>
          </p:cNvSpPr>
          <p:nvPr>
            <p:ph type="body" sz="quarter" idx="17"/>
          </p:nvPr>
        </p:nvSpPr>
        <p:spPr>
          <a:xfrm>
            <a:off x="2566989" y="722978"/>
            <a:ext cx="7058025" cy="524678"/>
          </a:xfrm>
        </p:spPr>
        <p:txBody>
          <a:bodyPr/>
          <a:lstStyle>
            <a:lvl1pPr marL="0" indent="0" algn="ctr">
              <a:buNone/>
              <a:defRPr/>
            </a:lvl1pPr>
          </a:lstStyle>
          <a:p>
            <a:pPr lvl="0"/>
            <a:endParaRPr lang="en-GB"/>
          </a:p>
        </p:txBody>
      </p:sp>
    </p:spTree>
    <p:extLst>
      <p:ext uri="{BB962C8B-B14F-4D97-AF65-F5344CB8AC3E}">
        <p14:creationId xmlns:p14="http://schemas.microsoft.com/office/powerpoint/2010/main" val="27931520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1913920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_ContentDoub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8" y="722978"/>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fld id="{9BD23B10-5F6E-4C31-BD4A-EB0C393B227D}" type="datetimeFigureOut">
              <a:rPr lang="en-GB" smtClean="0"/>
              <a:t>11/10/2024</a:t>
            </a:fld>
            <a:endParaRPr lang="en-GB"/>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fld id="{FC676166-4FC4-466E-B78C-00BED8E29C44}" type="slidenum">
              <a:rPr lang="en-GB" smtClean="0"/>
              <a:t>‹#›</a:t>
            </a:fld>
            <a:endParaRPr lang="en-GB"/>
          </a:p>
        </p:txBody>
      </p:sp>
      <p:sp>
        <p:nvSpPr>
          <p:cNvPr id="5" name="Content Placeholder 5">
            <a:extLst>
              <a:ext uri="{FF2B5EF4-FFF2-40B4-BE49-F238E27FC236}">
                <a16:creationId xmlns:a16="http://schemas.microsoft.com/office/drawing/2014/main" id="{71734F38-48B8-5B00-12E7-941380A48B43}"/>
              </a:ext>
            </a:extLst>
          </p:cNvPr>
          <p:cNvSpPr>
            <a:spLocks noGrp="1"/>
          </p:cNvSpPr>
          <p:nvPr>
            <p:ph sz="quarter" idx="15"/>
          </p:nvPr>
        </p:nvSpPr>
        <p:spPr>
          <a:xfrm>
            <a:off x="195384" y="1315092"/>
            <a:ext cx="5599724" cy="465754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5">
            <a:extLst>
              <a:ext uri="{FF2B5EF4-FFF2-40B4-BE49-F238E27FC236}">
                <a16:creationId xmlns:a16="http://schemas.microsoft.com/office/drawing/2014/main" id="{B610A50F-1A97-91FE-C949-C1A961A4C90E}"/>
              </a:ext>
            </a:extLst>
          </p:cNvPr>
          <p:cNvSpPr>
            <a:spLocks noGrp="1"/>
          </p:cNvSpPr>
          <p:nvPr>
            <p:ph sz="quarter" idx="16"/>
          </p:nvPr>
        </p:nvSpPr>
        <p:spPr>
          <a:xfrm>
            <a:off x="6096000" y="1315092"/>
            <a:ext cx="5697416" cy="465754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9946F394-09A1-0E39-BAA9-4A2D6740F837}"/>
              </a:ext>
            </a:extLst>
          </p:cNvPr>
          <p:cNvSpPr>
            <a:spLocks noGrp="1"/>
          </p:cNvSpPr>
          <p:nvPr>
            <p:ph type="body" sz="quarter" idx="17"/>
          </p:nvPr>
        </p:nvSpPr>
        <p:spPr>
          <a:xfrm>
            <a:off x="2566989" y="722978"/>
            <a:ext cx="7058025" cy="524678"/>
          </a:xfrm>
        </p:spPr>
        <p:txBody>
          <a:bodyPr/>
          <a:lstStyle>
            <a:lvl1pPr marL="0" indent="0" algn="ctr">
              <a:buNone/>
              <a:defRPr/>
            </a:lvl1pPr>
          </a:lstStyle>
          <a:p>
            <a:pPr lvl="0"/>
            <a:endParaRPr lang="en-GB"/>
          </a:p>
        </p:txBody>
      </p:sp>
    </p:spTree>
    <p:extLst>
      <p:ext uri="{BB962C8B-B14F-4D97-AF65-F5344CB8AC3E}">
        <p14:creationId xmlns:p14="http://schemas.microsoft.com/office/powerpoint/2010/main" val="7721891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_ContentDoub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8" y="722978"/>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fld id="{9BD23B10-5F6E-4C31-BD4A-EB0C393B227D}" type="datetimeFigureOut">
              <a:rPr lang="en-GB" smtClean="0"/>
              <a:t>11/10/2024</a:t>
            </a:fld>
            <a:endParaRPr lang="en-GB"/>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fld id="{FC676166-4FC4-466E-B78C-00BED8E29C44}" type="slidenum">
              <a:rPr lang="en-GB" smtClean="0"/>
              <a:t>‹#›</a:t>
            </a:fld>
            <a:endParaRPr lang="en-GB"/>
          </a:p>
        </p:txBody>
      </p:sp>
      <p:sp>
        <p:nvSpPr>
          <p:cNvPr id="5" name="Content Placeholder 5">
            <a:extLst>
              <a:ext uri="{FF2B5EF4-FFF2-40B4-BE49-F238E27FC236}">
                <a16:creationId xmlns:a16="http://schemas.microsoft.com/office/drawing/2014/main" id="{71734F38-48B8-5B00-12E7-941380A48B43}"/>
              </a:ext>
            </a:extLst>
          </p:cNvPr>
          <p:cNvSpPr>
            <a:spLocks noGrp="1"/>
          </p:cNvSpPr>
          <p:nvPr>
            <p:ph sz="quarter" idx="15"/>
          </p:nvPr>
        </p:nvSpPr>
        <p:spPr>
          <a:xfrm>
            <a:off x="195384" y="1315092"/>
            <a:ext cx="5599724" cy="465754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5">
            <a:extLst>
              <a:ext uri="{FF2B5EF4-FFF2-40B4-BE49-F238E27FC236}">
                <a16:creationId xmlns:a16="http://schemas.microsoft.com/office/drawing/2014/main" id="{B610A50F-1A97-91FE-C949-C1A961A4C90E}"/>
              </a:ext>
            </a:extLst>
          </p:cNvPr>
          <p:cNvSpPr>
            <a:spLocks noGrp="1"/>
          </p:cNvSpPr>
          <p:nvPr>
            <p:ph sz="quarter" idx="16"/>
          </p:nvPr>
        </p:nvSpPr>
        <p:spPr>
          <a:xfrm>
            <a:off x="6096000" y="1315092"/>
            <a:ext cx="5697416" cy="465754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9946F394-09A1-0E39-BAA9-4A2D6740F837}"/>
              </a:ext>
            </a:extLst>
          </p:cNvPr>
          <p:cNvSpPr>
            <a:spLocks noGrp="1"/>
          </p:cNvSpPr>
          <p:nvPr>
            <p:ph type="body" sz="quarter" idx="17"/>
          </p:nvPr>
        </p:nvSpPr>
        <p:spPr>
          <a:xfrm>
            <a:off x="2566989" y="722978"/>
            <a:ext cx="7058025" cy="524678"/>
          </a:xfrm>
        </p:spPr>
        <p:txBody>
          <a:bodyPr/>
          <a:lstStyle>
            <a:lvl1pPr marL="0" indent="0" algn="ctr">
              <a:buNone/>
              <a:defRPr/>
            </a:lvl1pPr>
          </a:lstStyle>
          <a:p>
            <a:pPr lvl="0"/>
            <a:endParaRPr lang="en-GB"/>
          </a:p>
        </p:txBody>
      </p:sp>
    </p:spTree>
    <p:extLst>
      <p:ext uri="{BB962C8B-B14F-4D97-AF65-F5344CB8AC3E}">
        <p14:creationId xmlns:p14="http://schemas.microsoft.com/office/powerpoint/2010/main" val="40036045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5_ContentDoub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8" y="722978"/>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fld id="{9BD23B10-5F6E-4C31-BD4A-EB0C393B227D}" type="datetimeFigureOut">
              <a:rPr lang="en-GB" smtClean="0"/>
              <a:t>11/10/2024</a:t>
            </a:fld>
            <a:endParaRPr lang="en-GB"/>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fld id="{FC676166-4FC4-466E-B78C-00BED8E29C44}" type="slidenum">
              <a:rPr lang="en-GB" smtClean="0"/>
              <a:t>‹#›</a:t>
            </a:fld>
            <a:endParaRPr lang="en-GB"/>
          </a:p>
        </p:txBody>
      </p:sp>
      <p:sp>
        <p:nvSpPr>
          <p:cNvPr id="5" name="Content Placeholder 5">
            <a:extLst>
              <a:ext uri="{FF2B5EF4-FFF2-40B4-BE49-F238E27FC236}">
                <a16:creationId xmlns:a16="http://schemas.microsoft.com/office/drawing/2014/main" id="{71734F38-48B8-5B00-12E7-941380A48B43}"/>
              </a:ext>
            </a:extLst>
          </p:cNvPr>
          <p:cNvSpPr>
            <a:spLocks noGrp="1"/>
          </p:cNvSpPr>
          <p:nvPr>
            <p:ph sz="quarter" idx="15"/>
          </p:nvPr>
        </p:nvSpPr>
        <p:spPr>
          <a:xfrm>
            <a:off x="195384" y="1315092"/>
            <a:ext cx="5599724" cy="465754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5">
            <a:extLst>
              <a:ext uri="{FF2B5EF4-FFF2-40B4-BE49-F238E27FC236}">
                <a16:creationId xmlns:a16="http://schemas.microsoft.com/office/drawing/2014/main" id="{B610A50F-1A97-91FE-C949-C1A961A4C90E}"/>
              </a:ext>
            </a:extLst>
          </p:cNvPr>
          <p:cNvSpPr>
            <a:spLocks noGrp="1"/>
          </p:cNvSpPr>
          <p:nvPr>
            <p:ph sz="quarter" idx="16"/>
          </p:nvPr>
        </p:nvSpPr>
        <p:spPr>
          <a:xfrm>
            <a:off x="6096000" y="1315092"/>
            <a:ext cx="5697416" cy="465754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9946F394-09A1-0E39-BAA9-4A2D6740F837}"/>
              </a:ext>
            </a:extLst>
          </p:cNvPr>
          <p:cNvSpPr>
            <a:spLocks noGrp="1"/>
          </p:cNvSpPr>
          <p:nvPr>
            <p:ph type="body" sz="quarter" idx="17"/>
          </p:nvPr>
        </p:nvSpPr>
        <p:spPr>
          <a:xfrm>
            <a:off x="2566989" y="722978"/>
            <a:ext cx="7058025" cy="524678"/>
          </a:xfrm>
        </p:spPr>
        <p:txBody>
          <a:bodyPr/>
          <a:lstStyle>
            <a:lvl1pPr marL="0" indent="0" algn="ctr">
              <a:buNone/>
              <a:defRPr/>
            </a:lvl1pPr>
          </a:lstStyle>
          <a:p>
            <a:pPr lvl="0"/>
            <a:endParaRPr lang="en-GB"/>
          </a:p>
        </p:txBody>
      </p:sp>
    </p:spTree>
    <p:extLst>
      <p:ext uri="{BB962C8B-B14F-4D97-AF65-F5344CB8AC3E}">
        <p14:creationId xmlns:p14="http://schemas.microsoft.com/office/powerpoint/2010/main" val="20910987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6_ContentDoub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8" y="722978"/>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fld id="{9BD23B10-5F6E-4C31-BD4A-EB0C393B227D}" type="datetimeFigureOut">
              <a:rPr lang="en-GB" smtClean="0"/>
              <a:t>11/10/2024</a:t>
            </a:fld>
            <a:endParaRPr lang="en-GB"/>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fld id="{FC676166-4FC4-466E-B78C-00BED8E29C44}" type="slidenum">
              <a:rPr lang="en-GB" smtClean="0"/>
              <a:t>‹#›</a:t>
            </a:fld>
            <a:endParaRPr lang="en-GB"/>
          </a:p>
        </p:txBody>
      </p:sp>
      <p:sp>
        <p:nvSpPr>
          <p:cNvPr id="5" name="Content Placeholder 5">
            <a:extLst>
              <a:ext uri="{FF2B5EF4-FFF2-40B4-BE49-F238E27FC236}">
                <a16:creationId xmlns:a16="http://schemas.microsoft.com/office/drawing/2014/main" id="{71734F38-48B8-5B00-12E7-941380A48B43}"/>
              </a:ext>
            </a:extLst>
          </p:cNvPr>
          <p:cNvSpPr>
            <a:spLocks noGrp="1"/>
          </p:cNvSpPr>
          <p:nvPr>
            <p:ph sz="quarter" idx="15"/>
          </p:nvPr>
        </p:nvSpPr>
        <p:spPr>
          <a:xfrm>
            <a:off x="195384" y="1315092"/>
            <a:ext cx="5599724" cy="465754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5">
            <a:extLst>
              <a:ext uri="{FF2B5EF4-FFF2-40B4-BE49-F238E27FC236}">
                <a16:creationId xmlns:a16="http://schemas.microsoft.com/office/drawing/2014/main" id="{B610A50F-1A97-91FE-C949-C1A961A4C90E}"/>
              </a:ext>
            </a:extLst>
          </p:cNvPr>
          <p:cNvSpPr>
            <a:spLocks noGrp="1"/>
          </p:cNvSpPr>
          <p:nvPr>
            <p:ph sz="quarter" idx="16"/>
          </p:nvPr>
        </p:nvSpPr>
        <p:spPr>
          <a:xfrm>
            <a:off x="6096000" y="1315092"/>
            <a:ext cx="5697416" cy="465754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9946F394-09A1-0E39-BAA9-4A2D6740F837}"/>
              </a:ext>
            </a:extLst>
          </p:cNvPr>
          <p:cNvSpPr>
            <a:spLocks noGrp="1"/>
          </p:cNvSpPr>
          <p:nvPr>
            <p:ph type="body" sz="quarter" idx="17"/>
          </p:nvPr>
        </p:nvSpPr>
        <p:spPr>
          <a:xfrm>
            <a:off x="2566989" y="722978"/>
            <a:ext cx="7058025" cy="524678"/>
          </a:xfrm>
        </p:spPr>
        <p:txBody>
          <a:bodyPr/>
          <a:lstStyle>
            <a:lvl1pPr marL="0" indent="0" algn="ctr">
              <a:buNone/>
              <a:defRPr/>
            </a:lvl1pPr>
          </a:lstStyle>
          <a:p>
            <a:pPr lvl="0"/>
            <a:endParaRPr lang="en-GB"/>
          </a:p>
        </p:txBody>
      </p:sp>
    </p:spTree>
    <p:extLst>
      <p:ext uri="{BB962C8B-B14F-4D97-AF65-F5344CB8AC3E}">
        <p14:creationId xmlns:p14="http://schemas.microsoft.com/office/powerpoint/2010/main" val="41976083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7_ContentDoub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8" y="722978"/>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fld id="{9BD23B10-5F6E-4C31-BD4A-EB0C393B227D}" type="datetimeFigureOut">
              <a:rPr lang="en-GB" smtClean="0"/>
              <a:t>11/10/2024</a:t>
            </a:fld>
            <a:endParaRPr lang="en-GB"/>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fld id="{FC676166-4FC4-466E-B78C-00BED8E29C44}" type="slidenum">
              <a:rPr lang="en-GB" smtClean="0"/>
              <a:t>‹#›</a:t>
            </a:fld>
            <a:endParaRPr lang="en-GB"/>
          </a:p>
        </p:txBody>
      </p:sp>
      <p:sp>
        <p:nvSpPr>
          <p:cNvPr id="5" name="Content Placeholder 5">
            <a:extLst>
              <a:ext uri="{FF2B5EF4-FFF2-40B4-BE49-F238E27FC236}">
                <a16:creationId xmlns:a16="http://schemas.microsoft.com/office/drawing/2014/main" id="{71734F38-48B8-5B00-12E7-941380A48B43}"/>
              </a:ext>
            </a:extLst>
          </p:cNvPr>
          <p:cNvSpPr>
            <a:spLocks noGrp="1"/>
          </p:cNvSpPr>
          <p:nvPr>
            <p:ph sz="quarter" idx="15"/>
          </p:nvPr>
        </p:nvSpPr>
        <p:spPr>
          <a:xfrm>
            <a:off x="195384" y="1315092"/>
            <a:ext cx="5599724" cy="465754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5">
            <a:extLst>
              <a:ext uri="{FF2B5EF4-FFF2-40B4-BE49-F238E27FC236}">
                <a16:creationId xmlns:a16="http://schemas.microsoft.com/office/drawing/2014/main" id="{B610A50F-1A97-91FE-C949-C1A961A4C90E}"/>
              </a:ext>
            </a:extLst>
          </p:cNvPr>
          <p:cNvSpPr>
            <a:spLocks noGrp="1"/>
          </p:cNvSpPr>
          <p:nvPr>
            <p:ph sz="quarter" idx="16"/>
          </p:nvPr>
        </p:nvSpPr>
        <p:spPr>
          <a:xfrm>
            <a:off x="6096000" y="1315092"/>
            <a:ext cx="5697416" cy="465754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9946F394-09A1-0E39-BAA9-4A2D6740F837}"/>
              </a:ext>
            </a:extLst>
          </p:cNvPr>
          <p:cNvSpPr>
            <a:spLocks noGrp="1"/>
          </p:cNvSpPr>
          <p:nvPr>
            <p:ph type="body" sz="quarter" idx="17"/>
          </p:nvPr>
        </p:nvSpPr>
        <p:spPr>
          <a:xfrm>
            <a:off x="2566989" y="722978"/>
            <a:ext cx="7058025" cy="524678"/>
          </a:xfrm>
        </p:spPr>
        <p:txBody>
          <a:bodyPr/>
          <a:lstStyle>
            <a:lvl1pPr marL="0" indent="0" algn="ctr">
              <a:buNone/>
              <a:defRPr/>
            </a:lvl1pPr>
          </a:lstStyle>
          <a:p>
            <a:pPr lvl="0"/>
            <a:endParaRPr lang="en-GB"/>
          </a:p>
        </p:txBody>
      </p:sp>
    </p:spTree>
    <p:extLst>
      <p:ext uri="{BB962C8B-B14F-4D97-AF65-F5344CB8AC3E}">
        <p14:creationId xmlns:p14="http://schemas.microsoft.com/office/powerpoint/2010/main" val="20446341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8_ContentDoub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8" y="722978"/>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fld id="{9BD23B10-5F6E-4C31-BD4A-EB0C393B227D}" type="datetimeFigureOut">
              <a:rPr lang="en-GB" smtClean="0"/>
              <a:t>11/10/2024</a:t>
            </a:fld>
            <a:endParaRPr lang="en-GB"/>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fld id="{FC676166-4FC4-466E-B78C-00BED8E29C44}" type="slidenum">
              <a:rPr lang="en-GB" smtClean="0"/>
              <a:t>‹#›</a:t>
            </a:fld>
            <a:endParaRPr lang="en-GB"/>
          </a:p>
        </p:txBody>
      </p:sp>
      <p:sp>
        <p:nvSpPr>
          <p:cNvPr id="5" name="Content Placeholder 5">
            <a:extLst>
              <a:ext uri="{FF2B5EF4-FFF2-40B4-BE49-F238E27FC236}">
                <a16:creationId xmlns:a16="http://schemas.microsoft.com/office/drawing/2014/main" id="{71734F38-48B8-5B00-12E7-941380A48B43}"/>
              </a:ext>
            </a:extLst>
          </p:cNvPr>
          <p:cNvSpPr>
            <a:spLocks noGrp="1"/>
          </p:cNvSpPr>
          <p:nvPr>
            <p:ph sz="quarter" idx="15"/>
          </p:nvPr>
        </p:nvSpPr>
        <p:spPr>
          <a:xfrm>
            <a:off x="195384" y="1315092"/>
            <a:ext cx="5599724" cy="465754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5">
            <a:extLst>
              <a:ext uri="{FF2B5EF4-FFF2-40B4-BE49-F238E27FC236}">
                <a16:creationId xmlns:a16="http://schemas.microsoft.com/office/drawing/2014/main" id="{B610A50F-1A97-91FE-C949-C1A961A4C90E}"/>
              </a:ext>
            </a:extLst>
          </p:cNvPr>
          <p:cNvSpPr>
            <a:spLocks noGrp="1"/>
          </p:cNvSpPr>
          <p:nvPr>
            <p:ph sz="quarter" idx="16"/>
          </p:nvPr>
        </p:nvSpPr>
        <p:spPr>
          <a:xfrm>
            <a:off x="6096000" y="1315092"/>
            <a:ext cx="5697416" cy="465754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9946F394-09A1-0E39-BAA9-4A2D6740F837}"/>
              </a:ext>
            </a:extLst>
          </p:cNvPr>
          <p:cNvSpPr>
            <a:spLocks noGrp="1"/>
          </p:cNvSpPr>
          <p:nvPr>
            <p:ph type="body" sz="quarter" idx="17"/>
          </p:nvPr>
        </p:nvSpPr>
        <p:spPr>
          <a:xfrm>
            <a:off x="2566989" y="722978"/>
            <a:ext cx="7058025" cy="524678"/>
          </a:xfrm>
        </p:spPr>
        <p:txBody>
          <a:bodyPr/>
          <a:lstStyle>
            <a:lvl1pPr marL="0" indent="0" algn="ctr">
              <a:buNone/>
              <a:defRPr/>
            </a:lvl1pPr>
          </a:lstStyle>
          <a:p>
            <a:pPr lvl="0"/>
            <a:endParaRPr lang="en-GB"/>
          </a:p>
        </p:txBody>
      </p:sp>
    </p:spTree>
    <p:extLst>
      <p:ext uri="{BB962C8B-B14F-4D97-AF65-F5344CB8AC3E}">
        <p14:creationId xmlns:p14="http://schemas.microsoft.com/office/powerpoint/2010/main" val="23805888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9_ContentDoub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8" y="722978"/>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fld id="{9BD23B10-5F6E-4C31-BD4A-EB0C393B227D}" type="datetimeFigureOut">
              <a:rPr lang="en-GB" smtClean="0"/>
              <a:t>11/10/2024</a:t>
            </a:fld>
            <a:endParaRPr lang="en-GB"/>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fld id="{FC676166-4FC4-466E-B78C-00BED8E29C44}" type="slidenum">
              <a:rPr lang="en-GB" smtClean="0"/>
              <a:t>‹#›</a:t>
            </a:fld>
            <a:endParaRPr lang="en-GB"/>
          </a:p>
        </p:txBody>
      </p:sp>
      <p:sp>
        <p:nvSpPr>
          <p:cNvPr id="5" name="Content Placeholder 5">
            <a:extLst>
              <a:ext uri="{FF2B5EF4-FFF2-40B4-BE49-F238E27FC236}">
                <a16:creationId xmlns:a16="http://schemas.microsoft.com/office/drawing/2014/main" id="{71734F38-48B8-5B00-12E7-941380A48B43}"/>
              </a:ext>
            </a:extLst>
          </p:cNvPr>
          <p:cNvSpPr>
            <a:spLocks noGrp="1"/>
          </p:cNvSpPr>
          <p:nvPr>
            <p:ph sz="quarter" idx="15"/>
          </p:nvPr>
        </p:nvSpPr>
        <p:spPr>
          <a:xfrm>
            <a:off x="195384" y="1315092"/>
            <a:ext cx="5599724" cy="465754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5">
            <a:extLst>
              <a:ext uri="{FF2B5EF4-FFF2-40B4-BE49-F238E27FC236}">
                <a16:creationId xmlns:a16="http://schemas.microsoft.com/office/drawing/2014/main" id="{B610A50F-1A97-91FE-C949-C1A961A4C90E}"/>
              </a:ext>
            </a:extLst>
          </p:cNvPr>
          <p:cNvSpPr>
            <a:spLocks noGrp="1"/>
          </p:cNvSpPr>
          <p:nvPr>
            <p:ph sz="quarter" idx="16"/>
          </p:nvPr>
        </p:nvSpPr>
        <p:spPr>
          <a:xfrm>
            <a:off x="6096000" y="1315092"/>
            <a:ext cx="5697416" cy="465754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9946F394-09A1-0E39-BAA9-4A2D6740F837}"/>
              </a:ext>
            </a:extLst>
          </p:cNvPr>
          <p:cNvSpPr>
            <a:spLocks noGrp="1"/>
          </p:cNvSpPr>
          <p:nvPr>
            <p:ph type="body" sz="quarter" idx="17"/>
          </p:nvPr>
        </p:nvSpPr>
        <p:spPr>
          <a:xfrm>
            <a:off x="2566989" y="722978"/>
            <a:ext cx="7058025" cy="524678"/>
          </a:xfrm>
        </p:spPr>
        <p:txBody>
          <a:bodyPr/>
          <a:lstStyle>
            <a:lvl1pPr marL="0" indent="0" algn="ctr">
              <a:buNone/>
              <a:defRPr/>
            </a:lvl1pPr>
          </a:lstStyle>
          <a:p>
            <a:pPr lvl="0"/>
            <a:endParaRPr lang="en-GB"/>
          </a:p>
        </p:txBody>
      </p:sp>
    </p:spTree>
    <p:extLst>
      <p:ext uri="{BB962C8B-B14F-4D97-AF65-F5344CB8AC3E}">
        <p14:creationId xmlns:p14="http://schemas.microsoft.com/office/powerpoint/2010/main" val="39102493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0_ContentDoub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8" y="722978"/>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fld id="{9BD23B10-5F6E-4C31-BD4A-EB0C393B227D}" type="datetimeFigureOut">
              <a:rPr lang="en-GB" smtClean="0"/>
              <a:t>11/10/2024</a:t>
            </a:fld>
            <a:endParaRPr lang="en-GB"/>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fld id="{FC676166-4FC4-466E-B78C-00BED8E29C44}" type="slidenum">
              <a:rPr lang="en-GB" smtClean="0"/>
              <a:t>‹#›</a:t>
            </a:fld>
            <a:endParaRPr lang="en-GB"/>
          </a:p>
        </p:txBody>
      </p:sp>
      <p:sp>
        <p:nvSpPr>
          <p:cNvPr id="5" name="Content Placeholder 5">
            <a:extLst>
              <a:ext uri="{FF2B5EF4-FFF2-40B4-BE49-F238E27FC236}">
                <a16:creationId xmlns:a16="http://schemas.microsoft.com/office/drawing/2014/main" id="{71734F38-48B8-5B00-12E7-941380A48B43}"/>
              </a:ext>
            </a:extLst>
          </p:cNvPr>
          <p:cNvSpPr>
            <a:spLocks noGrp="1"/>
          </p:cNvSpPr>
          <p:nvPr>
            <p:ph sz="quarter" idx="15"/>
          </p:nvPr>
        </p:nvSpPr>
        <p:spPr>
          <a:xfrm>
            <a:off x="195384" y="1315092"/>
            <a:ext cx="5599724" cy="465754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5">
            <a:extLst>
              <a:ext uri="{FF2B5EF4-FFF2-40B4-BE49-F238E27FC236}">
                <a16:creationId xmlns:a16="http://schemas.microsoft.com/office/drawing/2014/main" id="{B610A50F-1A97-91FE-C949-C1A961A4C90E}"/>
              </a:ext>
            </a:extLst>
          </p:cNvPr>
          <p:cNvSpPr>
            <a:spLocks noGrp="1"/>
          </p:cNvSpPr>
          <p:nvPr>
            <p:ph sz="quarter" idx="16"/>
          </p:nvPr>
        </p:nvSpPr>
        <p:spPr>
          <a:xfrm>
            <a:off x="6096000" y="1315092"/>
            <a:ext cx="5697416" cy="465754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9946F394-09A1-0E39-BAA9-4A2D6740F837}"/>
              </a:ext>
            </a:extLst>
          </p:cNvPr>
          <p:cNvSpPr>
            <a:spLocks noGrp="1"/>
          </p:cNvSpPr>
          <p:nvPr>
            <p:ph type="body" sz="quarter" idx="17"/>
          </p:nvPr>
        </p:nvSpPr>
        <p:spPr>
          <a:xfrm>
            <a:off x="2566989" y="722978"/>
            <a:ext cx="7058025" cy="524678"/>
          </a:xfrm>
        </p:spPr>
        <p:txBody>
          <a:bodyPr/>
          <a:lstStyle>
            <a:lvl1pPr marL="0" indent="0" algn="ctr">
              <a:buNone/>
              <a:defRPr/>
            </a:lvl1pPr>
          </a:lstStyle>
          <a:p>
            <a:pPr lvl="0"/>
            <a:endParaRPr lang="en-GB"/>
          </a:p>
        </p:txBody>
      </p:sp>
    </p:spTree>
    <p:extLst>
      <p:ext uri="{BB962C8B-B14F-4D97-AF65-F5344CB8AC3E}">
        <p14:creationId xmlns:p14="http://schemas.microsoft.com/office/powerpoint/2010/main" val="26641902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1_ContentDoub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8" y="722978"/>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fld id="{9BD23B10-5F6E-4C31-BD4A-EB0C393B227D}" type="datetimeFigureOut">
              <a:rPr lang="en-GB" smtClean="0"/>
              <a:t>11/10/2024</a:t>
            </a:fld>
            <a:endParaRPr lang="en-GB"/>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fld id="{FC676166-4FC4-466E-B78C-00BED8E29C44}" type="slidenum">
              <a:rPr lang="en-GB" smtClean="0"/>
              <a:t>‹#›</a:t>
            </a:fld>
            <a:endParaRPr lang="en-GB"/>
          </a:p>
        </p:txBody>
      </p:sp>
      <p:sp>
        <p:nvSpPr>
          <p:cNvPr id="5" name="Content Placeholder 5">
            <a:extLst>
              <a:ext uri="{FF2B5EF4-FFF2-40B4-BE49-F238E27FC236}">
                <a16:creationId xmlns:a16="http://schemas.microsoft.com/office/drawing/2014/main" id="{71734F38-48B8-5B00-12E7-941380A48B43}"/>
              </a:ext>
            </a:extLst>
          </p:cNvPr>
          <p:cNvSpPr>
            <a:spLocks noGrp="1"/>
          </p:cNvSpPr>
          <p:nvPr>
            <p:ph sz="quarter" idx="15"/>
          </p:nvPr>
        </p:nvSpPr>
        <p:spPr>
          <a:xfrm>
            <a:off x="195384" y="1315092"/>
            <a:ext cx="5599724" cy="465754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5">
            <a:extLst>
              <a:ext uri="{FF2B5EF4-FFF2-40B4-BE49-F238E27FC236}">
                <a16:creationId xmlns:a16="http://schemas.microsoft.com/office/drawing/2014/main" id="{B610A50F-1A97-91FE-C949-C1A961A4C90E}"/>
              </a:ext>
            </a:extLst>
          </p:cNvPr>
          <p:cNvSpPr>
            <a:spLocks noGrp="1"/>
          </p:cNvSpPr>
          <p:nvPr>
            <p:ph sz="quarter" idx="16"/>
          </p:nvPr>
        </p:nvSpPr>
        <p:spPr>
          <a:xfrm>
            <a:off x="6096000" y="1315092"/>
            <a:ext cx="5697416" cy="465754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9946F394-09A1-0E39-BAA9-4A2D6740F837}"/>
              </a:ext>
            </a:extLst>
          </p:cNvPr>
          <p:cNvSpPr>
            <a:spLocks noGrp="1"/>
          </p:cNvSpPr>
          <p:nvPr>
            <p:ph type="body" sz="quarter" idx="17"/>
          </p:nvPr>
        </p:nvSpPr>
        <p:spPr>
          <a:xfrm>
            <a:off x="2566989" y="722978"/>
            <a:ext cx="7058025" cy="524678"/>
          </a:xfrm>
        </p:spPr>
        <p:txBody>
          <a:bodyPr/>
          <a:lstStyle>
            <a:lvl1pPr marL="0" indent="0" algn="ctr">
              <a:buNone/>
              <a:defRPr/>
            </a:lvl1pPr>
          </a:lstStyle>
          <a:p>
            <a:pPr lvl="0"/>
            <a:endParaRPr lang="en-GB"/>
          </a:p>
        </p:txBody>
      </p:sp>
    </p:spTree>
    <p:extLst>
      <p:ext uri="{BB962C8B-B14F-4D97-AF65-F5344CB8AC3E}">
        <p14:creationId xmlns:p14="http://schemas.microsoft.com/office/powerpoint/2010/main" val="42381127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1" y="3602038"/>
            <a:ext cx="9144000" cy="1655762"/>
          </a:xfrm>
        </p:spPr>
        <p:txBody>
          <a:bodyPr/>
          <a:lstStyle>
            <a:lvl1pPr marL="0" indent="0" algn="ctr">
              <a:buNone/>
              <a:defRPr sz="2400"/>
            </a:lvl1pPr>
            <a:lvl2pPr marL="457185" indent="0" algn="ctr">
              <a:buNone/>
              <a:defRPr sz="2000"/>
            </a:lvl2pPr>
            <a:lvl3pPr marL="914369" indent="0" algn="ctr">
              <a:buNone/>
              <a:defRPr sz="1801"/>
            </a:lvl3pPr>
            <a:lvl4pPr marL="1371553" indent="0" algn="ctr">
              <a:buNone/>
              <a:defRPr sz="1600"/>
            </a:lvl4pPr>
            <a:lvl5pPr marL="1828738" indent="0" algn="ctr">
              <a:buNone/>
              <a:defRPr sz="1600"/>
            </a:lvl5pPr>
            <a:lvl6pPr marL="2285923" indent="0" algn="ctr">
              <a:buNone/>
              <a:defRPr sz="1600"/>
            </a:lvl6pPr>
            <a:lvl7pPr marL="2743107" indent="0" algn="ctr">
              <a:buNone/>
              <a:defRPr sz="1600"/>
            </a:lvl7pPr>
            <a:lvl8pPr marL="3200292" indent="0" algn="ctr">
              <a:buNone/>
              <a:defRPr sz="1600"/>
            </a:lvl8pPr>
            <a:lvl9pPr marL="3657476"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7177447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2" y="1709739"/>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2" y="4589465"/>
            <a:ext cx="10515600" cy="1500187"/>
          </a:xfrm>
        </p:spPr>
        <p:txBody>
          <a:bodyPr/>
          <a:lstStyle>
            <a:lvl1pPr marL="0" indent="0">
              <a:buNone/>
              <a:defRPr sz="2400">
                <a:solidFill>
                  <a:schemeClr val="tx1">
                    <a:tint val="75000"/>
                  </a:schemeClr>
                </a:solidFill>
              </a:defRPr>
            </a:lvl1pPr>
            <a:lvl2pPr marL="457185" indent="0">
              <a:buNone/>
              <a:defRPr sz="2000">
                <a:solidFill>
                  <a:schemeClr val="tx1">
                    <a:tint val="75000"/>
                  </a:schemeClr>
                </a:solidFill>
              </a:defRPr>
            </a:lvl2pPr>
            <a:lvl3pPr marL="914369" indent="0">
              <a:buNone/>
              <a:defRPr sz="1801">
                <a:solidFill>
                  <a:schemeClr val="tx1">
                    <a:tint val="75000"/>
                  </a:schemeClr>
                </a:solidFill>
              </a:defRPr>
            </a:lvl3pPr>
            <a:lvl4pPr marL="1371553" indent="0">
              <a:buNone/>
              <a:defRPr sz="1600">
                <a:solidFill>
                  <a:schemeClr val="tx1">
                    <a:tint val="75000"/>
                  </a:schemeClr>
                </a:solidFill>
              </a:defRPr>
            </a:lvl4pPr>
            <a:lvl5pPr marL="1828738" indent="0">
              <a:buNone/>
              <a:defRPr sz="1600">
                <a:solidFill>
                  <a:schemeClr val="tx1">
                    <a:tint val="75000"/>
                  </a:schemeClr>
                </a:solidFill>
              </a:defRPr>
            </a:lvl5pPr>
            <a:lvl6pPr marL="2285923" indent="0">
              <a:buNone/>
              <a:defRPr sz="1600">
                <a:solidFill>
                  <a:schemeClr val="tx1">
                    <a:tint val="75000"/>
                  </a:schemeClr>
                </a:solidFill>
              </a:defRPr>
            </a:lvl6pPr>
            <a:lvl7pPr marL="2743107" indent="0">
              <a:buNone/>
              <a:defRPr sz="1600">
                <a:solidFill>
                  <a:schemeClr val="tx1">
                    <a:tint val="75000"/>
                  </a:schemeClr>
                </a:solidFill>
              </a:defRPr>
            </a:lvl7pPr>
            <a:lvl8pPr marL="3200292" indent="0">
              <a:buNone/>
              <a:defRPr sz="1600">
                <a:solidFill>
                  <a:schemeClr val="tx1">
                    <a:tint val="75000"/>
                  </a:schemeClr>
                </a:solidFill>
              </a:defRPr>
            </a:lvl8pPr>
            <a:lvl9pPr marL="3657476"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38904803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257487816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2" y="1709739"/>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2" y="4589465"/>
            <a:ext cx="10515600" cy="1500187"/>
          </a:xfrm>
        </p:spPr>
        <p:txBody>
          <a:bodyPr/>
          <a:lstStyle>
            <a:lvl1pPr marL="0" indent="0">
              <a:buNone/>
              <a:defRPr sz="2400">
                <a:solidFill>
                  <a:schemeClr val="tx1">
                    <a:tint val="75000"/>
                  </a:schemeClr>
                </a:solidFill>
              </a:defRPr>
            </a:lvl1pPr>
            <a:lvl2pPr marL="457185" indent="0">
              <a:buNone/>
              <a:defRPr sz="2000">
                <a:solidFill>
                  <a:schemeClr val="tx1">
                    <a:tint val="75000"/>
                  </a:schemeClr>
                </a:solidFill>
              </a:defRPr>
            </a:lvl2pPr>
            <a:lvl3pPr marL="914369" indent="0">
              <a:buNone/>
              <a:defRPr sz="1801">
                <a:solidFill>
                  <a:schemeClr val="tx1">
                    <a:tint val="75000"/>
                  </a:schemeClr>
                </a:solidFill>
              </a:defRPr>
            </a:lvl3pPr>
            <a:lvl4pPr marL="1371553" indent="0">
              <a:buNone/>
              <a:defRPr sz="1600">
                <a:solidFill>
                  <a:schemeClr val="tx1">
                    <a:tint val="75000"/>
                  </a:schemeClr>
                </a:solidFill>
              </a:defRPr>
            </a:lvl4pPr>
            <a:lvl5pPr marL="1828738" indent="0">
              <a:buNone/>
              <a:defRPr sz="1600">
                <a:solidFill>
                  <a:schemeClr val="tx1">
                    <a:tint val="75000"/>
                  </a:schemeClr>
                </a:solidFill>
              </a:defRPr>
            </a:lvl5pPr>
            <a:lvl6pPr marL="2285923" indent="0">
              <a:buNone/>
              <a:defRPr sz="1600">
                <a:solidFill>
                  <a:schemeClr val="tx1">
                    <a:tint val="75000"/>
                  </a:schemeClr>
                </a:solidFill>
              </a:defRPr>
            </a:lvl6pPr>
            <a:lvl7pPr marL="2743107" indent="0">
              <a:buNone/>
              <a:defRPr sz="1600">
                <a:solidFill>
                  <a:schemeClr val="tx1">
                    <a:tint val="75000"/>
                  </a:schemeClr>
                </a:solidFill>
              </a:defRPr>
            </a:lvl7pPr>
            <a:lvl8pPr marL="3200292" indent="0">
              <a:buNone/>
              <a:defRPr sz="1600">
                <a:solidFill>
                  <a:schemeClr val="tx1">
                    <a:tint val="75000"/>
                  </a:schemeClr>
                </a:solidFill>
              </a:defRPr>
            </a:lvl8pPr>
            <a:lvl9pPr marL="3657476"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4792928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66050007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6"/>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90" y="1681163"/>
            <a:ext cx="5157787" cy="823912"/>
          </a:xfrm>
        </p:spPr>
        <p:txBody>
          <a:bodyPr anchor="b"/>
          <a:lstStyle>
            <a:lvl1pPr marL="0" indent="0">
              <a:buNone/>
              <a:defRPr sz="2400" b="1"/>
            </a:lvl1pPr>
            <a:lvl2pPr marL="457185" indent="0">
              <a:buNone/>
              <a:defRPr sz="2000" b="1"/>
            </a:lvl2pPr>
            <a:lvl3pPr marL="914369" indent="0">
              <a:buNone/>
              <a:defRPr sz="1801" b="1"/>
            </a:lvl3pPr>
            <a:lvl4pPr marL="1371553" indent="0">
              <a:buNone/>
              <a:defRPr sz="1600" b="1"/>
            </a:lvl4pPr>
            <a:lvl5pPr marL="1828738" indent="0">
              <a:buNone/>
              <a:defRPr sz="1600" b="1"/>
            </a:lvl5pPr>
            <a:lvl6pPr marL="2285923" indent="0">
              <a:buNone/>
              <a:defRPr sz="1600" b="1"/>
            </a:lvl6pPr>
            <a:lvl7pPr marL="2743107" indent="0">
              <a:buNone/>
              <a:defRPr sz="1600" b="1"/>
            </a:lvl7pPr>
            <a:lvl8pPr marL="3200292" indent="0">
              <a:buNone/>
              <a:defRPr sz="1600" b="1"/>
            </a:lvl8pPr>
            <a:lvl9pPr marL="3657476"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90" y="2505077"/>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185" indent="0">
              <a:buNone/>
              <a:defRPr sz="2000" b="1"/>
            </a:lvl2pPr>
            <a:lvl3pPr marL="914369" indent="0">
              <a:buNone/>
              <a:defRPr sz="1801" b="1"/>
            </a:lvl3pPr>
            <a:lvl4pPr marL="1371553" indent="0">
              <a:buNone/>
              <a:defRPr sz="1600" b="1"/>
            </a:lvl4pPr>
            <a:lvl5pPr marL="1828738" indent="0">
              <a:buNone/>
              <a:defRPr sz="1600" b="1"/>
            </a:lvl5pPr>
            <a:lvl6pPr marL="2285923" indent="0">
              <a:buNone/>
              <a:defRPr sz="1600" b="1"/>
            </a:lvl6pPr>
            <a:lvl7pPr marL="2743107" indent="0">
              <a:buNone/>
              <a:defRPr sz="1600" b="1"/>
            </a:lvl7pPr>
            <a:lvl8pPr marL="3200292" indent="0">
              <a:buNone/>
              <a:defRPr sz="1600" b="1"/>
            </a:lvl8pPr>
            <a:lvl9pPr marL="3657476"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2" y="2505077"/>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63075008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53976170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414187411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6"/>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185" indent="0">
              <a:buNone/>
              <a:defRPr sz="1401"/>
            </a:lvl2pPr>
            <a:lvl3pPr marL="914369" indent="0">
              <a:buNone/>
              <a:defRPr sz="1200"/>
            </a:lvl3pPr>
            <a:lvl4pPr marL="1371553" indent="0">
              <a:buNone/>
              <a:defRPr sz="1001"/>
            </a:lvl4pPr>
            <a:lvl5pPr marL="1828738" indent="0">
              <a:buNone/>
              <a:defRPr sz="1001"/>
            </a:lvl5pPr>
            <a:lvl6pPr marL="2285923" indent="0">
              <a:buNone/>
              <a:defRPr sz="1001"/>
            </a:lvl6pPr>
            <a:lvl7pPr marL="2743107" indent="0">
              <a:buNone/>
              <a:defRPr sz="1001"/>
            </a:lvl7pPr>
            <a:lvl8pPr marL="3200292" indent="0">
              <a:buNone/>
              <a:defRPr sz="1001"/>
            </a:lvl8pPr>
            <a:lvl9pPr marL="3657476" indent="0">
              <a:buNone/>
              <a:defRPr sz="1001"/>
            </a:lvl9pPr>
          </a:lstStyle>
          <a:p>
            <a:pPr lvl="0"/>
            <a:r>
              <a:rPr lang="en-US" smtClean="0"/>
              <a:t>Edit Master text styles</a:t>
            </a:r>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96105605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6"/>
            <a:ext cx="6172201" cy="4873625"/>
          </a:xfrm>
        </p:spPr>
        <p:txBody>
          <a:bodyPr/>
          <a:lstStyle>
            <a:lvl1pPr marL="0" indent="0">
              <a:buNone/>
              <a:defRPr sz="3200"/>
            </a:lvl1pPr>
            <a:lvl2pPr marL="457185" indent="0">
              <a:buNone/>
              <a:defRPr sz="2800"/>
            </a:lvl2pPr>
            <a:lvl3pPr marL="914369" indent="0">
              <a:buNone/>
              <a:defRPr sz="2400"/>
            </a:lvl3pPr>
            <a:lvl4pPr marL="1371553" indent="0">
              <a:buNone/>
              <a:defRPr sz="2000"/>
            </a:lvl4pPr>
            <a:lvl5pPr marL="1828738" indent="0">
              <a:buNone/>
              <a:defRPr sz="2000"/>
            </a:lvl5pPr>
            <a:lvl6pPr marL="2285923" indent="0">
              <a:buNone/>
              <a:defRPr sz="2000"/>
            </a:lvl6pPr>
            <a:lvl7pPr marL="2743107" indent="0">
              <a:buNone/>
              <a:defRPr sz="2000"/>
            </a:lvl7pPr>
            <a:lvl8pPr marL="3200292" indent="0">
              <a:buNone/>
              <a:defRPr sz="2000"/>
            </a:lvl8pPr>
            <a:lvl9pPr marL="3657476" indent="0">
              <a:buNone/>
              <a:defRPr sz="2000"/>
            </a:lvl9pPr>
          </a:lstStyle>
          <a:p>
            <a:endParaRPr lang="en-GB"/>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185" indent="0">
              <a:buNone/>
              <a:defRPr sz="1401"/>
            </a:lvl2pPr>
            <a:lvl3pPr marL="914369" indent="0">
              <a:buNone/>
              <a:defRPr sz="1200"/>
            </a:lvl3pPr>
            <a:lvl4pPr marL="1371553" indent="0">
              <a:buNone/>
              <a:defRPr sz="1001"/>
            </a:lvl4pPr>
            <a:lvl5pPr marL="1828738" indent="0">
              <a:buNone/>
              <a:defRPr sz="1001"/>
            </a:lvl5pPr>
            <a:lvl6pPr marL="2285923" indent="0">
              <a:buNone/>
              <a:defRPr sz="1001"/>
            </a:lvl6pPr>
            <a:lvl7pPr marL="2743107" indent="0">
              <a:buNone/>
              <a:defRPr sz="1001"/>
            </a:lvl7pPr>
            <a:lvl8pPr marL="3200292" indent="0">
              <a:buNone/>
              <a:defRPr sz="1001"/>
            </a:lvl8pPr>
            <a:lvl9pPr marL="3657476" indent="0">
              <a:buNone/>
              <a:defRPr sz="1001"/>
            </a:lvl9pPr>
          </a:lstStyle>
          <a:p>
            <a:pPr lvl="0"/>
            <a:r>
              <a:rPr lang="en-US" smtClean="0"/>
              <a:t>Edit Master text styles</a:t>
            </a:r>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206111284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82688285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899"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199"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7905034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4266114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1" y="3602038"/>
            <a:ext cx="9144000" cy="1655762"/>
          </a:xfrm>
        </p:spPr>
        <p:txBody>
          <a:bodyPr/>
          <a:lstStyle>
            <a:lvl1pPr marL="0" indent="0" algn="ctr">
              <a:buNone/>
              <a:defRPr sz="2400"/>
            </a:lvl1pPr>
            <a:lvl2pPr marL="457179" indent="0" algn="ctr">
              <a:buNone/>
              <a:defRPr sz="2000"/>
            </a:lvl2pPr>
            <a:lvl3pPr marL="914358" indent="0" algn="ctr">
              <a:buNone/>
              <a:defRPr sz="1800"/>
            </a:lvl3pPr>
            <a:lvl4pPr marL="1371536" indent="0" algn="ctr">
              <a:buNone/>
              <a:defRPr sz="1600"/>
            </a:lvl4pPr>
            <a:lvl5pPr marL="1828715" indent="0" algn="ctr">
              <a:buNone/>
              <a:defRPr sz="1600"/>
            </a:lvl5pPr>
            <a:lvl6pPr marL="2285894" indent="0" algn="ctr">
              <a:buNone/>
              <a:defRPr sz="1600"/>
            </a:lvl6pPr>
            <a:lvl7pPr marL="2743073" indent="0" algn="ctr">
              <a:buNone/>
              <a:defRPr sz="1600"/>
            </a:lvl7pPr>
            <a:lvl8pPr marL="3200252" indent="0" algn="ctr">
              <a:buNone/>
              <a:defRPr sz="1600"/>
            </a:lvl8pPr>
            <a:lvl9pPr marL="365743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defTabSz="277246"/>
            <a:fld id="{1D8BD707-D9CF-40AE-B4C6-C98DA3205C09}" type="datetimeFigureOut">
              <a:rPr lang="en-US" smtClean="0">
                <a:solidFill>
                  <a:srgbClr val="2A2C65">
                    <a:tint val="75000"/>
                  </a:srgbClr>
                </a:solidFill>
              </a:rPr>
              <a:pPr defTabSz="277246"/>
              <a:t>10/11/2024</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35881472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defTabSz="277246"/>
            <a:fld id="{1D8BD707-D9CF-40AE-B4C6-C98DA3205C09}" type="datetimeFigureOut">
              <a:rPr lang="en-US" smtClean="0">
                <a:solidFill>
                  <a:srgbClr val="2A2C65">
                    <a:tint val="75000"/>
                  </a:srgbClr>
                </a:solidFill>
              </a:rPr>
              <a:pPr defTabSz="277246"/>
              <a:t>10/11/2024</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14332496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9"/>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4"/>
            <a:ext cx="10515600" cy="1500187"/>
          </a:xfrm>
        </p:spPr>
        <p:txBody>
          <a:bodyPr/>
          <a:lstStyle>
            <a:lvl1pPr marL="0" indent="0">
              <a:buNone/>
              <a:defRPr sz="2400">
                <a:solidFill>
                  <a:schemeClr val="tx1">
                    <a:tint val="75000"/>
                  </a:schemeClr>
                </a:solidFill>
              </a:defRPr>
            </a:lvl1pPr>
            <a:lvl2pPr marL="457179" indent="0">
              <a:buNone/>
              <a:defRPr sz="2000">
                <a:solidFill>
                  <a:schemeClr val="tx1">
                    <a:tint val="75000"/>
                  </a:schemeClr>
                </a:solidFill>
              </a:defRPr>
            </a:lvl2pPr>
            <a:lvl3pPr marL="914358" indent="0">
              <a:buNone/>
              <a:defRPr sz="1800">
                <a:solidFill>
                  <a:schemeClr val="tx1">
                    <a:tint val="75000"/>
                  </a:schemeClr>
                </a:solidFill>
              </a:defRPr>
            </a:lvl3pPr>
            <a:lvl4pPr marL="1371536" indent="0">
              <a:buNone/>
              <a:defRPr sz="1600">
                <a:solidFill>
                  <a:schemeClr val="tx1">
                    <a:tint val="75000"/>
                  </a:schemeClr>
                </a:solidFill>
              </a:defRPr>
            </a:lvl4pPr>
            <a:lvl5pPr marL="1828715" indent="0">
              <a:buNone/>
              <a:defRPr sz="1600">
                <a:solidFill>
                  <a:schemeClr val="tx1">
                    <a:tint val="75000"/>
                  </a:schemeClr>
                </a:solidFill>
              </a:defRPr>
            </a:lvl5pPr>
            <a:lvl6pPr marL="2285894" indent="0">
              <a:buNone/>
              <a:defRPr sz="1600">
                <a:solidFill>
                  <a:schemeClr val="tx1">
                    <a:tint val="75000"/>
                  </a:schemeClr>
                </a:solidFill>
              </a:defRPr>
            </a:lvl6pPr>
            <a:lvl7pPr marL="2743073" indent="0">
              <a:buNone/>
              <a:defRPr sz="1600">
                <a:solidFill>
                  <a:schemeClr val="tx1">
                    <a:tint val="75000"/>
                  </a:schemeClr>
                </a:solidFill>
              </a:defRPr>
            </a:lvl7pPr>
            <a:lvl8pPr marL="3200252" indent="0">
              <a:buNone/>
              <a:defRPr sz="1600">
                <a:solidFill>
                  <a:schemeClr val="tx1">
                    <a:tint val="75000"/>
                  </a:schemeClr>
                </a:solidFill>
              </a:defRPr>
            </a:lvl8pPr>
            <a:lvl9pPr marL="365743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10/11/2024</a:t>
            </a:fld>
            <a:endParaRPr lang="en-US" dirty="0">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dirty="0">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dirty="0">
              <a:solidFill>
                <a:srgbClr val="2A2C65">
                  <a:tint val="75000"/>
                </a:srgbClr>
              </a:solidFill>
            </a:endParaRPr>
          </a:p>
        </p:txBody>
      </p:sp>
    </p:spTree>
    <p:extLst>
      <p:ext uri="{BB962C8B-B14F-4D97-AF65-F5344CB8AC3E}">
        <p14:creationId xmlns:p14="http://schemas.microsoft.com/office/powerpoint/2010/main" val="359813778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defTabSz="277246"/>
            <a:fld id="{1D8BD707-D9CF-40AE-B4C6-C98DA3205C09}" type="datetimeFigureOut">
              <a:rPr lang="en-US" smtClean="0">
                <a:solidFill>
                  <a:srgbClr val="2A2C65">
                    <a:tint val="75000"/>
                  </a:srgbClr>
                </a:solidFill>
              </a:rPr>
              <a:pPr defTabSz="277246"/>
              <a:t>10/11/2024</a:t>
            </a:fld>
            <a:endParaRPr lang="en-US">
              <a:solidFill>
                <a:srgbClr val="2A2C65">
                  <a:tint val="75000"/>
                </a:srgbClr>
              </a:solidFill>
            </a:endParaRPr>
          </a:p>
        </p:txBody>
      </p:sp>
      <p:sp>
        <p:nvSpPr>
          <p:cNvPr id="6" name="Footer Placeholder 5"/>
          <p:cNvSpPr>
            <a:spLocks noGrp="1"/>
          </p:cNvSpPr>
          <p:nvPr>
            <p:ph type="ftr" sz="quarter" idx="11"/>
          </p:nvPr>
        </p:nvSpPr>
        <p:spPr/>
        <p:txBody>
          <a:bodyPr/>
          <a:lstStyle/>
          <a:p>
            <a:pPr defTabSz="277246"/>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33083228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179" indent="0">
              <a:buNone/>
              <a:defRPr sz="2000" b="1"/>
            </a:lvl2pPr>
            <a:lvl3pPr marL="914358" indent="0">
              <a:buNone/>
              <a:defRPr sz="1800" b="1"/>
            </a:lvl3pPr>
            <a:lvl4pPr marL="1371536" indent="0">
              <a:buNone/>
              <a:defRPr sz="1600" b="1"/>
            </a:lvl4pPr>
            <a:lvl5pPr marL="1828715" indent="0">
              <a:buNone/>
              <a:defRPr sz="1600" b="1"/>
            </a:lvl5pPr>
            <a:lvl6pPr marL="2285894" indent="0">
              <a:buNone/>
              <a:defRPr sz="1600" b="1"/>
            </a:lvl6pPr>
            <a:lvl7pPr marL="2743073" indent="0">
              <a:buNone/>
              <a:defRPr sz="1600" b="1"/>
            </a:lvl7pPr>
            <a:lvl8pPr marL="3200252" indent="0">
              <a:buNone/>
              <a:defRPr sz="1600" b="1"/>
            </a:lvl8pPr>
            <a:lvl9pPr marL="365743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79" indent="0">
              <a:buNone/>
              <a:defRPr sz="2000" b="1"/>
            </a:lvl2pPr>
            <a:lvl3pPr marL="914358" indent="0">
              <a:buNone/>
              <a:defRPr sz="1800" b="1"/>
            </a:lvl3pPr>
            <a:lvl4pPr marL="1371536" indent="0">
              <a:buNone/>
              <a:defRPr sz="1600" b="1"/>
            </a:lvl4pPr>
            <a:lvl5pPr marL="1828715" indent="0">
              <a:buNone/>
              <a:defRPr sz="1600" b="1"/>
            </a:lvl5pPr>
            <a:lvl6pPr marL="2285894" indent="0">
              <a:buNone/>
              <a:defRPr sz="1600" b="1"/>
            </a:lvl6pPr>
            <a:lvl7pPr marL="2743073" indent="0">
              <a:buNone/>
              <a:defRPr sz="1600" b="1"/>
            </a:lvl7pPr>
            <a:lvl8pPr marL="3200252" indent="0">
              <a:buNone/>
              <a:defRPr sz="1600" b="1"/>
            </a:lvl8pPr>
            <a:lvl9pPr marL="365743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10/11/2024</a:t>
            </a:fld>
            <a:endParaRPr lang="en-US" dirty="0">
              <a:solidFill>
                <a:srgbClr val="2A2C65">
                  <a:tint val="75000"/>
                </a:srgbClr>
              </a:solidFill>
            </a:endParaRPr>
          </a:p>
        </p:txBody>
      </p:sp>
      <p:sp>
        <p:nvSpPr>
          <p:cNvPr id="8" name="Footer Placeholder 7"/>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9" name="Slide Number Placeholder 8"/>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23881088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10/11/2024</a:t>
            </a:fld>
            <a:endParaRPr lang="en-US" dirty="0">
              <a:solidFill>
                <a:srgbClr val="2A2C65">
                  <a:tint val="75000"/>
                </a:srgbClr>
              </a:solidFill>
            </a:endParaRPr>
          </a:p>
        </p:txBody>
      </p:sp>
      <p:sp>
        <p:nvSpPr>
          <p:cNvPr id="4" name="Footer Placeholder 3"/>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5" name="Slide Number Placeholder 4"/>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31034116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10/11/2024</a:t>
            </a:fld>
            <a:endParaRPr lang="en-US">
              <a:solidFill>
                <a:srgbClr val="2A2C65">
                  <a:tint val="75000"/>
                </a:srgbClr>
              </a:solidFill>
            </a:endParaRPr>
          </a:p>
        </p:txBody>
      </p:sp>
      <p:sp>
        <p:nvSpPr>
          <p:cNvPr id="3" name="Footer Placeholder 2"/>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4" name="Slide Number Placeholder 3"/>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65760598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179" indent="0">
              <a:buNone/>
              <a:defRPr sz="1400"/>
            </a:lvl2pPr>
            <a:lvl3pPr marL="914358" indent="0">
              <a:buNone/>
              <a:defRPr sz="1200"/>
            </a:lvl3pPr>
            <a:lvl4pPr marL="1371536" indent="0">
              <a:buNone/>
              <a:defRPr sz="1000"/>
            </a:lvl4pPr>
            <a:lvl5pPr marL="1828715" indent="0">
              <a:buNone/>
              <a:defRPr sz="1000"/>
            </a:lvl5pPr>
            <a:lvl6pPr marL="2285894" indent="0">
              <a:buNone/>
              <a:defRPr sz="1000"/>
            </a:lvl6pPr>
            <a:lvl7pPr marL="2743073" indent="0">
              <a:buNone/>
              <a:defRPr sz="1000"/>
            </a:lvl7pPr>
            <a:lvl8pPr marL="3200252" indent="0">
              <a:buNone/>
              <a:defRPr sz="1000"/>
            </a:lvl8pPr>
            <a:lvl9pPr marL="365743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10/11/2024</a:t>
            </a:fld>
            <a:endParaRPr lang="en-US" dirty="0">
              <a:solidFill>
                <a:srgbClr val="2A2C65">
                  <a:tint val="75000"/>
                </a:srgbClr>
              </a:solidFill>
            </a:endParaRPr>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96599997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179" indent="0">
              <a:buNone/>
              <a:defRPr sz="2800"/>
            </a:lvl2pPr>
            <a:lvl3pPr marL="914358" indent="0">
              <a:buNone/>
              <a:defRPr sz="2400"/>
            </a:lvl3pPr>
            <a:lvl4pPr marL="1371536" indent="0">
              <a:buNone/>
              <a:defRPr sz="2000"/>
            </a:lvl4pPr>
            <a:lvl5pPr marL="1828715" indent="0">
              <a:buNone/>
              <a:defRPr sz="2000"/>
            </a:lvl5pPr>
            <a:lvl6pPr marL="2285894" indent="0">
              <a:buNone/>
              <a:defRPr sz="2000"/>
            </a:lvl6pPr>
            <a:lvl7pPr marL="2743073" indent="0">
              <a:buNone/>
              <a:defRPr sz="2000"/>
            </a:lvl7pPr>
            <a:lvl8pPr marL="3200252" indent="0">
              <a:buNone/>
              <a:defRPr sz="2000"/>
            </a:lvl8pPr>
            <a:lvl9pPr marL="365743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179" indent="0">
              <a:buNone/>
              <a:defRPr sz="1400"/>
            </a:lvl2pPr>
            <a:lvl3pPr marL="914358" indent="0">
              <a:buNone/>
              <a:defRPr sz="1200"/>
            </a:lvl3pPr>
            <a:lvl4pPr marL="1371536" indent="0">
              <a:buNone/>
              <a:defRPr sz="1000"/>
            </a:lvl4pPr>
            <a:lvl5pPr marL="1828715" indent="0">
              <a:buNone/>
              <a:defRPr sz="1000"/>
            </a:lvl5pPr>
            <a:lvl6pPr marL="2285894" indent="0">
              <a:buNone/>
              <a:defRPr sz="1000"/>
            </a:lvl6pPr>
            <a:lvl7pPr marL="2743073" indent="0">
              <a:buNone/>
              <a:defRPr sz="1000"/>
            </a:lvl7pPr>
            <a:lvl8pPr marL="3200252" indent="0">
              <a:buNone/>
              <a:defRPr sz="1000"/>
            </a:lvl8pPr>
            <a:lvl9pPr marL="365743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10/11/2024</a:t>
            </a:fld>
            <a:endParaRPr lang="en-US">
              <a:solidFill>
                <a:srgbClr val="2A2C65">
                  <a:tint val="75000"/>
                </a:srgbClr>
              </a:solidFill>
            </a:endParaRPr>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60944425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10/11/2024</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6162658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6"/>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90" y="1681163"/>
            <a:ext cx="5157787" cy="823912"/>
          </a:xfrm>
        </p:spPr>
        <p:txBody>
          <a:bodyPr anchor="b"/>
          <a:lstStyle>
            <a:lvl1pPr marL="0" indent="0">
              <a:buNone/>
              <a:defRPr sz="2400" b="1"/>
            </a:lvl1pPr>
            <a:lvl2pPr marL="457185" indent="0">
              <a:buNone/>
              <a:defRPr sz="2000" b="1"/>
            </a:lvl2pPr>
            <a:lvl3pPr marL="914369" indent="0">
              <a:buNone/>
              <a:defRPr sz="1801" b="1"/>
            </a:lvl3pPr>
            <a:lvl4pPr marL="1371553" indent="0">
              <a:buNone/>
              <a:defRPr sz="1600" b="1"/>
            </a:lvl4pPr>
            <a:lvl5pPr marL="1828738" indent="0">
              <a:buNone/>
              <a:defRPr sz="1600" b="1"/>
            </a:lvl5pPr>
            <a:lvl6pPr marL="2285923" indent="0">
              <a:buNone/>
              <a:defRPr sz="1600" b="1"/>
            </a:lvl6pPr>
            <a:lvl7pPr marL="2743107" indent="0">
              <a:buNone/>
              <a:defRPr sz="1600" b="1"/>
            </a:lvl7pPr>
            <a:lvl8pPr marL="3200292" indent="0">
              <a:buNone/>
              <a:defRPr sz="1600" b="1"/>
            </a:lvl8pPr>
            <a:lvl9pPr marL="3657476"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90" y="2505077"/>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185" indent="0">
              <a:buNone/>
              <a:defRPr sz="2000" b="1"/>
            </a:lvl2pPr>
            <a:lvl3pPr marL="914369" indent="0">
              <a:buNone/>
              <a:defRPr sz="1801" b="1"/>
            </a:lvl3pPr>
            <a:lvl4pPr marL="1371553" indent="0">
              <a:buNone/>
              <a:defRPr sz="1600" b="1"/>
            </a:lvl4pPr>
            <a:lvl5pPr marL="1828738" indent="0">
              <a:buNone/>
              <a:defRPr sz="1600" b="1"/>
            </a:lvl5pPr>
            <a:lvl6pPr marL="2285923" indent="0">
              <a:buNone/>
              <a:defRPr sz="1600" b="1"/>
            </a:lvl6pPr>
            <a:lvl7pPr marL="2743107" indent="0">
              <a:buNone/>
              <a:defRPr sz="1600" b="1"/>
            </a:lvl7pPr>
            <a:lvl8pPr marL="3200292" indent="0">
              <a:buNone/>
              <a:defRPr sz="1600" b="1"/>
            </a:lvl8pPr>
            <a:lvl9pPr marL="3657476"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2" y="2505077"/>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400290519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10/11/2024</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8386110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102792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7486777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6"/>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185" indent="0">
              <a:buNone/>
              <a:defRPr sz="1401"/>
            </a:lvl2pPr>
            <a:lvl3pPr marL="914369" indent="0">
              <a:buNone/>
              <a:defRPr sz="1200"/>
            </a:lvl3pPr>
            <a:lvl4pPr marL="1371553" indent="0">
              <a:buNone/>
              <a:defRPr sz="1001"/>
            </a:lvl4pPr>
            <a:lvl5pPr marL="1828738" indent="0">
              <a:buNone/>
              <a:defRPr sz="1001"/>
            </a:lvl5pPr>
            <a:lvl6pPr marL="2285923" indent="0">
              <a:buNone/>
              <a:defRPr sz="1001"/>
            </a:lvl6pPr>
            <a:lvl7pPr marL="2743107" indent="0">
              <a:buNone/>
              <a:defRPr sz="1001"/>
            </a:lvl7pPr>
            <a:lvl8pPr marL="3200292" indent="0">
              <a:buNone/>
              <a:defRPr sz="1001"/>
            </a:lvl8pPr>
            <a:lvl9pPr marL="3657476" indent="0">
              <a:buNone/>
              <a:defRPr sz="1001"/>
            </a:lvl9pPr>
          </a:lstStyle>
          <a:p>
            <a:pPr lvl="0"/>
            <a:r>
              <a:rPr lang="en-US" smtClean="0"/>
              <a:t>Edit Master text styles</a:t>
            </a:r>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4393587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6"/>
            <a:ext cx="6172201" cy="4873625"/>
          </a:xfrm>
        </p:spPr>
        <p:txBody>
          <a:bodyPr/>
          <a:lstStyle>
            <a:lvl1pPr marL="0" indent="0">
              <a:buNone/>
              <a:defRPr sz="3200"/>
            </a:lvl1pPr>
            <a:lvl2pPr marL="457185" indent="0">
              <a:buNone/>
              <a:defRPr sz="2800"/>
            </a:lvl2pPr>
            <a:lvl3pPr marL="914369" indent="0">
              <a:buNone/>
              <a:defRPr sz="2400"/>
            </a:lvl3pPr>
            <a:lvl4pPr marL="1371553" indent="0">
              <a:buNone/>
              <a:defRPr sz="2000"/>
            </a:lvl4pPr>
            <a:lvl5pPr marL="1828738" indent="0">
              <a:buNone/>
              <a:defRPr sz="2000"/>
            </a:lvl5pPr>
            <a:lvl6pPr marL="2285923" indent="0">
              <a:buNone/>
              <a:defRPr sz="2000"/>
            </a:lvl6pPr>
            <a:lvl7pPr marL="2743107" indent="0">
              <a:buNone/>
              <a:defRPr sz="2000"/>
            </a:lvl7pPr>
            <a:lvl8pPr marL="3200292" indent="0">
              <a:buNone/>
              <a:defRPr sz="2000"/>
            </a:lvl8pPr>
            <a:lvl9pPr marL="3657476" indent="0">
              <a:buNone/>
              <a:defRPr sz="2000"/>
            </a:lvl9pPr>
          </a:lstStyle>
          <a:p>
            <a:endParaRPr lang="en-GB"/>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185" indent="0">
              <a:buNone/>
              <a:defRPr sz="1401"/>
            </a:lvl2pPr>
            <a:lvl3pPr marL="914369" indent="0">
              <a:buNone/>
              <a:defRPr sz="1200"/>
            </a:lvl3pPr>
            <a:lvl4pPr marL="1371553" indent="0">
              <a:buNone/>
              <a:defRPr sz="1001"/>
            </a:lvl4pPr>
            <a:lvl5pPr marL="1828738" indent="0">
              <a:buNone/>
              <a:defRPr sz="1001"/>
            </a:lvl5pPr>
            <a:lvl6pPr marL="2285923" indent="0">
              <a:buNone/>
              <a:defRPr sz="1001"/>
            </a:lvl6pPr>
            <a:lvl7pPr marL="2743107" indent="0">
              <a:buNone/>
              <a:defRPr sz="1001"/>
            </a:lvl7pPr>
            <a:lvl8pPr marL="3200292" indent="0">
              <a:buNone/>
              <a:defRPr sz="1001"/>
            </a:lvl8pPr>
            <a:lvl9pPr marL="3657476" indent="0">
              <a:buNone/>
              <a:defRPr sz="1001"/>
            </a:lvl9pPr>
          </a:lstStyle>
          <a:p>
            <a:pPr lvl="0"/>
            <a:r>
              <a:rPr lang="en-US" smtClean="0"/>
              <a:t>Edit Master text styles</a:t>
            </a:r>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7881558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2.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image" Target="../media/image4.png"/><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theme" Target="../theme/theme3.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2" y="365126"/>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2"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1"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5" name="Footer Placeholder 4"/>
          <p:cNvSpPr>
            <a:spLocks noGrp="1"/>
          </p:cNvSpPr>
          <p:nvPr>
            <p:ph type="ftr" sz="quarter" idx="3"/>
          </p:nvPr>
        </p:nvSpPr>
        <p:spPr>
          <a:xfrm>
            <a:off x="4038602"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8610601"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41256537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718" r:id="rId12"/>
    <p:sldLayoutId id="2147483698" r:id="rId13"/>
    <p:sldLayoutId id="2147483700" r:id="rId14"/>
    <p:sldLayoutId id="2147483701" r:id="rId15"/>
    <p:sldLayoutId id="2147483703" r:id="rId16"/>
    <p:sldLayoutId id="2147483704" r:id="rId17"/>
    <p:sldLayoutId id="2147483705" r:id="rId18"/>
    <p:sldLayoutId id="2147483708" r:id="rId19"/>
    <p:sldLayoutId id="2147483709" r:id="rId20"/>
    <p:sldLayoutId id="2147483710" r:id="rId21"/>
    <p:sldLayoutId id="2147483711" r:id="rId22"/>
    <p:sldLayoutId id="2147483712" r:id="rId23"/>
    <p:sldLayoutId id="2147483713" r:id="rId24"/>
    <p:sldLayoutId id="2147483714" r:id="rId25"/>
    <p:sldLayoutId id="2147483715" r:id="rId26"/>
    <p:sldLayoutId id="2147483716" r:id="rId27"/>
    <p:sldLayoutId id="2147483717" r:id="rId28"/>
  </p:sldLayoutIdLst>
  <p:txStyles>
    <p:titleStyle>
      <a:lvl1pPr algn="l" defTabSz="914369"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3" indent="-228593" algn="l" defTabSz="914369"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777" indent="-228593" algn="l" defTabSz="914369"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62" indent="-228593" algn="l" defTabSz="914369"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46"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331"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515"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00"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885"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069"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369" rtl="0" eaLnBrk="1" latinLnBrk="0" hangingPunct="1">
        <a:defRPr sz="1801" kern="1200">
          <a:solidFill>
            <a:schemeClr val="tx1"/>
          </a:solidFill>
          <a:latin typeface="+mn-lt"/>
          <a:ea typeface="+mn-ea"/>
          <a:cs typeface="+mn-cs"/>
        </a:defRPr>
      </a:lvl1pPr>
      <a:lvl2pPr marL="457185" algn="l" defTabSz="914369" rtl="0" eaLnBrk="1" latinLnBrk="0" hangingPunct="1">
        <a:defRPr sz="1801" kern="1200">
          <a:solidFill>
            <a:schemeClr val="tx1"/>
          </a:solidFill>
          <a:latin typeface="+mn-lt"/>
          <a:ea typeface="+mn-ea"/>
          <a:cs typeface="+mn-cs"/>
        </a:defRPr>
      </a:lvl2pPr>
      <a:lvl3pPr marL="914369" algn="l" defTabSz="914369" rtl="0" eaLnBrk="1" latinLnBrk="0" hangingPunct="1">
        <a:defRPr sz="1801" kern="1200">
          <a:solidFill>
            <a:schemeClr val="tx1"/>
          </a:solidFill>
          <a:latin typeface="+mn-lt"/>
          <a:ea typeface="+mn-ea"/>
          <a:cs typeface="+mn-cs"/>
        </a:defRPr>
      </a:lvl3pPr>
      <a:lvl4pPr marL="1371553" algn="l" defTabSz="914369" rtl="0" eaLnBrk="1" latinLnBrk="0" hangingPunct="1">
        <a:defRPr sz="1801" kern="1200">
          <a:solidFill>
            <a:schemeClr val="tx1"/>
          </a:solidFill>
          <a:latin typeface="+mn-lt"/>
          <a:ea typeface="+mn-ea"/>
          <a:cs typeface="+mn-cs"/>
        </a:defRPr>
      </a:lvl4pPr>
      <a:lvl5pPr marL="1828738" algn="l" defTabSz="914369" rtl="0" eaLnBrk="1" latinLnBrk="0" hangingPunct="1">
        <a:defRPr sz="1801" kern="1200">
          <a:solidFill>
            <a:schemeClr val="tx1"/>
          </a:solidFill>
          <a:latin typeface="+mn-lt"/>
          <a:ea typeface="+mn-ea"/>
          <a:cs typeface="+mn-cs"/>
        </a:defRPr>
      </a:lvl5pPr>
      <a:lvl6pPr marL="2285923" algn="l" defTabSz="914369" rtl="0" eaLnBrk="1" latinLnBrk="0" hangingPunct="1">
        <a:defRPr sz="1801" kern="1200">
          <a:solidFill>
            <a:schemeClr val="tx1"/>
          </a:solidFill>
          <a:latin typeface="+mn-lt"/>
          <a:ea typeface="+mn-ea"/>
          <a:cs typeface="+mn-cs"/>
        </a:defRPr>
      </a:lvl6pPr>
      <a:lvl7pPr marL="2743107" algn="l" defTabSz="914369" rtl="0" eaLnBrk="1" latinLnBrk="0" hangingPunct="1">
        <a:defRPr sz="1801" kern="1200">
          <a:solidFill>
            <a:schemeClr val="tx1"/>
          </a:solidFill>
          <a:latin typeface="+mn-lt"/>
          <a:ea typeface="+mn-ea"/>
          <a:cs typeface="+mn-cs"/>
        </a:defRPr>
      </a:lvl7pPr>
      <a:lvl8pPr marL="3200292" algn="l" defTabSz="914369" rtl="0" eaLnBrk="1" latinLnBrk="0" hangingPunct="1">
        <a:defRPr sz="1801" kern="1200">
          <a:solidFill>
            <a:schemeClr val="tx1"/>
          </a:solidFill>
          <a:latin typeface="+mn-lt"/>
          <a:ea typeface="+mn-ea"/>
          <a:cs typeface="+mn-cs"/>
        </a:defRPr>
      </a:lvl8pPr>
      <a:lvl9pPr marL="3657476" algn="l" defTabSz="914369" rtl="0" eaLnBrk="1" latinLnBrk="0" hangingPunct="1">
        <a:defRPr sz="180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2" y="365126"/>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2"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1"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5" name="Footer Placeholder 4"/>
          <p:cNvSpPr>
            <a:spLocks noGrp="1"/>
          </p:cNvSpPr>
          <p:nvPr>
            <p:ph type="ftr" sz="quarter" idx="3"/>
          </p:nvPr>
        </p:nvSpPr>
        <p:spPr>
          <a:xfrm>
            <a:off x="4038602"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8610601"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25400989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369"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3" indent="-228593" algn="l" defTabSz="914369"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777" indent="-228593" algn="l" defTabSz="914369"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62" indent="-228593" algn="l" defTabSz="914369"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46"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331"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515"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00"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885"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069"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369" rtl="0" eaLnBrk="1" latinLnBrk="0" hangingPunct="1">
        <a:defRPr sz="1801" kern="1200">
          <a:solidFill>
            <a:schemeClr val="tx1"/>
          </a:solidFill>
          <a:latin typeface="+mn-lt"/>
          <a:ea typeface="+mn-ea"/>
          <a:cs typeface="+mn-cs"/>
        </a:defRPr>
      </a:lvl1pPr>
      <a:lvl2pPr marL="457185" algn="l" defTabSz="914369" rtl="0" eaLnBrk="1" latinLnBrk="0" hangingPunct="1">
        <a:defRPr sz="1801" kern="1200">
          <a:solidFill>
            <a:schemeClr val="tx1"/>
          </a:solidFill>
          <a:latin typeface="+mn-lt"/>
          <a:ea typeface="+mn-ea"/>
          <a:cs typeface="+mn-cs"/>
        </a:defRPr>
      </a:lvl2pPr>
      <a:lvl3pPr marL="914369" algn="l" defTabSz="914369" rtl="0" eaLnBrk="1" latinLnBrk="0" hangingPunct="1">
        <a:defRPr sz="1801" kern="1200">
          <a:solidFill>
            <a:schemeClr val="tx1"/>
          </a:solidFill>
          <a:latin typeface="+mn-lt"/>
          <a:ea typeface="+mn-ea"/>
          <a:cs typeface="+mn-cs"/>
        </a:defRPr>
      </a:lvl3pPr>
      <a:lvl4pPr marL="1371553" algn="l" defTabSz="914369" rtl="0" eaLnBrk="1" latinLnBrk="0" hangingPunct="1">
        <a:defRPr sz="1801" kern="1200">
          <a:solidFill>
            <a:schemeClr val="tx1"/>
          </a:solidFill>
          <a:latin typeface="+mn-lt"/>
          <a:ea typeface="+mn-ea"/>
          <a:cs typeface="+mn-cs"/>
        </a:defRPr>
      </a:lvl4pPr>
      <a:lvl5pPr marL="1828738" algn="l" defTabSz="914369" rtl="0" eaLnBrk="1" latinLnBrk="0" hangingPunct="1">
        <a:defRPr sz="1801" kern="1200">
          <a:solidFill>
            <a:schemeClr val="tx1"/>
          </a:solidFill>
          <a:latin typeface="+mn-lt"/>
          <a:ea typeface="+mn-ea"/>
          <a:cs typeface="+mn-cs"/>
        </a:defRPr>
      </a:lvl5pPr>
      <a:lvl6pPr marL="2285923" algn="l" defTabSz="914369" rtl="0" eaLnBrk="1" latinLnBrk="0" hangingPunct="1">
        <a:defRPr sz="1801" kern="1200">
          <a:solidFill>
            <a:schemeClr val="tx1"/>
          </a:solidFill>
          <a:latin typeface="+mn-lt"/>
          <a:ea typeface="+mn-ea"/>
          <a:cs typeface="+mn-cs"/>
        </a:defRPr>
      </a:lvl6pPr>
      <a:lvl7pPr marL="2743107" algn="l" defTabSz="914369" rtl="0" eaLnBrk="1" latinLnBrk="0" hangingPunct="1">
        <a:defRPr sz="1801" kern="1200">
          <a:solidFill>
            <a:schemeClr val="tx1"/>
          </a:solidFill>
          <a:latin typeface="+mn-lt"/>
          <a:ea typeface="+mn-ea"/>
          <a:cs typeface="+mn-cs"/>
        </a:defRPr>
      </a:lvl7pPr>
      <a:lvl8pPr marL="3200292" algn="l" defTabSz="914369" rtl="0" eaLnBrk="1" latinLnBrk="0" hangingPunct="1">
        <a:defRPr sz="1801" kern="1200">
          <a:solidFill>
            <a:schemeClr val="tx1"/>
          </a:solidFill>
          <a:latin typeface="+mn-lt"/>
          <a:ea typeface="+mn-ea"/>
          <a:cs typeface="+mn-cs"/>
        </a:defRPr>
      </a:lvl8pPr>
      <a:lvl9pPr marL="3657476" algn="l" defTabSz="914369" rtl="0" eaLnBrk="1" latinLnBrk="0" hangingPunct="1">
        <a:defRPr sz="1801"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1" y="6356351"/>
            <a:ext cx="27432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cs typeface="Calibri" panose="020F0502020204030204" pitchFamily="34" charset="0"/>
              </a:defRPr>
            </a:lvl1pPr>
          </a:lstStyle>
          <a:p>
            <a:pPr defTabSz="277246"/>
            <a:fld id="{1D8BD707-D9CF-40AE-B4C6-C98DA3205C09}" type="datetimeFigureOut">
              <a:rPr lang="en-US" smtClean="0">
                <a:solidFill>
                  <a:srgbClr val="2A2C65">
                    <a:tint val="75000"/>
                  </a:srgbClr>
                </a:solidFill>
              </a:rPr>
              <a:pPr defTabSz="277246"/>
              <a:t>10/11/2024</a:t>
            </a:fld>
            <a:endParaRPr lang="en-US" dirty="0">
              <a:solidFill>
                <a:srgbClr val="2A2C65">
                  <a:tint val="75000"/>
                </a:srgbClr>
              </a:solidFill>
            </a:endParaRP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cs typeface="Calibri" panose="020F0502020204030204" pitchFamily="34" charset="0"/>
              </a:defRPr>
            </a:lvl1pPr>
          </a:lstStyle>
          <a:p>
            <a:pPr defTabSz="277246"/>
            <a:endParaRPr lang="en-GB" dirty="0">
              <a:solidFill>
                <a:srgbClr val="2A2C65">
                  <a:tint val="75000"/>
                </a:srgbClr>
              </a:solidFill>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cs typeface="Calibri" panose="020F0502020204030204" pitchFamily="34" charset="0"/>
              </a:defRPr>
            </a:lvl1pPr>
          </a:lstStyle>
          <a:p>
            <a:pPr defTabSz="277246"/>
            <a:fld id="{B6F15528-21DE-4FAA-801E-634DDDAF4B2B}" type="slidenum">
              <a:rPr lang="en-GB" smtClean="0">
                <a:solidFill>
                  <a:srgbClr val="2A2C65">
                    <a:tint val="75000"/>
                  </a:srgbClr>
                </a:solidFill>
              </a:rPr>
              <a:pPr defTabSz="277246"/>
              <a:t>‹#›</a:t>
            </a:fld>
            <a:endParaRPr lang="en-GB" dirty="0">
              <a:solidFill>
                <a:srgbClr val="2A2C65">
                  <a:tint val="75000"/>
                </a:srgbClr>
              </a:solidFill>
            </a:endParaRPr>
          </a:p>
        </p:txBody>
      </p:sp>
      <p:pic>
        <p:nvPicPr>
          <p:cNvPr id="7" name="Picture 6">
            <a:extLst>
              <a:ext uri="{FF2B5EF4-FFF2-40B4-BE49-F238E27FC236}">
                <a16:creationId xmlns:a16="http://schemas.microsoft.com/office/drawing/2014/main" id="{15D0A0B7-B72F-0645-9E36-A4A9FEF7E163}"/>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p:blipFill>
        <p:spPr>
          <a:xfrm>
            <a:off x="-6325" y="-3357"/>
            <a:ext cx="12191953" cy="105399"/>
          </a:xfrm>
          <a:prstGeom prst="rect">
            <a:avLst/>
          </a:prstGeom>
        </p:spPr>
      </p:pic>
    </p:spTree>
    <p:extLst>
      <p:ext uri="{BB962C8B-B14F-4D97-AF65-F5344CB8AC3E}">
        <p14:creationId xmlns:p14="http://schemas.microsoft.com/office/powerpoint/2010/main" val="99598193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358" rtl="0" eaLnBrk="1" latinLnBrk="0" hangingPunct="1">
        <a:lnSpc>
          <a:spcPct val="90000"/>
        </a:lnSpc>
        <a:spcBef>
          <a:spcPct val="0"/>
        </a:spcBef>
        <a:buNone/>
        <a:defRPr sz="4400" b="1" i="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p:titleStyle>
    <p:bodyStyle>
      <a:lvl1pPr marL="228589" indent="-228589" algn="l" defTabSz="914358" rtl="0" eaLnBrk="1" latinLnBrk="0" hangingPunct="1">
        <a:lnSpc>
          <a:spcPct val="90000"/>
        </a:lnSpc>
        <a:spcBef>
          <a:spcPts val="1000"/>
        </a:spcBef>
        <a:buFont typeface="Arial" panose="020B0604020202020204" pitchFamily="34" charset="0"/>
        <a:buChar char="•"/>
        <a:defRPr sz="280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685768" indent="-228589" algn="l" defTabSz="914358" rtl="0" eaLnBrk="1" latinLnBrk="0" hangingPunct="1">
        <a:lnSpc>
          <a:spcPct val="90000"/>
        </a:lnSpc>
        <a:spcBef>
          <a:spcPts val="500"/>
        </a:spcBef>
        <a:buFont typeface="Arial" panose="020B0604020202020204" pitchFamily="34" charset="0"/>
        <a:buChar char="•"/>
        <a:defRPr sz="2400"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142947" indent="-228589" algn="l" defTabSz="914358" rtl="0" eaLnBrk="1" latinLnBrk="0" hangingPunct="1">
        <a:lnSpc>
          <a:spcPct val="90000"/>
        </a:lnSpc>
        <a:spcBef>
          <a:spcPts val="500"/>
        </a:spcBef>
        <a:buFont typeface="Arial" panose="020B0604020202020204" pitchFamily="34" charset="0"/>
        <a:buChar char="•"/>
        <a:defRPr sz="2000"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1600126"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2057305"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2514483"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62"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41"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20"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8" rtl="0" eaLnBrk="1" latinLnBrk="0" hangingPunct="1">
        <a:defRPr sz="1800" kern="1200">
          <a:solidFill>
            <a:schemeClr val="tx1"/>
          </a:solidFill>
          <a:latin typeface="+mn-lt"/>
          <a:ea typeface="+mn-ea"/>
          <a:cs typeface="+mn-cs"/>
        </a:defRPr>
      </a:lvl1pPr>
      <a:lvl2pPr marL="457179" algn="l" defTabSz="914358" rtl="0" eaLnBrk="1" latinLnBrk="0" hangingPunct="1">
        <a:defRPr sz="1800" kern="1200">
          <a:solidFill>
            <a:schemeClr val="tx1"/>
          </a:solidFill>
          <a:latin typeface="+mn-lt"/>
          <a:ea typeface="+mn-ea"/>
          <a:cs typeface="+mn-cs"/>
        </a:defRPr>
      </a:lvl2pPr>
      <a:lvl3pPr marL="914358" algn="l" defTabSz="914358" rtl="0" eaLnBrk="1" latinLnBrk="0" hangingPunct="1">
        <a:defRPr sz="1800" kern="1200">
          <a:solidFill>
            <a:schemeClr val="tx1"/>
          </a:solidFill>
          <a:latin typeface="+mn-lt"/>
          <a:ea typeface="+mn-ea"/>
          <a:cs typeface="+mn-cs"/>
        </a:defRPr>
      </a:lvl3pPr>
      <a:lvl4pPr marL="1371536" algn="l" defTabSz="914358" rtl="0" eaLnBrk="1" latinLnBrk="0" hangingPunct="1">
        <a:defRPr sz="1800" kern="1200">
          <a:solidFill>
            <a:schemeClr val="tx1"/>
          </a:solidFill>
          <a:latin typeface="+mn-lt"/>
          <a:ea typeface="+mn-ea"/>
          <a:cs typeface="+mn-cs"/>
        </a:defRPr>
      </a:lvl4pPr>
      <a:lvl5pPr marL="1828715" algn="l" defTabSz="914358" rtl="0" eaLnBrk="1" latinLnBrk="0" hangingPunct="1">
        <a:defRPr sz="1800" kern="1200">
          <a:solidFill>
            <a:schemeClr val="tx1"/>
          </a:solidFill>
          <a:latin typeface="+mn-lt"/>
          <a:ea typeface="+mn-ea"/>
          <a:cs typeface="+mn-cs"/>
        </a:defRPr>
      </a:lvl5pPr>
      <a:lvl6pPr marL="2285894" algn="l" defTabSz="914358" rtl="0" eaLnBrk="1" latinLnBrk="0" hangingPunct="1">
        <a:defRPr sz="1800" kern="1200">
          <a:solidFill>
            <a:schemeClr val="tx1"/>
          </a:solidFill>
          <a:latin typeface="+mn-lt"/>
          <a:ea typeface="+mn-ea"/>
          <a:cs typeface="+mn-cs"/>
        </a:defRPr>
      </a:lvl6pPr>
      <a:lvl7pPr marL="2743073" algn="l" defTabSz="914358" rtl="0" eaLnBrk="1" latinLnBrk="0" hangingPunct="1">
        <a:defRPr sz="1800" kern="1200">
          <a:solidFill>
            <a:schemeClr val="tx1"/>
          </a:solidFill>
          <a:latin typeface="+mn-lt"/>
          <a:ea typeface="+mn-ea"/>
          <a:cs typeface="+mn-cs"/>
        </a:defRPr>
      </a:lvl7pPr>
      <a:lvl8pPr marL="3200252" algn="l" defTabSz="914358" rtl="0" eaLnBrk="1" latinLnBrk="0" hangingPunct="1">
        <a:defRPr sz="1800" kern="1200">
          <a:solidFill>
            <a:schemeClr val="tx1"/>
          </a:solidFill>
          <a:latin typeface="+mn-lt"/>
          <a:ea typeface="+mn-ea"/>
          <a:cs typeface="+mn-cs"/>
        </a:defRPr>
      </a:lvl8pPr>
      <a:lvl9pPr marL="3657430" algn="l" defTabSz="91435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4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4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4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4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4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4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4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4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41.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41.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4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4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4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4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2707718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342900" y="1261998"/>
            <a:ext cx="6307593" cy="5742960"/>
          </a:xfrm>
        </p:spPr>
        <p:txBody>
          <a:bodyPr>
            <a:noAutofit/>
          </a:bodyPr>
          <a:lstStyle/>
          <a:p>
            <a:pPr marL="514350" indent="-514350">
              <a:buAutoNum type="arabicPeriod"/>
            </a:pPr>
            <a:r>
              <a:rPr lang="en-US" sz="3000" b="1" dirty="0" smtClean="0"/>
              <a:t>Check your skin</a:t>
            </a:r>
            <a:r>
              <a:rPr lang="en-US" sz="3000" dirty="0" smtClean="0"/>
              <a:t> – look out for new moles, spots or any changes in </a:t>
            </a:r>
            <a:r>
              <a:rPr lang="en-US" sz="3000" dirty="0" err="1" smtClean="0"/>
              <a:t>colour</a:t>
            </a:r>
            <a:r>
              <a:rPr lang="en-US" sz="3000" dirty="0" smtClean="0"/>
              <a:t> (that can’t be explained by being in the sun) or texture. This is an important check as changes in skin can sometimes be a sign of a health issue like infections or skin cancer</a:t>
            </a:r>
          </a:p>
          <a:p>
            <a:pPr marL="0" indent="0">
              <a:buNone/>
            </a:pPr>
            <a:endParaRPr lang="en-US" sz="3000" dirty="0"/>
          </a:p>
          <a:p>
            <a:pPr marL="0" indent="0">
              <a:buNone/>
            </a:pPr>
            <a:r>
              <a:rPr lang="en-US" sz="3000" dirty="0" smtClean="0"/>
              <a:t>This can be difficult so it is recommended to use a mirror or ask a parent/</a:t>
            </a:r>
            <a:r>
              <a:rPr lang="en-US" sz="3000" dirty="0" err="1" smtClean="0"/>
              <a:t>carer</a:t>
            </a:r>
            <a:r>
              <a:rPr lang="en-US" sz="3000" dirty="0" smtClean="0"/>
              <a:t> to help with hard to see areas like the back</a:t>
            </a:r>
            <a:endParaRPr lang="en-US" sz="3000"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General Health Checks for everyone</a:t>
            </a:r>
            <a:endParaRPr sz="2426" spc="27" dirty="0"/>
          </a:p>
        </p:txBody>
      </p:sp>
      <p:pic>
        <p:nvPicPr>
          <p:cNvPr id="2" name="Picture 1"/>
          <p:cNvPicPr>
            <a:picLocks noChangeAspect="1"/>
          </p:cNvPicPr>
          <p:nvPr/>
        </p:nvPicPr>
        <p:blipFill>
          <a:blip r:embed="rId4"/>
          <a:stretch>
            <a:fillRect/>
          </a:stretch>
        </p:blipFill>
        <p:spPr>
          <a:xfrm>
            <a:off x="7284583" y="1430790"/>
            <a:ext cx="3018746" cy="2008838"/>
          </a:xfrm>
          <a:prstGeom prst="rect">
            <a:avLst/>
          </a:prstGeom>
        </p:spPr>
      </p:pic>
      <p:pic>
        <p:nvPicPr>
          <p:cNvPr id="9" name="Picture 8"/>
          <p:cNvPicPr>
            <a:picLocks noChangeAspect="1"/>
          </p:cNvPicPr>
          <p:nvPr/>
        </p:nvPicPr>
        <p:blipFill>
          <a:blip r:embed="rId5"/>
          <a:stretch>
            <a:fillRect/>
          </a:stretch>
        </p:blipFill>
        <p:spPr>
          <a:xfrm>
            <a:off x="9136516" y="2835366"/>
            <a:ext cx="2333625" cy="1962150"/>
          </a:xfrm>
          <a:prstGeom prst="rect">
            <a:avLst/>
          </a:prstGeom>
        </p:spPr>
      </p:pic>
      <p:pic>
        <p:nvPicPr>
          <p:cNvPr id="11" name="Picture 10"/>
          <p:cNvPicPr>
            <a:picLocks noChangeAspect="1"/>
          </p:cNvPicPr>
          <p:nvPr/>
        </p:nvPicPr>
        <p:blipFill>
          <a:blip r:embed="rId6"/>
          <a:stretch>
            <a:fillRect/>
          </a:stretch>
        </p:blipFill>
        <p:spPr>
          <a:xfrm>
            <a:off x="7284583" y="4770686"/>
            <a:ext cx="2847975" cy="1600200"/>
          </a:xfrm>
          <a:prstGeom prst="rect">
            <a:avLst/>
          </a:prstGeom>
        </p:spPr>
      </p:pic>
    </p:spTree>
    <p:extLst>
      <p:ext uri="{BB962C8B-B14F-4D97-AF65-F5344CB8AC3E}">
        <p14:creationId xmlns:p14="http://schemas.microsoft.com/office/powerpoint/2010/main" val="23263382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342900" y="1261998"/>
            <a:ext cx="6307593" cy="5742960"/>
          </a:xfrm>
        </p:spPr>
        <p:txBody>
          <a:bodyPr>
            <a:noAutofit/>
          </a:bodyPr>
          <a:lstStyle/>
          <a:p>
            <a:pPr marL="0" indent="0">
              <a:buNone/>
            </a:pPr>
            <a:r>
              <a:rPr lang="en-US" sz="3000" b="1" dirty="0" smtClean="0"/>
              <a:t>2. Check your teeth and gums </a:t>
            </a:r>
            <a:r>
              <a:rPr lang="en-US" sz="3000" dirty="0" smtClean="0"/>
              <a:t>– when brushing teeth, the person should look in the mirror at their gums and teeth to check for any redness or swelling. If there is blood in the spat out toothpaste, this could be a sign of gum disease or an infection.</a:t>
            </a:r>
          </a:p>
          <a:p>
            <a:pPr marL="0" indent="0">
              <a:buNone/>
            </a:pPr>
            <a:endParaRPr lang="en-US" sz="3000" dirty="0" smtClean="0"/>
          </a:p>
          <a:p>
            <a:pPr marL="0" indent="0">
              <a:buNone/>
            </a:pPr>
            <a:r>
              <a:rPr lang="en-US" sz="3000" dirty="0" smtClean="0"/>
              <a:t>To protect against this a person should visit the dentist every 6 months for a check up. It is worth remembering that children </a:t>
            </a:r>
            <a:r>
              <a:rPr lang="en-GB" sz="3000" dirty="0" smtClean="0"/>
              <a:t>get free NHS dental treatment.</a:t>
            </a:r>
            <a:endParaRPr lang="en-US" sz="3000"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General Health Checks for everyone</a:t>
            </a:r>
            <a:endParaRPr sz="2426" spc="27" dirty="0"/>
          </a:p>
        </p:txBody>
      </p:sp>
      <p:pic>
        <p:nvPicPr>
          <p:cNvPr id="2" name="Picture 1"/>
          <p:cNvPicPr>
            <a:picLocks noChangeAspect="1"/>
          </p:cNvPicPr>
          <p:nvPr/>
        </p:nvPicPr>
        <p:blipFill>
          <a:blip r:embed="rId4"/>
          <a:stretch>
            <a:fillRect/>
          </a:stretch>
        </p:blipFill>
        <p:spPr>
          <a:xfrm>
            <a:off x="7284583" y="1430790"/>
            <a:ext cx="3018746" cy="2008838"/>
          </a:xfrm>
          <a:prstGeom prst="rect">
            <a:avLst/>
          </a:prstGeom>
        </p:spPr>
      </p:pic>
      <p:pic>
        <p:nvPicPr>
          <p:cNvPr id="9" name="Picture 8"/>
          <p:cNvPicPr>
            <a:picLocks noChangeAspect="1"/>
          </p:cNvPicPr>
          <p:nvPr/>
        </p:nvPicPr>
        <p:blipFill>
          <a:blip r:embed="rId5"/>
          <a:stretch>
            <a:fillRect/>
          </a:stretch>
        </p:blipFill>
        <p:spPr>
          <a:xfrm>
            <a:off x="9136516" y="2835366"/>
            <a:ext cx="2333625" cy="1962150"/>
          </a:xfrm>
          <a:prstGeom prst="rect">
            <a:avLst/>
          </a:prstGeom>
        </p:spPr>
      </p:pic>
      <p:pic>
        <p:nvPicPr>
          <p:cNvPr id="11" name="Picture 10"/>
          <p:cNvPicPr>
            <a:picLocks noChangeAspect="1"/>
          </p:cNvPicPr>
          <p:nvPr/>
        </p:nvPicPr>
        <p:blipFill>
          <a:blip r:embed="rId6"/>
          <a:stretch>
            <a:fillRect/>
          </a:stretch>
        </p:blipFill>
        <p:spPr>
          <a:xfrm>
            <a:off x="7284583" y="4770686"/>
            <a:ext cx="2847975" cy="1600200"/>
          </a:xfrm>
          <a:prstGeom prst="rect">
            <a:avLst/>
          </a:prstGeom>
        </p:spPr>
      </p:pic>
    </p:spTree>
    <p:extLst>
      <p:ext uri="{BB962C8B-B14F-4D97-AF65-F5344CB8AC3E}">
        <p14:creationId xmlns:p14="http://schemas.microsoft.com/office/powerpoint/2010/main" val="7808717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342900" y="1261998"/>
            <a:ext cx="7462787" cy="5742960"/>
          </a:xfrm>
        </p:spPr>
        <p:txBody>
          <a:bodyPr>
            <a:noAutofit/>
          </a:bodyPr>
          <a:lstStyle/>
          <a:p>
            <a:pPr marL="0" indent="0">
              <a:buNone/>
            </a:pPr>
            <a:r>
              <a:rPr lang="en-US" sz="2400" b="1" dirty="0" smtClean="0"/>
              <a:t>3. Check your poo </a:t>
            </a:r>
            <a:r>
              <a:rPr lang="en-US" sz="2400" dirty="0" smtClean="0"/>
              <a:t>– although this sounds strange, poo can tell a person a lot about their health. Unusual changes could be a sign of problems like infections or even bowel cancer (although this is rare at a young age)</a:t>
            </a:r>
          </a:p>
          <a:p>
            <a:pPr marL="0" indent="0">
              <a:buNone/>
            </a:pPr>
            <a:endParaRPr lang="en-US" sz="2400" dirty="0" smtClean="0"/>
          </a:p>
          <a:p>
            <a:pPr marL="0" indent="0">
              <a:buNone/>
            </a:pPr>
            <a:r>
              <a:rPr lang="en-GB" sz="2400" dirty="0" smtClean="0"/>
              <a:t>Things to look out for include:</a:t>
            </a:r>
          </a:p>
          <a:p>
            <a:pPr>
              <a:buFontTx/>
              <a:buChar char="-"/>
            </a:pPr>
            <a:r>
              <a:rPr lang="en-GB" sz="2400" dirty="0" smtClean="0"/>
              <a:t>Black or very dark stools which can indicate bleeding in the bowel</a:t>
            </a:r>
          </a:p>
          <a:p>
            <a:pPr>
              <a:buFontTx/>
              <a:buChar char="-"/>
            </a:pPr>
            <a:r>
              <a:rPr lang="en-GB" sz="2400" dirty="0" smtClean="0"/>
              <a:t>Red stools may also be a sign of blood</a:t>
            </a:r>
          </a:p>
          <a:p>
            <a:pPr>
              <a:buFontTx/>
              <a:buChar char="-"/>
            </a:pPr>
            <a:r>
              <a:rPr lang="en-GB" sz="2400" dirty="0" smtClean="0"/>
              <a:t>Long term diarrhoea or constipation</a:t>
            </a:r>
          </a:p>
          <a:p>
            <a:pPr>
              <a:buFontTx/>
              <a:buChar char="-"/>
            </a:pPr>
            <a:endParaRPr lang="en-GB" sz="2400" dirty="0"/>
          </a:p>
          <a:p>
            <a:pPr marL="0" indent="0">
              <a:buNone/>
            </a:pPr>
            <a:r>
              <a:rPr lang="en-GB" sz="2400" dirty="0" smtClean="0"/>
              <a:t>This health check can be completed very quickly by taking a quick look before flushing – it does not need a close examination!</a:t>
            </a:r>
            <a:endParaRPr lang="en-US" sz="2400"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General Health Checks for everyone</a:t>
            </a:r>
            <a:endParaRPr sz="2426" spc="27" dirty="0"/>
          </a:p>
        </p:txBody>
      </p:sp>
      <p:pic>
        <p:nvPicPr>
          <p:cNvPr id="2" name="Picture 1"/>
          <p:cNvPicPr>
            <a:picLocks noChangeAspect="1"/>
          </p:cNvPicPr>
          <p:nvPr/>
        </p:nvPicPr>
        <p:blipFill>
          <a:blip r:embed="rId4"/>
          <a:stretch>
            <a:fillRect/>
          </a:stretch>
        </p:blipFill>
        <p:spPr>
          <a:xfrm>
            <a:off x="7805687" y="1430790"/>
            <a:ext cx="3018746" cy="2008838"/>
          </a:xfrm>
          <a:prstGeom prst="rect">
            <a:avLst/>
          </a:prstGeom>
        </p:spPr>
      </p:pic>
      <p:pic>
        <p:nvPicPr>
          <p:cNvPr id="9" name="Picture 8"/>
          <p:cNvPicPr>
            <a:picLocks noChangeAspect="1"/>
          </p:cNvPicPr>
          <p:nvPr/>
        </p:nvPicPr>
        <p:blipFill>
          <a:blip r:embed="rId5"/>
          <a:stretch>
            <a:fillRect/>
          </a:stretch>
        </p:blipFill>
        <p:spPr>
          <a:xfrm>
            <a:off x="9657620" y="2835366"/>
            <a:ext cx="2333625" cy="1962150"/>
          </a:xfrm>
          <a:prstGeom prst="rect">
            <a:avLst/>
          </a:prstGeom>
        </p:spPr>
      </p:pic>
      <p:pic>
        <p:nvPicPr>
          <p:cNvPr id="11" name="Picture 10"/>
          <p:cNvPicPr>
            <a:picLocks noChangeAspect="1"/>
          </p:cNvPicPr>
          <p:nvPr/>
        </p:nvPicPr>
        <p:blipFill>
          <a:blip r:embed="rId6"/>
          <a:stretch>
            <a:fillRect/>
          </a:stretch>
        </p:blipFill>
        <p:spPr>
          <a:xfrm>
            <a:off x="7805687" y="4770686"/>
            <a:ext cx="2847975" cy="1600200"/>
          </a:xfrm>
          <a:prstGeom prst="rect">
            <a:avLst/>
          </a:prstGeom>
        </p:spPr>
      </p:pic>
    </p:spTree>
    <p:extLst>
      <p:ext uri="{BB962C8B-B14F-4D97-AF65-F5344CB8AC3E}">
        <p14:creationId xmlns:p14="http://schemas.microsoft.com/office/powerpoint/2010/main" val="72156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342900" y="1261998"/>
            <a:ext cx="7462787" cy="5742960"/>
          </a:xfrm>
        </p:spPr>
        <p:txBody>
          <a:bodyPr>
            <a:noAutofit/>
          </a:bodyPr>
          <a:lstStyle/>
          <a:p>
            <a:pPr marL="0" indent="0">
              <a:buNone/>
            </a:pPr>
            <a:r>
              <a:rPr lang="en-US" dirty="0" smtClean="0"/>
              <a:t>There are specific health checks for females:</a:t>
            </a:r>
          </a:p>
          <a:p>
            <a:pPr marL="0" indent="0">
              <a:buNone/>
            </a:pPr>
            <a:endParaRPr lang="en-US" dirty="0"/>
          </a:p>
          <a:p>
            <a:pPr marL="457200" indent="-457200">
              <a:buAutoNum type="arabicPeriod"/>
            </a:pPr>
            <a:r>
              <a:rPr lang="en-US" dirty="0" smtClean="0"/>
              <a:t>Breast self-examination</a:t>
            </a:r>
          </a:p>
          <a:p>
            <a:pPr lvl="1"/>
            <a:r>
              <a:rPr lang="en-US" dirty="0" smtClean="0"/>
              <a:t>Early detection of lumps can be key in preventing breast cancer, even though this is rare at a young age</a:t>
            </a:r>
          </a:p>
          <a:p>
            <a:pPr lvl="1"/>
            <a:r>
              <a:rPr lang="en-US" dirty="0" smtClean="0"/>
              <a:t>When completing this check, a person is feeling or looking for any unusual lumps, swelling or changes in </a:t>
            </a:r>
            <a:r>
              <a:rPr lang="en-US" dirty="0" err="1" smtClean="0"/>
              <a:t>colour</a:t>
            </a:r>
            <a:r>
              <a:rPr lang="en-US" dirty="0" smtClean="0"/>
              <a:t> or shape</a:t>
            </a:r>
          </a:p>
          <a:p>
            <a:pPr lvl="1"/>
            <a:endParaRPr lang="en-US" dirty="0"/>
          </a:p>
          <a:p>
            <a:pPr marL="457200" indent="-457200">
              <a:buFont typeface="+mj-lt"/>
              <a:buAutoNum type="arabicPeriod"/>
            </a:pPr>
            <a:r>
              <a:rPr lang="en-US" dirty="0" smtClean="0"/>
              <a:t>Skin and Hair health</a:t>
            </a:r>
          </a:p>
          <a:p>
            <a:pPr lvl="1"/>
            <a:r>
              <a:rPr lang="en-US" dirty="0" smtClean="0"/>
              <a:t>Any excessive hair loss, dry patches of skin or scalp issues can be a sign of stress, hormonal changes or nutritional deficiencies</a:t>
            </a:r>
            <a:endParaRPr lang="en-US"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General Health Checks for females</a:t>
            </a:r>
            <a:endParaRPr sz="2426" spc="27" dirty="0"/>
          </a:p>
        </p:txBody>
      </p:sp>
      <p:pic>
        <p:nvPicPr>
          <p:cNvPr id="2" name="Picture 1"/>
          <p:cNvPicPr>
            <a:picLocks noChangeAspect="1"/>
          </p:cNvPicPr>
          <p:nvPr/>
        </p:nvPicPr>
        <p:blipFill>
          <a:blip r:embed="rId4"/>
          <a:stretch>
            <a:fillRect/>
          </a:stretch>
        </p:blipFill>
        <p:spPr>
          <a:xfrm>
            <a:off x="7805687" y="1430790"/>
            <a:ext cx="3018746" cy="2008838"/>
          </a:xfrm>
          <a:prstGeom prst="rect">
            <a:avLst/>
          </a:prstGeom>
        </p:spPr>
      </p:pic>
      <p:pic>
        <p:nvPicPr>
          <p:cNvPr id="9" name="Picture 8"/>
          <p:cNvPicPr>
            <a:picLocks noChangeAspect="1"/>
          </p:cNvPicPr>
          <p:nvPr/>
        </p:nvPicPr>
        <p:blipFill>
          <a:blip r:embed="rId5"/>
          <a:stretch>
            <a:fillRect/>
          </a:stretch>
        </p:blipFill>
        <p:spPr>
          <a:xfrm>
            <a:off x="9657620" y="2835366"/>
            <a:ext cx="2333625" cy="1962150"/>
          </a:xfrm>
          <a:prstGeom prst="rect">
            <a:avLst/>
          </a:prstGeom>
        </p:spPr>
      </p:pic>
      <p:pic>
        <p:nvPicPr>
          <p:cNvPr id="11" name="Picture 10"/>
          <p:cNvPicPr>
            <a:picLocks noChangeAspect="1"/>
          </p:cNvPicPr>
          <p:nvPr/>
        </p:nvPicPr>
        <p:blipFill>
          <a:blip r:embed="rId6"/>
          <a:stretch>
            <a:fillRect/>
          </a:stretch>
        </p:blipFill>
        <p:spPr>
          <a:xfrm>
            <a:off x="7805687" y="4770686"/>
            <a:ext cx="2847975" cy="1600200"/>
          </a:xfrm>
          <a:prstGeom prst="rect">
            <a:avLst/>
          </a:prstGeom>
        </p:spPr>
      </p:pic>
    </p:spTree>
    <p:extLst>
      <p:ext uri="{BB962C8B-B14F-4D97-AF65-F5344CB8AC3E}">
        <p14:creationId xmlns:p14="http://schemas.microsoft.com/office/powerpoint/2010/main" val="19357331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342900" y="1261998"/>
            <a:ext cx="7462787" cy="5742960"/>
          </a:xfrm>
        </p:spPr>
        <p:txBody>
          <a:bodyPr>
            <a:noAutofit/>
          </a:bodyPr>
          <a:lstStyle/>
          <a:p>
            <a:pPr marL="0" indent="0">
              <a:buNone/>
            </a:pPr>
            <a:r>
              <a:rPr lang="en-US" sz="3200" dirty="0" smtClean="0"/>
              <a:t>There are specific health checks for females:</a:t>
            </a:r>
          </a:p>
          <a:p>
            <a:pPr marL="0" indent="0">
              <a:buNone/>
            </a:pPr>
            <a:endParaRPr lang="en-US" sz="3200" dirty="0"/>
          </a:p>
          <a:p>
            <a:pPr marL="457200" indent="-457200">
              <a:buAutoNum type="arabicPeriod"/>
            </a:pPr>
            <a:r>
              <a:rPr lang="en-US" sz="3200" b="1" dirty="0" smtClean="0"/>
              <a:t>Testicular self examination</a:t>
            </a:r>
          </a:p>
          <a:p>
            <a:pPr lvl="1"/>
            <a:r>
              <a:rPr lang="en-US" sz="2800" dirty="0" smtClean="0"/>
              <a:t>Similar to why it is important that females check their breasts, it is important that males check their testicles for any unusual lumps, swelling or changes in size and shape. Although it is rare in young people, lumps may be an early sign of testicular cancer. It is best to complete this check in the shower or bath when the skin is relaxed</a:t>
            </a:r>
          </a:p>
          <a:p>
            <a:pPr lvl="1"/>
            <a:endParaRPr lang="en-US" sz="2800"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General Health Checks for males</a:t>
            </a:r>
            <a:endParaRPr sz="2426" spc="27" dirty="0"/>
          </a:p>
        </p:txBody>
      </p:sp>
      <p:pic>
        <p:nvPicPr>
          <p:cNvPr id="2" name="Picture 1"/>
          <p:cNvPicPr>
            <a:picLocks noChangeAspect="1"/>
          </p:cNvPicPr>
          <p:nvPr/>
        </p:nvPicPr>
        <p:blipFill>
          <a:blip r:embed="rId4"/>
          <a:stretch>
            <a:fillRect/>
          </a:stretch>
        </p:blipFill>
        <p:spPr>
          <a:xfrm>
            <a:off x="7805687" y="1430790"/>
            <a:ext cx="3018746" cy="2008838"/>
          </a:xfrm>
          <a:prstGeom prst="rect">
            <a:avLst/>
          </a:prstGeom>
        </p:spPr>
      </p:pic>
      <p:pic>
        <p:nvPicPr>
          <p:cNvPr id="9" name="Picture 8"/>
          <p:cNvPicPr>
            <a:picLocks noChangeAspect="1"/>
          </p:cNvPicPr>
          <p:nvPr/>
        </p:nvPicPr>
        <p:blipFill>
          <a:blip r:embed="rId5"/>
          <a:stretch>
            <a:fillRect/>
          </a:stretch>
        </p:blipFill>
        <p:spPr>
          <a:xfrm>
            <a:off x="9657620" y="2835366"/>
            <a:ext cx="2333625" cy="1962150"/>
          </a:xfrm>
          <a:prstGeom prst="rect">
            <a:avLst/>
          </a:prstGeom>
        </p:spPr>
      </p:pic>
      <p:pic>
        <p:nvPicPr>
          <p:cNvPr id="11" name="Picture 10"/>
          <p:cNvPicPr>
            <a:picLocks noChangeAspect="1"/>
          </p:cNvPicPr>
          <p:nvPr/>
        </p:nvPicPr>
        <p:blipFill>
          <a:blip r:embed="rId6"/>
          <a:stretch>
            <a:fillRect/>
          </a:stretch>
        </p:blipFill>
        <p:spPr>
          <a:xfrm>
            <a:off x="7805687" y="4770686"/>
            <a:ext cx="2847975" cy="1600200"/>
          </a:xfrm>
          <a:prstGeom prst="rect">
            <a:avLst/>
          </a:prstGeom>
        </p:spPr>
      </p:pic>
    </p:spTree>
    <p:extLst>
      <p:ext uri="{BB962C8B-B14F-4D97-AF65-F5344CB8AC3E}">
        <p14:creationId xmlns:p14="http://schemas.microsoft.com/office/powerpoint/2010/main" val="29496156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342900" y="1134081"/>
            <a:ext cx="7462787" cy="5742960"/>
          </a:xfrm>
        </p:spPr>
        <p:txBody>
          <a:bodyPr>
            <a:noAutofit/>
          </a:bodyPr>
          <a:lstStyle/>
          <a:p>
            <a:pPr marL="514350" indent="-514350">
              <a:buAutoNum type="arabicPeriod"/>
            </a:pPr>
            <a:r>
              <a:rPr lang="en-US" b="1" dirty="0" smtClean="0"/>
              <a:t>Don’t panic – </a:t>
            </a:r>
            <a:r>
              <a:rPr lang="en-US" dirty="0" smtClean="0"/>
              <a:t>most changes are serious, especially at a young age but…</a:t>
            </a:r>
          </a:p>
          <a:p>
            <a:pPr marL="514350" indent="-514350">
              <a:buAutoNum type="arabicPeriod"/>
            </a:pPr>
            <a:r>
              <a:rPr lang="en-US" b="1" dirty="0" smtClean="0"/>
              <a:t>Don’t ignore it – </a:t>
            </a:r>
            <a:r>
              <a:rPr lang="en-US" dirty="0" smtClean="0"/>
              <a:t>don’t wait to long to tell someone that you trust (parent/</a:t>
            </a:r>
            <a:r>
              <a:rPr lang="en-US" dirty="0" err="1" smtClean="0"/>
              <a:t>carer</a:t>
            </a:r>
            <a:r>
              <a:rPr lang="en-US" dirty="0" smtClean="0"/>
              <a:t>, teacher, family member) or book an appointment with the GP/dentist. Early detection is always better, even if it turns out to be nothing serious. </a:t>
            </a:r>
          </a:p>
          <a:p>
            <a:pPr marL="514350" indent="-514350">
              <a:buAutoNum type="arabicPeriod"/>
            </a:pPr>
            <a:r>
              <a:rPr lang="en-US" b="1" dirty="0" smtClean="0"/>
              <a:t>Keep track – </a:t>
            </a:r>
            <a:r>
              <a:rPr lang="en-US" dirty="0" smtClean="0"/>
              <a:t>write down any changes such as how long it has been happening or if it gets worse. This can help the doctor understand the situation better</a:t>
            </a:r>
          </a:p>
          <a:p>
            <a:pPr marL="514350" indent="-514350">
              <a:buAutoNum type="arabicPeriod"/>
            </a:pPr>
            <a:endParaRPr lang="en-US" b="1" dirty="0" smtClean="0"/>
          </a:p>
          <a:p>
            <a:pPr marL="514350" indent="-514350">
              <a:buAutoNum type="arabicPeriod"/>
            </a:pPr>
            <a:endParaRPr lang="en-US"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What if you find something unusual</a:t>
            </a:r>
            <a:endParaRPr sz="2426" spc="27" dirty="0"/>
          </a:p>
        </p:txBody>
      </p:sp>
      <p:pic>
        <p:nvPicPr>
          <p:cNvPr id="2" name="Picture 1"/>
          <p:cNvPicPr>
            <a:picLocks noChangeAspect="1"/>
          </p:cNvPicPr>
          <p:nvPr/>
        </p:nvPicPr>
        <p:blipFill>
          <a:blip r:embed="rId4"/>
          <a:stretch>
            <a:fillRect/>
          </a:stretch>
        </p:blipFill>
        <p:spPr>
          <a:xfrm>
            <a:off x="7805687" y="1430790"/>
            <a:ext cx="3018746" cy="2008838"/>
          </a:xfrm>
          <a:prstGeom prst="rect">
            <a:avLst/>
          </a:prstGeom>
        </p:spPr>
      </p:pic>
      <p:pic>
        <p:nvPicPr>
          <p:cNvPr id="9" name="Picture 8"/>
          <p:cNvPicPr>
            <a:picLocks noChangeAspect="1"/>
          </p:cNvPicPr>
          <p:nvPr/>
        </p:nvPicPr>
        <p:blipFill>
          <a:blip r:embed="rId5"/>
          <a:stretch>
            <a:fillRect/>
          </a:stretch>
        </p:blipFill>
        <p:spPr>
          <a:xfrm>
            <a:off x="9657620" y="2835366"/>
            <a:ext cx="2333625" cy="1962150"/>
          </a:xfrm>
          <a:prstGeom prst="rect">
            <a:avLst/>
          </a:prstGeom>
        </p:spPr>
      </p:pic>
      <p:pic>
        <p:nvPicPr>
          <p:cNvPr id="11" name="Picture 10"/>
          <p:cNvPicPr>
            <a:picLocks noChangeAspect="1"/>
          </p:cNvPicPr>
          <p:nvPr/>
        </p:nvPicPr>
        <p:blipFill>
          <a:blip r:embed="rId6"/>
          <a:stretch>
            <a:fillRect/>
          </a:stretch>
        </p:blipFill>
        <p:spPr>
          <a:xfrm>
            <a:off x="7805687" y="4770686"/>
            <a:ext cx="2847975" cy="1600200"/>
          </a:xfrm>
          <a:prstGeom prst="rect">
            <a:avLst/>
          </a:prstGeom>
        </p:spPr>
      </p:pic>
    </p:spTree>
    <p:extLst>
      <p:ext uri="{BB962C8B-B14F-4D97-AF65-F5344CB8AC3E}">
        <p14:creationId xmlns:p14="http://schemas.microsoft.com/office/powerpoint/2010/main" val="29882542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342900" y="1134080"/>
            <a:ext cx="7462787" cy="7618034"/>
          </a:xfrm>
        </p:spPr>
        <p:txBody>
          <a:bodyPr>
            <a:noAutofit/>
          </a:bodyPr>
          <a:lstStyle/>
          <a:p>
            <a:pPr marL="0" indent="0">
              <a:buNone/>
            </a:pPr>
            <a:r>
              <a:rPr lang="en-US" sz="3600" dirty="0" smtClean="0"/>
              <a:t>Although it may feel awkward, talking about the body and checking certain areas, it is important to know that this is a normal part of taking care of your health.</a:t>
            </a:r>
          </a:p>
          <a:p>
            <a:pPr marL="0" indent="0">
              <a:buNone/>
            </a:pPr>
            <a:endParaRPr lang="en-US" sz="3600" dirty="0"/>
          </a:p>
          <a:p>
            <a:pPr marL="0" indent="0">
              <a:buNone/>
            </a:pPr>
            <a:r>
              <a:rPr lang="en-US" sz="3600" dirty="0" smtClean="0"/>
              <a:t>Health checks show you’re being responsible for your own body and well being and talking openly about health will make it easier to take action if something’s wrong.</a:t>
            </a:r>
          </a:p>
          <a:p>
            <a:pPr marL="0" indent="0">
              <a:buNone/>
            </a:pPr>
            <a:endParaRPr lang="en-US" sz="3600" dirty="0" smtClean="0"/>
          </a:p>
          <a:p>
            <a:pPr marL="0" indent="0">
              <a:buNone/>
            </a:pPr>
            <a:endParaRPr lang="en-US" sz="3600" dirty="0" smtClean="0"/>
          </a:p>
          <a:p>
            <a:pPr marL="514350" indent="-514350">
              <a:buAutoNum type="arabicPeriod"/>
            </a:pPr>
            <a:endParaRPr lang="en-US" sz="3600"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Never be embarrassed</a:t>
            </a:r>
            <a:endParaRPr sz="2426" spc="27" dirty="0"/>
          </a:p>
        </p:txBody>
      </p:sp>
      <p:pic>
        <p:nvPicPr>
          <p:cNvPr id="2" name="Picture 1"/>
          <p:cNvPicPr>
            <a:picLocks noChangeAspect="1"/>
          </p:cNvPicPr>
          <p:nvPr/>
        </p:nvPicPr>
        <p:blipFill>
          <a:blip r:embed="rId4"/>
          <a:stretch>
            <a:fillRect/>
          </a:stretch>
        </p:blipFill>
        <p:spPr>
          <a:xfrm>
            <a:off x="7805687" y="1430790"/>
            <a:ext cx="3018746" cy="2008838"/>
          </a:xfrm>
          <a:prstGeom prst="rect">
            <a:avLst/>
          </a:prstGeom>
        </p:spPr>
      </p:pic>
      <p:pic>
        <p:nvPicPr>
          <p:cNvPr id="9" name="Picture 8"/>
          <p:cNvPicPr>
            <a:picLocks noChangeAspect="1"/>
          </p:cNvPicPr>
          <p:nvPr/>
        </p:nvPicPr>
        <p:blipFill>
          <a:blip r:embed="rId5"/>
          <a:stretch>
            <a:fillRect/>
          </a:stretch>
        </p:blipFill>
        <p:spPr>
          <a:xfrm>
            <a:off x="9657620" y="2835366"/>
            <a:ext cx="2333625" cy="1962150"/>
          </a:xfrm>
          <a:prstGeom prst="rect">
            <a:avLst/>
          </a:prstGeom>
        </p:spPr>
      </p:pic>
      <p:pic>
        <p:nvPicPr>
          <p:cNvPr id="11" name="Picture 10"/>
          <p:cNvPicPr>
            <a:picLocks noChangeAspect="1"/>
          </p:cNvPicPr>
          <p:nvPr/>
        </p:nvPicPr>
        <p:blipFill>
          <a:blip r:embed="rId6"/>
          <a:stretch>
            <a:fillRect/>
          </a:stretch>
        </p:blipFill>
        <p:spPr>
          <a:xfrm>
            <a:off x="7805687" y="4770686"/>
            <a:ext cx="2847975" cy="1600200"/>
          </a:xfrm>
          <a:prstGeom prst="rect">
            <a:avLst/>
          </a:prstGeom>
        </p:spPr>
      </p:pic>
    </p:spTree>
    <p:extLst>
      <p:ext uri="{BB962C8B-B14F-4D97-AF65-F5344CB8AC3E}">
        <p14:creationId xmlns:p14="http://schemas.microsoft.com/office/powerpoint/2010/main" val="14901473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342900" y="1134080"/>
            <a:ext cx="7462787" cy="7618034"/>
          </a:xfrm>
        </p:spPr>
        <p:txBody>
          <a:bodyPr>
            <a:noAutofit/>
          </a:bodyPr>
          <a:lstStyle/>
          <a:p>
            <a:pPr marL="0" indent="0">
              <a:buNone/>
            </a:pPr>
            <a:r>
              <a:rPr lang="en-US" sz="3200" dirty="0"/>
              <a:t>Never be embarrassed about going to see a GP/doctor/dentist. They are trained to help people with their bodies. They have seen it all before and their job is t keep people healthy, not judge them.</a:t>
            </a:r>
          </a:p>
          <a:p>
            <a:pPr marL="0" indent="0">
              <a:buNone/>
            </a:pPr>
            <a:endParaRPr lang="en-US" sz="3200" dirty="0"/>
          </a:p>
          <a:p>
            <a:pPr marL="0" indent="0">
              <a:buNone/>
            </a:pPr>
            <a:r>
              <a:rPr lang="en-US" sz="3200" dirty="0"/>
              <a:t>Ignoring something because of embarrassment can lead to bigger problems down the line, so it is better to have that chat sooner rather than later if you are worried</a:t>
            </a:r>
          </a:p>
          <a:p>
            <a:pPr marL="0" indent="0">
              <a:buNone/>
            </a:pPr>
            <a:endParaRPr lang="en-US" sz="3200" dirty="0" smtClean="0"/>
          </a:p>
          <a:p>
            <a:pPr marL="0" indent="0">
              <a:buNone/>
            </a:pPr>
            <a:endParaRPr lang="en-US" sz="3200" dirty="0" smtClean="0"/>
          </a:p>
          <a:p>
            <a:pPr marL="514350" indent="-514350">
              <a:buAutoNum type="arabicPeriod"/>
            </a:pPr>
            <a:endParaRPr lang="en-US" sz="3200"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Never be embarrassed</a:t>
            </a:r>
            <a:endParaRPr sz="2426" spc="27" dirty="0"/>
          </a:p>
        </p:txBody>
      </p:sp>
      <p:pic>
        <p:nvPicPr>
          <p:cNvPr id="2" name="Picture 1"/>
          <p:cNvPicPr>
            <a:picLocks noChangeAspect="1"/>
          </p:cNvPicPr>
          <p:nvPr/>
        </p:nvPicPr>
        <p:blipFill>
          <a:blip r:embed="rId4"/>
          <a:stretch>
            <a:fillRect/>
          </a:stretch>
        </p:blipFill>
        <p:spPr>
          <a:xfrm>
            <a:off x="7805687" y="1430790"/>
            <a:ext cx="3018746" cy="2008838"/>
          </a:xfrm>
          <a:prstGeom prst="rect">
            <a:avLst/>
          </a:prstGeom>
        </p:spPr>
      </p:pic>
      <p:pic>
        <p:nvPicPr>
          <p:cNvPr id="9" name="Picture 8"/>
          <p:cNvPicPr>
            <a:picLocks noChangeAspect="1"/>
          </p:cNvPicPr>
          <p:nvPr/>
        </p:nvPicPr>
        <p:blipFill>
          <a:blip r:embed="rId5"/>
          <a:stretch>
            <a:fillRect/>
          </a:stretch>
        </p:blipFill>
        <p:spPr>
          <a:xfrm>
            <a:off x="9657620" y="2835366"/>
            <a:ext cx="2333625" cy="1962150"/>
          </a:xfrm>
          <a:prstGeom prst="rect">
            <a:avLst/>
          </a:prstGeom>
        </p:spPr>
      </p:pic>
      <p:pic>
        <p:nvPicPr>
          <p:cNvPr id="11" name="Picture 10"/>
          <p:cNvPicPr>
            <a:picLocks noChangeAspect="1"/>
          </p:cNvPicPr>
          <p:nvPr/>
        </p:nvPicPr>
        <p:blipFill>
          <a:blip r:embed="rId6"/>
          <a:stretch>
            <a:fillRect/>
          </a:stretch>
        </p:blipFill>
        <p:spPr>
          <a:xfrm>
            <a:off x="7805687" y="4770686"/>
            <a:ext cx="2847975" cy="1600200"/>
          </a:xfrm>
          <a:prstGeom prst="rect">
            <a:avLst/>
          </a:prstGeom>
        </p:spPr>
      </p:pic>
    </p:spTree>
    <p:extLst>
      <p:ext uri="{BB962C8B-B14F-4D97-AF65-F5344CB8AC3E}">
        <p14:creationId xmlns:p14="http://schemas.microsoft.com/office/powerpoint/2010/main" val="3184417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9" name="Title 1"/>
          <p:cNvSpPr>
            <a:spLocks noGrp="1"/>
          </p:cNvSpPr>
          <p:nvPr>
            <p:ph type="title"/>
          </p:nvPr>
        </p:nvSpPr>
        <p:spPr>
          <a:xfrm>
            <a:off x="377386" y="407204"/>
            <a:ext cx="7203248" cy="803823"/>
          </a:xfrm>
        </p:spPr>
        <p:txBody>
          <a:bodyPr>
            <a:normAutofit/>
          </a:bodyPr>
          <a:lstStyle/>
          <a:p>
            <a:r>
              <a:rPr lang="en-GB" sz="4851" dirty="0" smtClean="0"/>
              <a:t>Support</a:t>
            </a:r>
            <a:endParaRPr lang="en-GB" sz="4851" dirty="0"/>
          </a:p>
        </p:txBody>
      </p:sp>
      <p:sp>
        <p:nvSpPr>
          <p:cNvPr id="26" name="Content Placeholder 2"/>
          <p:cNvSpPr txBox="1">
            <a:spLocks/>
          </p:cNvSpPr>
          <p:nvPr/>
        </p:nvSpPr>
        <p:spPr>
          <a:xfrm>
            <a:off x="479264" y="1514351"/>
            <a:ext cx="11275785" cy="1278064"/>
          </a:xfrm>
          <a:prstGeom prst="rect">
            <a:avLst/>
          </a:prstGeom>
        </p:spPr>
        <p:txBody>
          <a:bodyPr vert="horz" lIns="55449" tIns="27725" rIns="55449" bIns="27725" rtlCol="0">
            <a:normAutofit fontScale="77500" lnSpcReduction="20000"/>
          </a:bodyPr>
          <a:lstStyle>
            <a:lvl1pPr marL="376961" indent="-376961" algn="l" defTabSz="150784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84" indent="-376961" algn="l" defTabSz="150784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807" indent="-376961" algn="l" defTabSz="150784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730"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653"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a:lstStyle>
          <a:p>
            <a:pPr marL="0" marR="0" lvl="0" indent="0" algn="l" defTabSz="914358"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366" b="0" i="0" u="none" strike="noStrike" kern="1200" cap="none" spc="0" normalizeH="0" baseline="0" noProof="0" dirty="0">
                <a:ln>
                  <a:noFill/>
                </a:ln>
                <a:solidFill>
                  <a:srgbClr val="142A33"/>
                </a:solidFill>
                <a:effectLst/>
                <a:uLnTx/>
                <a:uFillTx/>
                <a:latin typeface="Calibri" panose="020F0502020204030204" pitchFamily="34" charset="0"/>
                <a:cs typeface="Calibri" panose="020F0502020204030204" pitchFamily="34" charset="0"/>
              </a:rPr>
              <a:t>If </a:t>
            </a:r>
            <a:r>
              <a:rPr kumimoji="0" lang="en-US" sz="4366" b="0" i="0" u="none" strike="noStrike" kern="1200" cap="none" spc="0" normalizeH="0" baseline="0" noProof="0" dirty="0" smtClean="0">
                <a:ln>
                  <a:noFill/>
                </a:ln>
                <a:solidFill>
                  <a:srgbClr val="142A33"/>
                </a:solidFill>
                <a:effectLst/>
                <a:uLnTx/>
                <a:uFillTx/>
                <a:latin typeface="Calibri" panose="020F0502020204030204" pitchFamily="34" charset="0"/>
                <a:cs typeface="Calibri" panose="020F0502020204030204" pitchFamily="34" charset="0"/>
              </a:rPr>
              <a:t>you want any additional advice on health checks, please</a:t>
            </a:r>
            <a:r>
              <a:rPr kumimoji="0" lang="en-US" sz="4366" b="0" i="0" u="none" strike="noStrike" kern="1200" cap="none" spc="0" normalizeH="0" noProof="0" dirty="0" smtClean="0">
                <a:ln>
                  <a:noFill/>
                </a:ln>
                <a:solidFill>
                  <a:srgbClr val="142A33"/>
                </a:solidFill>
                <a:effectLst/>
                <a:uLnTx/>
                <a:uFillTx/>
                <a:latin typeface="Calibri" panose="020F0502020204030204" pitchFamily="34" charset="0"/>
                <a:cs typeface="Calibri" panose="020F0502020204030204" pitchFamily="34" charset="0"/>
              </a:rPr>
              <a:t> speak to someone that you trust. This can be a parent/</a:t>
            </a:r>
            <a:r>
              <a:rPr kumimoji="0" lang="en-US" sz="4366" b="0" i="0" u="none" strike="noStrike" kern="1200" cap="none" spc="0" normalizeH="0" noProof="0" dirty="0" err="1" smtClean="0">
                <a:ln>
                  <a:noFill/>
                </a:ln>
                <a:solidFill>
                  <a:srgbClr val="142A33"/>
                </a:solidFill>
                <a:effectLst/>
                <a:uLnTx/>
                <a:uFillTx/>
                <a:latin typeface="Calibri" panose="020F0502020204030204" pitchFamily="34" charset="0"/>
                <a:cs typeface="Calibri" panose="020F0502020204030204" pitchFamily="34" charset="0"/>
              </a:rPr>
              <a:t>carer</a:t>
            </a:r>
            <a:r>
              <a:rPr kumimoji="0" lang="en-US" sz="4366" b="0" i="0" u="none" strike="noStrike" kern="1200" cap="none" spc="0" normalizeH="0" noProof="0" dirty="0" smtClean="0">
                <a:ln>
                  <a:noFill/>
                </a:ln>
                <a:solidFill>
                  <a:srgbClr val="142A33"/>
                </a:solidFill>
                <a:effectLst/>
                <a:uLnTx/>
                <a:uFillTx/>
                <a:latin typeface="Calibri" panose="020F0502020204030204" pitchFamily="34" charset="0"/>
                <a:cs typeface="Calibri" panose="020F0502020204030204" pitchFamily="34" charset="0"/>
              </a:rPr>
              <a:t>, any member of staff in school or a health professional.</a:t>
            </a:r>
            <a:endParaRPr kumimoji="0" lang="en-US" sz="4366" b="0" i="0" u="none" strike="noStrike" kern="1200" cap="none" spc="0" normalizeH="0" baseline="0" noProof="0" dirty="0">
              <a:ln>
                <a:noFill/>
              </a:ln>
              <a:solidFill>
                <a:srgbClr val="142A33"/>
              </a:solidFill>
              <a:effectLst/>
              <a:uLnTx/>
              <a:uFillTx/>
              <a:latin typeface="Calibri" panose="020F0502020204030204" pitchFamily="34" charset="0"/>
              <a:cs typeface="Calibri" panose="020F0502020204030204" pitchFamily="34" charset="0"/>
            </a:endParaRPr>
          </a:p>
        </p:txBody>
      </p:sp>
      <p:pic>
        <p:nvPicPr>
          <p:cNvPr id="27" name="Picture 26"/>
          <p:cNvPicPr>
            <a:picLocks noChangeAspect="1"/>
          </p:cNvPicPr>
          <p:nvPr/>
        </p:nvPicPr>
        <p:blipFill>
          <a:blip r:embed="rId4"/>
          <a:stretch>
            <a:fillRect/>
          </a:stretch>
        </p:blipFill>
        <p:spPr>
          <a:xfrm>
            <a:off x="3206422" y="3214479"/>
            <a:ext cx="4804620" cy="3222017"/>
          </a:xfrm>
          <a:prstGeom prst="rect">
            <a:avLst/>
          </a:prstGeom>
        </p:spPr>
      </p:pic>
    </p:spTree>
    <p:extLst>
      <p:ext uri="{BB962C8B-B14F-4D97-AF65-F5344CB8AC3E}">
        <p14:creationId xmlns:p14="http://schemas.microsoft.com/office/powerpoint/2010/main" val="8989759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5173C55-CE5D-D7C3-166E-EB96ECDFDDDE}"/>
              </a:ext>
            </a:extLst>
          </p:cNvPr>
          <p:cNvSpPr>
            <a:spLocks noGrp="1"/>
          </p:cNvSpPr>
          <p:nvPr>
            <p:ph sz="quarter" idx="13"/>
          </p:nvPr>
        </p:nvSpPr>
        <p:spPr/>
        <p:txBody>
          <a:bodyPr anchor="ctr">
            <a:normAutofit/>
          </a:bodyPr>
          <a:lstStyle/>
          <a:p>
            <a:pPr algn="ctr">
              <a:lnSpc>
                <a:spcPct val="100000"/>
              </a:lnSpc>
            </a:pPr>
            <a:r>
              <a:rPr lang="en-GB" sz="3200" b="1" u="sng" dirty="0" smtClean="0"/>
              <a:t>Thought for the Day</a:t>
            </a:r>
          </a:p>
          <a:p>
            <a:pPr algn="ctr">
              <a:lnSpc>
                <a:spcPct val="100000"/>
              </a:lnSpc>
            </a:pPr>
            <a:r>
              <a:rPr lang="en-GB" sz="5400" dirty="0" smtClean="0"/>
              <a:t>“Take care of your body. It’s the only place you have to live”</a:t>
            </a:r>
          </a:p>
          <a:p>
            <a:pPr algn="ctr">
              <a:lnSpc>
                <a:spcPct val="100000"/>
              </a:lnSpc>
            </a:pPr>
            <a:r>
              <a:rPr lang="en-US" sz="4000" dirty="0" smtClean="0"/>
              <a:t>Jim </a:t>
            </a:r>
            <a:r>
              <a:rPr lang="en-US" sz="4000" dirty="0" err="1" smtClean="0"/>
              <a:t>Rohn</a:t>
            </a:r>
            <a:endParaRPr lang="en-GB" sz="4000" dirty="0" smtClean="0"/>
          </a:p>
        </p:txBody>
      </p:sp>
    </p:spTree>
    <p:extLst>
      <p:ext uri="{BB962C8B-B14F-4D97-AF65-F5344CB8AC3E}">
        <p14:creationId xmlns:p14="http://schemas.microsoft.com/office/powerpoint/2010/main" val="18588631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2645304"/>
            <a:ext cx="12116843" cy="1557727"/>
          </a:xfrm>
          <a:prstGeom prst="rect">
            <a:avLst/>
          </a:prstGeom>
        </p:spPr>
      </p:pic>
    </p:spTree>
    <p:extLst>
      <p:ext uri="{BB962C8B-B14F-4D97-AF65-F5344CB8AC3E}">
        <p14:creationId xmlns:p14="http://schemas.microsoft.com/office/powerpoint/2010/main" val="29761152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215997" y="1061918"/>
            <a:ext cx="5647533" cy="5647533"/>
          </a:xfrm>
          <a:prstGeom prst="rect">
            <a:avLst/>
          </a:prstGeom>
        </p:spPr>
      </p:pic>
      <p:sp>
        <p:nvSpPr>
          <p:cNvPr id="20" name="TextBox 19"/>
          <p:cNvSpPr txBox="1"/>
          <p:nvPr/>
        </p:nvSpPr>
        <p:spPr>
          <a:xfrm>
            <a:off x="99308" y="68840"/>
            <a:ext cx="6514733" cy="1323439"/>
          </a:xfrm>
          <a:prstGeom prst="rect">
            <a:avLst/>
          </a:prstGeom>
          <a:noFill/>
        </p:spPr>
        <p:txBody>
          <a:bodyPr wrap="square" rtlCol="0">
            <a:spAutoFit/>
          </a:bodyPr>
          <a:lstStyle/>
          <a:p>
            <a:pPr algn="ctr" defTabSz="277246">
              <a:defRPr/>
            </a:pPr>
            <a:r>
              <a:rPr lang="en-GB" sz="4000" u="sng" dirty="0">
                <a:solidFill>
                  <a:prstClr val="black"/>
                </a:solidFill>
                <a:latin typeface="Comic Sans MS" panose="030F0702030302020204" pitchFamily="66" charset="0"/>
              </a:rPr>
              <a:t>Secure your Future: Learning Journey</a:t>
            </a:r>
          </a:p>
        </p:txBody>
      </p:sp>
      <p:pic>
        <p:nvPicPr>
          <p:cNvPr id="18" name="Picture 17" descr="Logo&#10;&#10;Description automatically generated">
            <a:extLst>
              <a:ext uri="{FF2B5EF4-FFF2-40B4-BE49-F238E27FC236}">
                <a16:creationId xmlns:a16="http://schemas.microsoft.com/office/drawing/2014/main" id="{07E73F21-BD7F-E769-B703-F6FC05FC3F9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28" name="Rounded Rectangle 27"/>
          <p:cNvSpPr/>
          <p:nvPr/>
        </p:nvSpPr>
        <p:spPr>
          <a:xfrm>
            <a:off x="581290" y="1586889"/>
            <a:ext cx="1446050" cy="1008041"/>
          </a:xfrm>
          <a:prstGeom prst="roundRect">
            <a:avLst/>
          </a:prstGeom>
          <a:solidFill>
            <a:schemeClr val="bg1"/>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46">
              <a:defRPr/>
            </a:pPr>
            <a:r>
              <a:rPr lang="en-US" sz="1400" dirty="0" smtClean="0">
                <a:solidFill>
                  <a:prstClr val="black"/>
                </a:solidFill>
                <a:latin typeface="Comic Sans MS" panose="030F0702030302020204" pitchFamily="66" charset="0"/>
              </a:rPr>
              <a:t>What is mental health?</a:t>
            </a:r>
            <a:endParaRPr lang="en-US" sz="1400" dirty="0">
              <a:solidFill>
                <a:prstClr val="black"/>
              </a:solidFill>
              <a:latin typeface="Comic Sans MS" panose="030F0702030302020204" pitchFamily="66" charset="0"/>
            </a:endParaRPr>
          </a:p>
        </p:txBody>
      </p:sp>
      <p:sp>
        <p:nvSpPr>
          <p:cNvPr id="29" name="Rounded Rectangle 28"/>
          <p:cNvSpPr/>
          <p:nvPr/>
        </p:nvSpPr>
        <p:spPr>
          <a:xfrm>
            <a:off x="2525775" y="1618155"/>
            <a:ext cx="1446050" cy="1008041"/>
          </a:xfrm>
          <a:prstGeom prst="roundRect">
            <a:avLst/>
          </a:prstGeom>
          <a:no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46">
              <a:defRPr/>
            </a:pPr>
            <a:r>
              <a:rPr lang="en-US" sz="1400" dirty="0" smtClean="0">
                <a:solidFill>
                  <a:prstClr val="black"/>
                </a:solidFill>
                <a:latin typeface="Comic Sans MS" panose="030F0702030302020204" pitchFamily="66" charset="0"/>
              </a:rPr>
              <a:t>What is stress?</a:t>
            </a:r>
            <a:endParaRPr lang="en-US" sz="1400" dirty="0">
              <a:solidFill>
                <a:prstClr val="black"/>
              </a:solidFill>
              <a:latin typeface="Comic Sans MS" panose="030F0702030302020204" pitchFamily="66" charset="0"/>
            </a:endParaRPr>
          </a:p>
        </p:txBody>
      </p:sp>
      <p:sp>
        <p:nvSpPr>
          <p:cNvPr id="30" name="Rounded Rectangle 29"/>
          <p:cNvSpPr/>
          <p:nvPr/>
        </p:nvSpPr>
        <p:spPr>
          <a:xfrm>
            <a:off x="4470261" y="1592857"/>
            <a:ext cx="1446050" cy="1008041"/>
          </a:xfrm>
          <a:prstGeom prst="roundRect">
            <a:avLst/>
          </a:prstGeom>
          <a:solidFill>
            <a:schemeClr val="bg1"/>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46">
              <a:defRPr/>
            </a:pPr>
            <a:r>
              <a:rPr lang="en-US" sz="1400" dirty="0" smtClean="0">
                <a:solidFill>
                  <a:prstClr val="black"/>
                </a:solidFill>
                <a:latin typeface="Comic Sans MS" panose="030F0702030302020204" pitchFamily="66" charset="0"/>
              </a:rPr>
              <a:t>What influences your decisions?</a:t>
            </a:r>
            <a:endParaRPr lang="en-US" sz="1400" dirty="0">
              <a:solidFill>
                <a:prstClr val="black"/>
              </a:solidFill>
              <a:latin typeface="Comic Sans MS" panose="030F0702030302020204" pitchFamily="66" charset="0"/>
            </a:endParaRPr>
          </a:p>
        </p:txBody>
      </p:sp>
      <p:sp>
        <p:nvSpPr>
          <p:cNvPr id="31" name="Rounded Rectangle 30"/>
          <p:cNvSpPr/>
          <p:nvPr/>
        </p:nvSpPr>
        <p:spPr>
          <a:xfrm>
            <a:off x="6414746" y="1586888"/>
            <a:ext cx="1446050" cy="1008041"/>
          </a:xfrm>
          <a:prstGeom prst="roundRect">
            <a:avLst/>
          </a:prstGeom>
          <a:solidFill>
            <a:schemeClr val="bg1"/>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46">
              <a:defRPr/>
            </a:pPr>
            <a:r>
              <a:rPr lang="en-US" sz="1400" dirty="0" smtClean="0">
                <a:solidFill>
                  <a:prstClr val="black"/>
                </a:solidFill>
                <a:latin typeface="Comic Sans MS" panose="030F0702030302020204" pitchFamily="66" charset="0"/>
              </a:rPr>
              <a:t>What is addiction?</a:t>
            </a:r>
            <a:endParaRPr lang="en-US" sz="1400" dirty="0">
              <a:solidFill>
                <a:prstClr val="black"/>
              </a:solidFill>
              <a:latin typeface="Comic Sans MS" panose="030F0702030302020204" pitchFamily="66" charset="0"/>
            </a:endParaRPr>
          </a:p>
        </p:txBody>
      </p:sp>
      <p:sp>
        <p:nvSpPr>
          <p:cNvPr id="32" name="Rounded Rectangle 31"/>
          <p:cNvSpPr/>
          <p:nvPr/>
        </p:nvSpPr>
        <p:spPr>
          <a:xfrm>
            <a:off x="8422755" y="1606240"/>
            <a:ext cx="1514832" cy="1008041"/>
          </a:xfrm>
          <a:prstGeom prst="roundRect">
            <a:avLst/>
          </a:prstGeom>
          <a:solidFill>
            <a:schemeClr val="bg1"/>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46">
              <a:defRPr/>
            </a:pPr>
            <a:r>
              <a:rPr lang="en-US" sz="1400" dirty="0" smtClean="0">
                <a:solidFill>
                  <a:prstClr val="black"/>
                </a:solidFill>
                <a:latin typeface="Comic Sans MS" panose="030F0702030302020204" pitchFamily="66" charset="0"/>
              </a:rPr>
              <a:t>Why are vaccines important?</a:t>
            </a:r>
            <a:endParaRPr lang="en-US" sz="1400" dirty="0">
              <a:solidFill>
                <a:prstClr val="black"/>
              </a:solidFill>
              <a:latin typeface="Comic Sans MS" panose="030F0702030302020204" pitchFamily="66" charset="0"/>
            </a:endParaRPr>
          </a:p>
        </p:txBody>
      </p:sp>
      <p:sp>
        <p:nvSpPr>
          <p:cNvPr id="33" name="Rounded Rectangle 32"/>
          <p:cNvSpPr/>
          <p:nvPr/>
        </p:nvSpPr>
        <p:spPr>
          <a:xfrm>
            <a:off x="10499546" y="1605223"/>
            <a:ext cx="1446050" cy="1008041"/>
          </a:xfrm>
          <a:prstGeom prst="roundRect">
            <a:avLst/>
          </a:prstGeom>
          <a:solidFill>
            <a:schemeClr val="accent4"/>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46">
              <a:defRPr/>
            </a:pPr>
            <a:r>
              <a:rPr lang="en-US" sz="1400" dirty="0" smtClean="0">
                <a:solidFill>
                  <a:prstClr val="black"/>
                </a:solidFill>
                <a:latin typeface="Comic Sans MS" panose="030F0702030302020204" pitchFamily="66" charset="0"/>
              </a:rPr>
              <a:t>What health checks should you do?</a:t>
            </a:r>
            <a:endParaRPr lang="en-US" sz="1400" dirty="0">
              <a:solidFill>
                <a:prstClr val="black"/>
              </a:solidFill>
              <a:latin typeface="Comic Sans MS" panose="030F0702030302020204" pitchFamily="66" charset="0"/>
            </a:endParaRPr>
          </a:p>
        </p:txBody>
      </p:sp>
      <p:sp>
        <p:nvSpPr>
          <p:cNvPr id="34" name="Content Placeholder 2"/>
          <p:cNvSpPr txBox="1">
            <a:spLocks/>
          </p:cNvSpPr>
          <p:nvPr/>
        </p:nvSpPr>
        <p:spPr>
          <a:xfrm>
            <a:off x="175490" y="3123340"/>
            <a:ext cx="6774910" cy="3586111"/>
          </a:xfrm>
          <a:prstGeom prst="rect">
            <a:avLst/>
          </a:prstGeom>
          <a:ln>
            <a:solidFill>
              <a:srgbClr val="E74519"/>
            </a:solidFill>
          </a:ln>
        </p:spPr>
        <p:txBody>
          <a:bodyPr vert="horz" lIns="55449" tIns="27725" rIns="55449" bIns="27725"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554499">
              <a:lnSpc>
                <a:spcPct val="110000"/>
              </a:lnSpc>
              <a:spcBef>
                <a:spcPts val="607"/>
              </a:spcBef>
              <a:buNone/>
              <a:defRPr/>
            </a:pPr>
            <a:r>
              <a:rPr lang="en-US" sz="1940" b="1" dirty="0">
                <a:solidFill>
                  <a:prstClr val="black"/>
                </a:solidFill>
                <a:latin typeface="Comic Sans MS"/>
              </a:rPr>
              <a:t>Today we will look at:</a:t>
            </a:r>
          </a:p>
          <a:p>
            <a:pPr marL="0" indent="0" defTabSz="554499">
              <a:lnSpc>
                <a:spcPct val="110000"/>
              </a:lnSpc>
              <a:spcBef>
                <a:spcPts val="607"/>
              </a:spcBef>
              <a:buNone/>
              <a:defRPr/>
            </a:pPr>
            <a:endParaRPr lang="en-US" sz="1940" b="1" dirty="0">
              <a:solidFill>
                <a:prstClr val="black"/>
              </a:solidFill>
              <a:latin typeface="Comic Sans MS"/>
            </a:endParaRPr>
          </a:p>
          <a:p>
            <a:pPr marL="0" indent="0" defTabSz="554499">
              <a:lnSpc>
                <a:spcPct val="110000"/>
              </a:lnSpc>
              <a:spcBef>
                <a:spcPts val="607"/>
              </a:spcBef>
              <a:buNone/>
              <a:defRPr/>
            </a:pPr>
            <a:r>
              <a:rPr lang="en-US" sz="1940" b="1" dirty="0" smtClean="0">
                <a:solidFill>
                  <a:prstClr val="black"/>
                </a:solidFill>
                <a:latin typeface="Comic Sans MS"/>
              </a:rPr>
              <a:t>What health checks should be completed?</a:t>
            </a:r>
            <a:endParaRPr lang="en-US" sz="1940" b="1" dirty="0">
              <a:solidFill>
                <a:prstClr val="black"/>
              </a:solidFill>
              <a:latin typeface="Comic Sans MS"/>
            </a:endParaRPr>
          </a:p>
          <a:p>
            <a:pPr marL="0" indent="0" defTabSz="554499">
              <a:lnSpc>
                <a:spcPct val="110000"/>
              </a:lnSpc>
              <a:spcBef>
                <a:spcPts val="607"/>
              </a:spcBef>
              <a:buNone/>
              <a:defRPr/>
            </a:pPr>
            <a:endParaRPr lang="en-US" sz="1940" b="1" dirty="0">
              <a:solidFill>
                <a:prstClr val="black"/>
              </a:solidFill>
              <a:latin typeface="Comic Sans MS"/>
            </a:endParaRPr>
          </a:p>
          <a:p>
            <a:pPr marL="0" indent="0" defTabSz="554499">
              <a:lnSpc>
                <a:spcPct val="110000"/>
              </a:lnSpc>
              <a:spcBef>
                <a:spcPts val="607"/>
              </a:spcBef>
              <a:buNone/>
              <a:defRPr/>
            </a:pPr>
            <a:r>
              <a:rPr lang="en-US" sz="1940" b="1" dirty="0">
                <a:solidFill>
                  <a:prstClr val="black"/>
                </a:solidFill>
                <a:latin typeface="Comic Sans MS"/>
              </a:rPr>
              <a:t>This includes:</a:t>
            </a:r>
          </a:p>
          <a:p>
            <a:pPr marL="138623" indent="-138623" defTabSz="554499">
              <a:lnSpc>
                <a:spcPct val="110000"/>
              </a:lnSpc>
              <a:spcBef>
                <a:spcPts val="607"/>
              </a:spcBef>
              <a:buFontTx/>
              <a:buChar char="-"/>
              <a:defRPr/>
            </a:pPr>
            <a:r>
              <a:rPr lang="en-US" sz="1940" b="1" dirty="0" smtClean="0">
                <a:solidFill>
                  <a:prstClr val="black"/>
                </a:solidFill>
                <a:latin typeface="Comic Sans MS"/>
              </a:rPr>
              <a:t>Are health checks?</a:t>
            </a:r>
          </a:p>
          <a:p>
            <a:pPr marL="138623" indent="-138623" defTabSz="554499">
              <a:lnSpc>
                <a:spcPct val="110000"/>
              </a:lnSpc>
              <a:spcBef>
                <a:spcPts val="607"/>
              </a:spcBef>
              <a:buFontTx/>
              <a:buChar char="-"/>
              <a:defRPr/>
            </a:pPr>
            <a:r>
              <a:rPr lang="en-US" sz="1940" b="1" dirty="0" smtClean="0">
                <a:solidFill>
                  <a:prstClr val="black"/>
                </a:solidFill>
                <a:latin typeface="Comic Sans MS"/>
              </a:rPr>
              <a:t>Examples of health checks</a:t>
            </a:r>
          </a:p>
          <a:p>
            <a:pPr marL="138623" indent="-138623" defTabSz="554499">
              <a:lnSpc>
                <a:spcPct val="110000"/>
              </a:lnSpc>
              <a:spcBef>
                <a:spcPts val="607"/>
              </a:spcBef>
              <a:buFontTx/>
              <a:buChar char="-"/>
              <a:defRPr/>
            </a:pPr>
            <a:r>
              <a:rPr lang="en-US" sz="1940" b="1" dirty="0" smtClean="0">
                <a:solidFill>
                  <a:prstClr val="black"/>
                </a:solidFill>
                <a:latin typeface="Comic Sans MS"/>
              </a:rPr>
              <a:t>Advice if you think something is not right</a:t>
            </a:r>
            <a:endParaRPr lang="en-US" sz="1940" b="1" dirty="0">
              <a:solidFill>
                <a:prstClr val="black"/>
              </a:solidFill>
              <a:latin typeface="Comic Sans MS"/>
            </a:endParaRPr>
          </a:p>
        </p:txBody>
      </p:sp>
      <p:sp>
        <p:nvSpPr>
          <p:cNvPr id="14" name="Content Placeholder 2"/>
          <p:cNvSpPr txBox="1">
            <a:spLocks/>
          </p:cNvSpPr>
          <p:nvPr/>
        </p:nvSpPr>
        <p:spPr>
          <a:xfrm>
            <a:off x="7274975" y="3095752"/>
            <a:ext cx="4674666" cy="3586111"/>
          </a:xfrm>
          <a:prstGeom prst="rect">
            <a:avLst/>
          </a:prstGeom>
          <a:ln>
            <a:solidFill>
              <a:srgbClr val="E74519"/>
            </a:solidFill>
          </a:ln>
        </p:spPr>
        <p:txBody>
          <a:bodyPr vert="horz" lIns="55449" tIns="27725" rIns="55449" bIns="27725"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554499">
              <a:lnSpc>
                <a:spcPct val="110000"/>
              </a:lnSpc>
              <a:spcBef>
                <a:spcPts val="607"/>
              </a:spcBef>
              <a:buNone/>
              <a:defRPr/>
            </a:pPr>
            <a:r>
              <a:rPr lang="en-US" sz="2183" b="1" dirty="0">
                <a:solidFill>
                  <a:prstClr val="black"/>
                </a:solidFill>
                <a:latin typeface="Comic Sans MS"/>
              </a:rPr>
              <a:t>Please remember that during the lesson we should not be asking any pupil or teacher personal questions.</a:t>
            </a:r>
          </a:p>
          <a:p>
            <a:pPr marL="0" indent="0" defTabSz="554499">
              <a:lnSpc>
                <a:spcPct val="110000"/>
              </a:lnSpc>
              <a:spcBef>
                <a:spcPts val="607"/>
              </a:spcBef>
              <a:buNone/>
              <a:defRPr/>
            </a:pPr>
            <a:endParaRPr lang="en-US" sz="2183" b="1" dirty="0">
              <a:solidFill>
                <a:prstClr val="black"/>
              </a:solidFill>
              <a:latin typeface="Comic Sans MS"/>
            </a:endParaRPr>
          </a:p>
          <a:p>
            <a:pPr marL="0" indent="0" defTabSz="554499">
              <a:lnSpc>
                <a:spcPct val="110000"/>
              </a:lnSpc>
              <a:spcBef>
                <a:spcPts val="607"/>
              </a:spcBef>
              <a:buNone/>
              <a:defRPr/>
            </a:pPr>
            <a:r>
              <a:rPr lang="en-US" sz="2183" b="1" dirty="0">
                <a:solidFill>
                  <a:prstClr val="black"/>
                </a:solidFill>
                <a:latin typeface="Comic Sans MS"/>
              </a:rPr>
              <a:t>Your teacher can ask you questions but this will be to check your knowledge in the lesson.</a:t>
            </a:r>
          </a:p>
        </p:txBody>
      </p:sp>
    </p:spTree>
    <p:extLst>
      <p:ext uri="{BB962C8B-B14F-4D97-AF65-F5344CB8AC3E}">
        <p14:creationId xmlns:p14="http://schemas.microsoft.com/office/powerpoint/2010/main" val="41650698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617914" cy="5108889"/>
          </a:xfrm>
        </p:spPr>
        <p:txBody>
          <a:bodyPr>
            <a:normAutofit lnSpcReduction="10000"/>
          </a:bodyPr>
          <a:lstStyle/>
          <a:p>
            <a:pPr marL="0" indent="0">
              <a:buNone/>
            </a:pPr>
            <a:r>
              <a:rPr lang="en-US" sz="3638" dirty="0" smtClean="0"/>
              <a:t>With the person next to you discuss the following question</a:t>
            </a:r>
          </a:p>
          <a:p>
            <a:pPr marL="0" indent="0">
              <a:buNone/>
            </a:pPr>
            <a:endParaRPr lang="en-US" sz="3638" dirty="0"/>
          </a:p>
          <a:p>
            <a:pPr marL="0" indent="0">
              <a:buNone/>
            </a:pPr>
            <a:r>
              <a:rPr lang="en-US" sz="3638" dirty="0" smtClean="0"/>
              <a:t>“what are health checks? Do you know of any health checks?</a:t>
            </a:r>
          </a:p>
          <a:p>
            <a:pPr marL="0" indent="0">
              <a:buNone/>
            </a:pPr>
            <a:endParaRPr lang="en-US" sz="3638" dirty="0"/>
          </a:p>
          <a:p>
            <a:pPr marL="0" indent="0">
              <a:buNone/>
            </a:pPr>
            <a:r>
              <a:rPr lang="en-US" sz="3638" dirty="0" smtClean="0"/>
              <a:t>Be ready to share your discussion with the class</a:t>
            </a: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What are vaccines?</a:t>
            </a:r>
            <a:endParaRPr sz="2426" spc="27" dirty="0"/>
          </a:p>
        </p:txBody>
      </p:sp>
      <p:pic>
        <p:nvPicPr>
          <p:cNvPr id="2" name="Picture 1"/>
          <p:cNvPicPr>
            <a:picLocks noChangeAspect="1"/>
          </p:cNvPicPr>
          <p:nvPr/>
        </p:nvPicPr>
        <p:blipFill>
          <a:blip r:embed="rId4"/>
          <a:stretch>
            <a:fillRect/>
          </a:stretch>
        </p:blipFill>
        <p:spPr>
          <a:xfrm>
            <a:off x="7270630" y="1057520"/>
            <a:ext cx="4052366" cy="5719829"/>
          </a:xfrm>
          <a:prstGeom prst="rect">
            <a:avLst/>
          </a:prstGeom>
        </p:spPr>
      </p:pic>
    </p:spTree>
    <p:extLst>
      <p:ext uri="{BB962C8B-B14F-4D97-AF65-F5344CB8AC3E}">
        <p14:creationId xmlns:p14="http://schemas.microsoft.com/office/powerpoint/2010/main" val="25253631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617914" cy="5108889"/>
          </a:xfrm>
        </p:spPr>
        <p:txBody>
          <a:bodyPr>
            <a:normAutofit/>
          </a:bodyPr>
          <a:lstStyle/>
          <a:p>
            <a:pPr marL="0" indent="0">
              <a:buNone/>
            </a:pPr>
            <a:r>
              <a:rPr lang="en-US" sz="3638" dirty="0" smtClean="0"/>
              <a:t>The definition of health checks is…</a:t>
            </a:r>
          </a:p>
          <a:p>
            <a:pPr marL="0" indent="0">
              <a:buNone/>
            </a:pPr>
            <a:endParaRPr lang="en-US" sz="3638" dirty="0"/>
          </a:p>
          <a:p>
            <a:pPr marL="0" indent="0">
              <a:buNone/>
            </a:pPr>
            <a:r>
              <a:rPr lang="en-US" sz="3638" dirty="0" smtClean="0"/>
              <a:t>“an examination to determine whether a person is suffering from illness or injury”</a:t>
            </a:r>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What are health checks</a:t>
            </a:r>
            <a:endParaRPr sz="2426" spc="27" dirty="0"/>
          </a:p>
        </p:txBody>
      </p:sp>
      <p:pic>
        <p:nvPicPr>
          <p:cNvPr id="2" name="Picture 1"/>
          <p:cNvPicPr>
            <a:picLocks noChangeAspect="1"/>
          </p:cNvPicPr>
          <p:nvPr/>
        </p:nvPicPr>
        <p:blipFill>
          <a:blip r:embed="rId4"/>
          <a:stretch>
            <a:fillRect/>
          </a:stretch>
        </p:blipFill>
        <p:spPr>
          <a:xfrm>
            <a:off x="7284583" y="1430790"/>
            <a:ext cx="3018746" cy="2008838"/>
          </a:xfrm>
          <a:prstGeom prst="rect">
            <a:avLst/>
          </a:prstGeom>
        </p:spPr>
      </p:pic>
      <p:pic>
        <p:nvPicPr>
          <p:cNvPr id="9" name="Picture 8"/>
          <p:cNvPicPr>
            <a:picLocks noChangeAspect="1"/>
          </p:cNvPicPr>
          <p:nvPr/>
        </p:nvPicPr>
        <p:blipFill>
          <a:blip r:embed="rId5"/>
          <a:stretch>
            <a:fillRect/>
          </a:stretch>
        </p:blipFill>
        <p:spPr>
          <a:xfrm>
            <a:off x="9136516" y="2835366"/>
            <a:ext cx="2333625" cy="1962150"/>
          </a:xfrm>
          <a:prstGeom prst="rect">
            <a:avLst/>
          </a:prstGeom>
        </p:spPr>
      </p:pic>
      <p:pic>
        <p:nvPicPr>
          <p:cNvPr id="11" name="Picture 10"/>
          <p:cNvPicPr>
            <a:picLocks noChangeAspect="1"/>
          </p:cNvPicPr>
          <p:nvPr/>
        </p:nvPicPr>
        <p:blipFill>
          <a:blip r:embed="rId6"/>
          <a:stretch>
            <a:fillRect/>
          </a:stretch>
        </p:blipFill>
        <p:spPr>
          <a:xfrm>
            <a:off x="7284583" y="4770686"/>
            <a:ext cx="2847975" cy="1600200"/>
          </a:xfrm>
          <a:prstGeom prst="rect">
            <a:avLst/>
          </a:prstGeom>
        </p:spPr>
      </p:pic>
    </p:spTree>
    <p:extLst>
      <p:ext uri="{BB962C8B-B14F-4D97-AF65-F5344CB8AC3E}">
        <p14:creationId xmlns:p14="http://schemas.microsoft.com/office/powerpoint/2010/main" val="38330243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342900" y="1261998"/>
            <a:ext cx="6307593" cy="5742960"/>
          </a:xfrm>
        </p:spPr>
        <p:txBody>
          <a:bodyPr>
            <a:noAutofit/>
          </a:bodyPr>
          <a:lstStyle/>
          <a:p>
            <a:pPr marL="0" indent="0">
              <a:buNone/>
            </a:pPr>
            <a:r>
              <a:rPr lang="en-US" sz="3000" dirty="0" smtClean="0"/>
              <a:t>Health checks are important for various reasons:</a:t>
            </a:r>
          </a:p>
          <a:p>
            <a:pPr marL="0" indent="0">
              <a:buNone/>
            </a:pPr>
            <a:endParaRPr lang="en-US" sz="3000" dirty="0"/>
          </a:p>
          <a:p>
            <a:pPr marL="742950" indent="-742950">
              <a:buAutoNum type="arabicPeriod"/>
            </a:pPr>
            <a:r>
              <a:rPr lang="en-US" sz="3000" b="1" dirty="0" smtClean="0"/>
              <a:t>Catch problem early</a:t>
            </a:r>
            <a:r>
              <a:rPr lang="en-US" sz="3000" dirty="0" smtClean="0"/>
              <a:t> – many health issues start small and can be easier to treat if caught early</a:t>
            </a:r>
          </a:p>
          <a:p>
            <a:pPr marL="742950" indent="-742950">
              <a:buAutoNum type="arabicPeriod"/>
            </a:pPr>
            <a:r>
              <a:rPr lang="en-US" sz="3000" b="1" dirty="0" smtClean="0"/>
              <a:t>Build healthy habits</a:t>
            </a:r>
            <a:r>
              <a:rPr lang="en-US" sz="3000" dirty="0" smtClean="0"/>
              <a:t> – Regular checks help people stay connected with their bodies</a:t>
            </a:r>
          </a:p>
          <a:p>
            <a:pPr marL="742950" indent="-742950">
              <a:buAutoNum type="arabicPeriod"/>
            </a:pPr>
            <a:r>
              <a:rPr lang="en-US" sz="3000" b="1" dirty="0" smtClean="0"/>
              <a:t>Feel more confident - </a:t>
            </a:r>
            <a:r>
              <a:rPr lang="en-US" sz="3000" dirty="0" smtClean="0"/>
              <a:t> People can gain self assurance knowing that they are taking care of their health</a:t>
            </a:r>
            <a:endParaRPr lang="en-US" sz="3000" b="1" dirty="0" smtClean="0"/>
          </a:p>
          <a:p>
            <a:pPr marL="0" indent="0">
              <a:buNone/>
            </a:pPr>
            <a:endParaRPr lang="en-US" sz="3000"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Why are health checks important?</a:t>
            </a:r>
            <a:endParaRPr sz="2426" spc="27" dirty="0"/>
          </a:p>
        </p:txBody>
      </p:sp>
      <p:pic>
        <p:nvPicPr>
          <p:cNvPr id="2" name="Picture 1"/>
          <p:cNvPicPr>
            <a:picLocks noChangeAspect="1"/>
          </p:cNvPicPr>
          <p:nvPr/>
        </p:nvPicPr>
        <p:blipFill>
          <a:blip r:embed="rId4"/>
          <a:stretch>
            <a:fillRect/>
          </a:stretch>
        </p:blipFill>
        <p:spPr>
          <a:xfrm>
            <a:off x="7284583" y="1430790"/>
            <a:ext cx="3018746" cy="2008838"/>
          </a:xfrm>
          <a:prstGeom prst="rect">
            <a:avLst/>
          </a:prstGeom>
        </p:spPr>
      </p:pic>
      <p:pic>
        <p:nvPicPr>
          <p:cNvPr id="9" name="Picture 8"/>
          <p:cNvPicPr>
            <a:picLocks noChangeAspect="1"/>
          </p:cNvPicPr>
          <p:nvPr/>
        </p:nvPicPr>
        <p:blipFill>
          <a:blip r:embed="rId5"/>
          <a:stretch>
            <a:fillRect/>
          </a:stretch>
        </p:blipFill>
        <p:spPr>
          <a:xfrm>
            <a:off x="9136516" y="2835366"/>
            <a:ext cx="2333625" cy="1962150"/>
          </a:xfrm>
          <a:prstGeom prst="rect">
            <a:avLst/>
          </a:prstGeom>
        </p:spPr>
      </p:pic>
      <p:pic>
        <p:nvPicPr>
          <p:cNvPr id="11" name="Picture 10"/>
          <p:cNvPicPr>
            <a:picLocks noChangeAspect="1"/>
          </p:cNvPicPr>
          <p:nvPr/>
        </p:nvPicPr>
        <p:blipFill>
          <a:blip r:embed="rId6"/>
          <a:stretch>
            <a:fillRect/>
          </a:stretch>
        </p:blipFill>
        <p:spPr>
          <a:xfrm>
            <a:off x="7284583" y="4770686"/>
            <a:ext cx="2847975" cy="1600200"/>
          </a:xfrm>
          <a:prstGeom prst="rect">
            <a:avLst/>
          </a:prstGeom>
        </p:spPr>
      </p:pic>
    </p:spTree>
    <p:extLst>
      <p:ext uri="{BB962C8B-B14F-4D97-AF65-F5344CB8AC3E}">
        <p14:creationId xmlns:p14="http://schemas.microsoft.com/office/powerpoint/2010/main" val="32274475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342900" y="1261998"/>
            <a:ext cx="6307593" cy="5742960"/>
          </a:xfrm>
        </p:spPr>
        <p:txBody>
          <a:bodyPr>
            <a:noAutofit/>
          </a:bodyPr>
          <a:lstStyle/>
          <a:p>
            <a:pPr marL="0" indent="0">
              <a:buNone/>
            </a:pPr>
            <a:r>
              <a:rPr lang="en-US" sz="3000" dirty="0" smtClean="0"/>
              <a:t>These reasons show the importance of health checks.</a:t>
            </a:r>
          </a:p>
          <a:p>
            <a:pPr marL="0" indent="0">
              <a:buNone/>
            </a:pPr>
            <a:endParaRPr lang="en-US" sz="3000" b="1" dirty="0"/>
          </a:p>
          <a:p>
            <a:pPr marL="0" indent="0">
              <a:buNone/>
            </a:pPr>
            <a:r>
              <a:rPr lang="en-US" sz="3000" dirty="0" smtClean="0"/>
              <a:t>It is also important to remember that if a person does find anything they find unusual to contact a doctor, GP or dentist straight away.</a:t>
            </a:r>
          </a:p>
          <a:p>
            <a:pPr marL="0" indent="0">
              <a:buNone/>
            </a:pPr>
            <a:endParaRPr lang="en-US" sz="3000" dirty="0"/>
          </a:p>
          <a:p>
            <a:pPr marL="0" indent="0">
              <a:buNone/>
            </a:pPr>
            <a:r>
              <a:rPr lang="en-US" sz="3000" dirty="0" smtClean="0"/>
              <a:t>This will allow a medical professional to diagnose, as it could be that there is nothing wrong at all.</a:t>
            </a:r>
          </a:p>
          <a:p>
            <a:pPr marL="0" indent="0">
              <a:buNone/>
            </a:pPr>
            <a:endParaRPr lang="en-US" sz="3000"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Why are health checks important?</a:t>
            </a:r>
            <a:endParaRPr sz="2426" spc="27" dirty="0"/>
          </a:p>
        </p:txBody>
      </p:sp>
      <p:pic>
        <p:nvPicPr>
          <p:cNvPr id="2" name="Picture 1"/>
          <p:cNvPicPr>
            <a:picLocks noChangeAspect="1"/>
          </p:cNvPicPr>
          <p:nvPr/>
        </p:nvPicPr>
        <p:blipFill>
          <a:blip r:embed="rId4"/>
          <a:stretch>
            <a:fillRect/>
          </a:stretch>
        </p:blipFill>
        <p:spPr>
          <a:xfrm>
            <a:off x="7284583" y="1430790"/>
            <a:ext cx="3018746" cy="2008838"/>
          </a:xfrm>
          <a:prstGeom prst="rect">
            <a:avLst/>
          </a:prstGeom>
        </p:spPr>
      </p:pic>
      <p:pic>
        <p:nvPicPr>
          <p:cNvPr id="9" name="Picture 8"/>
          <p:cNvPicPr>
            <a:picLocks noChangeAspect="1"/>
          </p:cNvPicPr>
          <p:nvPr/>
        </p:nvPicPr>
        <p:blipFill>
          <a:blip r:embed="rId5"/>
          <a:stretch>
            <a:fillRect/>
          </a:stretch>
        </p:blipFill>
        <p:spPr>
          <a:xfrm>
            <a:off x="9136516" y="2835366"/>
            <a:ext cx="2333625" cy="1962150"/>
          </a:xfrm>
          <a:prstGeom prst="rect">
            <a:avLst/>
          </a:prstGeom>
        </p:spPr>
      </p:pic>
      <p:pic>
        <p:nvPicPr>
          <p:cNvPr id="11" name="Picture 10"/>
          <p:cNvPicPr>
            <a:picLocks noChangeAspect="1"/>
          </p:cNvPicPr>
          <p:nvPr/>
        </p:nvPicPr>
        <p:blipFill>
          <a:blip r:embed="rId6"/>
          <a:stretch>
            <a:fillRect/>
          </a:stretch>
        </p:blipFill>
        <p:spPr>
          <a:xfrm>
            <a:off x="7284583" y="4770686"/>
            <a:ext cx="2847975" cy="1600200"/>
          </a:xfrm>
          <a:prstGeom prst="rect">
            <a:avLst/>
          </a:prstGeom>
        </p:spPr>
      </p:pic>
    </p:spTree>
    <p:extLst>
      <p:ext uri="{BB962C8B-B14F-4D97-AF65-F5344CB8AC3E}">
        <p14:creationId xmlns:p14="http://schemas.microsoft.com/office/powerpoint/2010/main" val="37856661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342900" y="1261998"/>
            <a:ext cx="6307593" cy="5742960"/>
          </a:xfrm>
        </p:spPr>
        <p:txBody>
          <a:bodyPr>
            <a:noAutofit/>
          </a:bodyPr>
          <a:lstStyle/>
          <a:p>
            <a:pPr marL="0" indent="0">
              <a:buNone/>
            </a:pPr>
            <a:r>
              <a:rPr lang="en-US" sz="3000" dirty="0" smtClean="0"/>
              <a:t>Depending on the type of health check being completed will determine who will complete it.</a:t>
            </a:r>
          </a:p>
          <a:p>
            <a:pPr marL="0" indent="0">
              <a:buNone/>
            </a:pPr>
            <a:endParaRPr lang="en-US" sz="3000" b="1" dirty="0"/>
          </a:p>
          <a:p>
            <a:pPr marL="0" indent="0">
              <a:buNone/>
            </a:pPr>
            <a:r>
              <a:rPr lang="en-US" sz="3000" dirty="0" smtClean="0"/>
              <a:t>The process is normally:</a:t>
            </a:r>
          </a:p>
          <a:p>
            <a:pPr marL="514350" indent="-514350">
              <a:buAutoNum type="arabicPeriod"/>
            </a:pPr>
            <a:r>
              <a:rPr lang="en-US" sz="3000" dirty="0" smtClean="0"/>
              <a:t>Complete a self check up (if possible)</a:t>
            </a:r>
          </a:p>
          <a:p>
            <a:pPr marL="514350" indent="-514350">
              <a:buAutoNum type="arabicPeriod"/>
            </a:pPr>
            <a:r>
              <a:rPr lang="en-US" sz="3000" dirty="0" smtClean="0"/>
              <a:t>If unsure about something contact a health professional (doctor, GP, dentist)</a:t>
            </a:r>
          </a:p>
          <a:p>
            <a:pPr marL="514350" indent="-514350">
              <a:buAutoNum type="arabicPeriod"/>
            </a:pPr>
            <a:r>
              <a:rPr lang="en-US" sz="3000" dirty="0" smtClean="0"/>
              <a:t>The health professional will complete the health check again</a:t>
            </a:r>
          </a:p>
          <a:p>
            <a:pPr marL="0" indent="0">
              <a:buNone/>
            </a:pPr>
            <a:endParaRPr lang="en-US" sz="3000"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Who completes the health check?</a:t>
            </a:r>
            <a:endParaRPr sz="2426" spc="27" dirty="0"/>
          </a:p>
        </p:txBody>
      </p:sp>
      <p:pic>
        <p:nvPicPr>
          <p:cNvPr id="2" name="Picture 1"/>
          <p:cNvPicPr>
            <a:picLocks noChangeAspect="1"/>
          </p:cNvPicPr>
          <p:nvPr/>
        </p:nvPicPr>
        <p:blipFill>
          <a:blip r:embed="rId4"/>
          <a:stretch>
            <a:fillRect/>
          </a:stretch>
        </p:blipFill>
        <p:spPr>
          <a:xfrm>
            <a:off x="7284583" y="1430790"/>
            <a:ext cx="3018746" cy="2008838"/>
          </a:xfrm>
          <a:prstGeom prst="rect">
            <a:avLst/>
          </a:prstGeom>
        </p:spPr>
      </p:pic>
      <p:pic>
        <p:nvPicPr>
          <p:cNvPr id="9" name="Picture 8"/>
          <p:cNvPicPr>
            <a:picLocks noChangeAspect="1"/>
          </p:cNvPicPr>
          <p:nvPr/>
        </p:nvPicPr>
        <p:blipFill>
          <a:blip r:embed="rId5"/>
          <a:stretch>
            <a:fillRect/>
          </a:stretch>
        </p:blipFill>
        <p:spPr>
          <a:xfrm>
            <a:off x="9136516" y="2835366"/>
            <a:ext cx="2333625" cy="1962150"/>
          </a:xfrm>
          <a:prstGeom prst="rect">
            <a:avLst/>
          </a:prstGeom>
        </p:spPr>
      </p:pic>
      <p:pic>
        <p:nvPicPr>
          <p:cNvPr id="11" name="Picture 10"/>
          <p:cNvPicPr>
            <a:picLocks noChangeAspect="1"/>
          </p:cNvPicPr>
          <p:nvPr/>
        </p:nvPicPr>
        <p:blipFill>
          <a:blip r:embed="rId6"/>
          <a:stretch>
            <a:fillRect/>
          </a:stretch>
        </p:blipFill>
        <p:spPr>
          <a:xfrm>
            <a:off x="7284583" y="4770686"/>
            <a:ext cx="2847975" cy="1600200"/>
          </a:xfrm>
          <a:prstGeom prst="rect">
            <a:avLst/>
          </a:prstGeom>
        </p:spPr>
      </p:pic>
    </p:spTree>
    <p:extLst>
      <p:ext uri="{BB962C8B-B14F-4D97-AF65-F5344CB8AC3E}">
        <p14:creationId xmlns:p14="http://schemas.microsoft.com/office/powerpoint/2010/main" val="3950637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PKAT">
      <a:dk1>
        <a:srgbClr val="2A2C65"/>
      </a:dk1>
      <a:lt1>
        <a:srgbClr val="FFFFFF"/>
      </a:lt1>
      <a:dk2>
        <a:srgbClr val="44546A"/>
      </a:dk2>
      <a:lt2>
        <a:srgbClr val="E7E6E6"/>
      </a:lt2>
      <a:accent1>
        <a:srgbClr val="00592A"/>
      </a:accent1>
      <a:accent2>
        <a:srgbClr val="E1791D"/>
      </a:accent2>
      <a:accent3>
        <a:srgbClr val="A31A6D"/>
      </a:accent3>
      <a:accent4>
        <a:srgbClr val="C0162C"/>
      </a:accent4>
      <a:accent5>
        <a:srgbClr val="E1791D"/>
      </a:accent5>
      <a:accent6>
        <a:srgbClr val="70AD47"/>
      </a:accent6>
      <a:hlink>
        <a:srgbClr val="2A2B65"/>
      </a:hlink>
      <a:folHlink>
        <a:srgbClr val="A31A6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 Pupils, Parents and Visitors" id="{E76A054A-A0A8-4045-97AD-971116C46DE3}" vid="{D137112F-9E5D-4757-9DD1-5ADB193BE195}"/>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329</TotalTime>
  <Words>1097</Words>
  <Application>Microsoft Office PowerPoint</Application>
  <PresentationFormat>Widescreen</PresentationFormat>
  <Paragraphs>97</Paragraphs>
  <Slides>18</Slides>
  <Notes>0</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18</vt:i4>
      </vt:variant>
    </vt:vector>
  </HeadingPairs>
  <TitlesOfParts>
    <vt:vector size="27" baseType="lpstr">
      <vt:lpstr>Arial</vt:lpstr>
      <vt:lpstr>Calibri</vt:lpstr>
      <vt:lpstr>Calibri Light</vt:lpstr>
      <vt:lpstr>Comic Sans MS</vt:lpstr>
      <vt:lpstr>Lato</vt:lpstr>
      <vt:lpstr>Segoe UI</vt:lpstr>
      <vt:lpstr>3_Office Theme</vt:lpstr>
      <vt:lpstr>2_Office Theme</vt:lpstr>
      <vt:lpstr>Office Theme</vt:lpstr>
      <vt:lpstr>PowerPoint Presentation</vt:lpstr>
      <vt:lpstr>PowerPoint Presentation</vt:lpstr>
      <vt:lpstr>PowerPoint Presentation</vt:lpstr>
      <vt:lpstr>PowerPoint Presentation</vt:lpstr>
      <vt:lpstr>What are vaccines?</vt:lpstr>
      <vt:lpstr>What are health checks</vt:lpstr>
      <vt:lpstr>Why are health checks important?</vt:lpstr>
      <vt:lpstr>Why are health checks important?</vt:lpstr>
      <vt:lpstr>Who completes the health check?</vt:lpstr>
      <vt:lpstr>General Health Checks for everyone</vt:lpstr>
      <vt:lpstr>General Health Checks for everyone</vt:lpstr>
      <vt:lpstr>General Health Checks for everyone</vt:lpstr>
      <vt:lpstr>General Health Checks for females</vt:lpstr>
      <vt:lpstr>General Health Checks for males</vt:lpstr>
      <vt:lpstr>What if you find something unusual</vt:lpstr>
      <vt:lpstr>Never be embarrassed</vt:lpstr>
      <vt:lpstr>Never be embarrassed</vt:lpstr>
      <vt:lpstr>Support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 Stewart</dc:creator>
  <cp:lastModifiedBy>Ryan Stewart</cp:lastModifiedBy>
  <cp:revision>49</cp:revision>
  <dcterms:created xsi:type="dcterms:W3CDTF">2024-08-15T13:31:51Z</dcterms:created>
  <dcterms:modified xsi:type="dcterms:W3CDTF">2024-10-11T14:42:22Z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