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335" r:id="rId4"/>
    <p:sldId id="293" r:id="rId5"/>
    <p:sldId id="318" r:id="rId6"/>
    <p:sldId id="258" r:id="rId7"/>
    <p:sldId id="319" r:id="rId8"/>
    <p:sldId id="320" r:id="rId9"/>
    <p:sldId id="321" r:id="rId10"/>
    <p:sldId id="322" r:id="rId11"/>
    <p:sldId id="276" r:id="rId12"/>
    <p:sldId id="323" r:id="rId13"/>
    <p:sldId id="324" r:id="rId14"/>
    <p:sldId id="303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cV8T68jWNzFiUWw+DmuJA==" hashData="PkxKzubWVbsqfhDcsOZMNw9X3Kjm/vH4tfQdIhOvCncYnbgrZye1SlHxu79rieDpFEbJ1tGF+9neSJ2tYK9et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0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115045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9BD23B10-5F6E-4C31-BD4A-EB0C393B227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FC676166-4FC4-466E-B78C-00BED8E29C4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0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  <p:sldLayoutId id="2147483719" r:id="rId13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>
                <a:latin typeface="+mj-lt"/>
              </a:rPr>
              <a:t>Homework Reminders: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19457" y="1433950"/>
            <a:ext cx="8706499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+mn-lt"/>
              </a:rPr>
              <a:t>We still use Classcharts for announcements, surveys and revision material 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Homework Club every morning in West Canteen from 8am 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Library is open before school and at break times</a:t>
            </a:r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9697483" y="251630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020334" y="4795423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9960" y="2669200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>
                <a:latin typeface="+mj-lt"/>
              </a:rPr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50563" y="3180246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95776" y="6417847"/>
            <a:ext cx="7030180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40" b="1" dirty="0">
                <a:solidFill>
                  <a:srgbClr val="FF0000"/>
                </a:solidFill>
              </a:rPr>
              <a:t>Complete all tasks with a due date of 11</a:t>
            </a:r>
            <a:r>
              <a:rPr lang="en-GB" sz="1940" b="1" baseline="30000" dirty="0">
                <a:solidFill>
                  <a:srgbClr val="FF0000"/>
                </a:solidFill>
              </a:rPr>
              <a:t>th</a:t>
            </a:r>
            <a:r>
              <a:rPr lang="en-GB" sz="1940" b="1" dirty="0">
                <a:solidFill>
                  <a:srgbClr val="FF0000"/>
                </a:solidFill>
              </a:rPr>
              <a:t> November onwards first!  </a:t>
            </a:r>
          </a:p>
        </p:txBody>
      </p:sp>
    </p:spTree>
    <p:extLst>
      <p:ext uri="{BB962C8B-B14F-4D97-AF65-F5344CB8AC3E}">
        <p14:creationId xmlns:p14="http://schemas.microsoft.com/office/powerpoint/2010/main" val="39315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laws do you know?”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laws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3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laws do you know?”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laws?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An example of the law is the Equality Act 2010.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outlines 9 protected characteristics.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law was created to ensure everyone is treated equally. An example of this is that employers cannot refuse to hire someone based on their background.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Laws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0319" t="32500" r="2750" b="29700"/>
          <a:stretch/>
        </p:blipFill>
        <p:spPr>
          <a:xfrm>
            <a:off x="7342252" y="1211027"/>
            <a:ext cx="4412797" cy="55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Other examples of laws are: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 smtClean="0"/>
              <a:t>The malicious communications act 1988. Even though this law was designed before social media, it prevents harmful or hateful things being said online</a:t>
            </a:r>
          </a:p>
          <a:p>
            <a:pPr>
              <a:buFontTx/>
              <a:buChar char="-"/>
            </a:pPr>
            <a:r>
              <a:rPr lang="en-US" sz="3638" dirty="0" smtClean="0"/>
              <a:t>Traffic laws – such as speed limits, following signals and what age you have to be to drive</a:t>
            </a:r>
          </a:p>
          <a:p>
            <a:pPr>
              <a:buFontTx/>
              <a:buChar char="-"/>
            </a:pPr>
            <a:r>
              <a:rPr lang="en-US" sz="3638" dirty="0" smtClean="0"/>
              <a:t>Every child in the UK has to legally attend education until aged 18.</a:t>
            </a:r>
          </a:p>
          <a:p>
            <a:pPr>
              <a:buFontTx/>
              <a:buChar char="-"/>
            </a:pPr>
            <a:r>
              <a:rPr lang="en-US" sz="3638" dirty="0" smtClean="0"/>
              <a:t>Age limits to buy certain products such as alcohol, vapes/cigarettes, lottery tickets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Laws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0319" t="32500" r="2750" b="29700"/>
          <a:stretch/>
        </p:blipFill>
        <p:spPr>
          <a:xfrm>
            <a:off x="7342252" y="1211027"/>
            <a:ext cx="4412797" cy="55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are the consequences of not following the law?”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Consequences of not following laws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““What are the consequences of not following the law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Consequences of not following laws?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It is important to have consequences for those who do not follow laws.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4000" dirty="0" smtClean="0"/>
              <a:t>Consequences exist to prevent people from breaking the law, maintain safety and show that society values fairness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Without consequences, laws would not be respected and society would become unsafe and unfair.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system is also followed regarding consequences of not following school rules.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Consequences of not following laws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695441"/>
            <a:ext cx="32385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299" y="3105141"/>
            <a:ext cx="2952750" cy="155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299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Depending on how a person breaks the law depends on their consequence. Consequences include: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1. </a:t>
            </a:r>
            <a:r>
              <a:rPr lang="en-US" sz="3638" b="1" dirty="0" smtClean="0"/>
              <a:t>Fines</a:t>
            </a:r>
            <a:r>
              <a:rPr lang="en-US" sz="3638" dirty="0" smtClean="0"/>
              <a:t> – this is often for offences such as littering or speeding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Consequences of not following laws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695441"/>
            <a:ext cx="32385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299" y="3105141"/>
            <a:ext cx="2952750" cy="155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299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Depending on how a person breaks the law depends on their consequence. Consequences include: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2. </a:t>
            </a:r>
            <a:r>
              <a:rPr lang="en-US" sz="3638" b="1" dirty="0" smtClean="0"/>
              <a:t>Community service – </a:t>
            </a:r>
            <a:r>
              <a:rPr lang="en-US" sz="3638" dirty="0" smtClean="0"/>
              <a:t>people must complete tasks that benefit the community. This is for less severe law breaking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Consequences of not following laws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695441"/>
            <a:ext cx="32385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299" y="3105141"/>
            <a:ext cx="2952750" cy="155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299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Depending on how a person breaks the law depends on their consequence. Consequences include: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3. </a:t>
            </a:r>
            <a:r>
              <a:rPr lang="en-US" sz="3638" b="1" dirty="0" smtClean="0"/>
              <a:t>Probation – </a:t>
            </a:r>
            <a:r>
              <a:rPr lang="en-US" sz="3638" dirty="0" smtClean="0"/>
              <a:t>some people may have to report to a probation officer or wear a tracking device. This can also limit where a person can go and when they can go outside their home. This is for more severe law breaking.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Consequences of not following laws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695441"/>
            <a:ext cx="32385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299" y="3105141"/>
            <a:ext cx="2952750" cy="155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299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Depending on how a person breaks the law depends on their consequence. Consequences include: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4. </a:t>
            </a:r>
            <a:r>
              <a:rPr lang="en-US" sz="3638" b="1" dirty="0" smtClean="0"/>
              <a:t>Imprisonment – </a:t>
            </a:r>
            <a:r>
              <a:rPr lang="en-US" sz="3638" dirty="0" smtClean="0"/>
              <a:t>This is for the most serious law breaking. This is when a person goes to prison.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Consequences of not following laws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695441"/>
            <a:ext cx="32385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299" y="3105141"/>
            <a:ext cx="2952750" cy="155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299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consequence do you think is most effective? Why?”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Consequences of not following laws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What consequence do you think is most effective? Why?”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Consequences of not following laws?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“The law is the framework within which all freedoms are protected”</a:t>
            </a:r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r>
              <a:rPr lang="en-US" dirty="0" smtClean="0"/>
              <a:t>William Blackstone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504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democracy?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laws?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did the UK General Election work?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 MP do?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does the UK Government work day to day?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 </a:t>
            </a:r>
            <a:r>
              <a:rPr lang="en-US" sz="1400" smtClean="0">
                <a:solidFill>
                  <a:prstClr val="black"/>
                </a:solidFill>
                <a:latin typeface="Comic Sans MS" panose="030F0702030302020204" pitchFamily="66" charset="0"/>
              </a:rPr>
              <a:t>local councils do?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are laws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laws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Examples of laws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Consequences of not following laws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 of Law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 British Value. There are many laws in the UK. All of these laws are designed to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ensure that everyone in the UK feels safe and is treated equally.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Article 41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states that the best law applies for children.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This means that if the law of a country protects children’s rights better than the UN Rights of a Child, these laws should be used. This means that children rights have the highest amount of protection.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729" y="3611042"/>
            <a:ext cx="2133399" cy="30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are laws?”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laws?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are laws?”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laws?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Laws are…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“official rules created by government to maintain order, safety and justice”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Laws help create predictability and ensure safety. They also provide a fair system where everyone knows the consequences of breaking the law.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laws?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695441"/>
            <a:ext cx="32385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299" y="3105141"/>
            <a:ext cx="2952750" cy="155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299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1108</Words>
  <Application>Microsoft Office PowerPoint</Application>
  <PresentationFormat>Widescreen</PresentationFormat>
  <Paragraphs>139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3_Office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Why are we learning about this?</vt:lpstr>
      <vt:lpstr>Why are we learning about this?</vt:lpstr>
      <vt:lpstr>What are laws?</vt:lpstr>
      <vt:lpstr>What are laws?</vt:lpstr>
      <vt:lpstr>What are laws?</vt:lpstr>
      <vt:lpstr>Examples of laws</vt:lpstr>
      <vt:lpstr>What are laws?</vt:lpstr>
      <vt:lpstr>Examples of Laws</vt:lpstr>
      <vt:lpstr>Examples of Laws</vt:lpstr>
      <vt:lpstr>Consequences of not following laws</vt:lpstr>
      <vt:lpstr>Consequences of not following laws?</vt:lpstr>
      <vt:lpstr>Consequences of not following laws</vt:lpstr>
      <vt:lpstr>Consequences of not following laws</vt:lpstr>
      <vt:lpstr>Consequences of not following laws</vt:lpstr>
      <vt:lpstr>Consequences of not following laws</vt:lpstr>
      <vt:lpstr>Consequences of not following laws</vt:lpstr>
      <vt:lpstr>Consequences of not following laws</vt:lpstr>
      <vt:lpstr>Consequences of not following laws?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35</cp:revision>
  <dcterms:created xsi:type="dcterms:W3CDTF">2024-08-15T13:31:51Z</dcterms:created>
  <dcterms:modified xsi:type="dcterms:W3CDTF">2024-11-05T16:26:09Z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