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306" r:id="rId5"/>
    <p:sldId id="294" r:id="rId6"/>
    <p:sldId id="257" r:id="rId7"/>
    <p:sldId id="258" r:id="rId8"/>
    <p:sldId id="259" r:id="rId9"/>
    <p:sldId id="277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ZQC9vX9XrUjsEPSb9fRDQ==" hashData="FpE6G2MZM9rFiTYi2EHEKMs67KXGpvUckZk0lp1rsneOB3lOxLD2LGkWqMAdfqlRJomC/usla4GCiJ6z/aV6E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8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https://www.youtube.com/watch?v=HffWFd_6bJ0 watch</a:t>
            </a:r>
            <a:r>
              <a:rPr lang="en-GB" baseline="0" dirty="0" smtClean="0"/>
              <a:t> up to 2.03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53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95558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2277227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0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81268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47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8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9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6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1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39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52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89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04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08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34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88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49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90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HffWFd_6bJ0?si=_lH90d7UhIYsToqK&amp;start=0&amp;end=12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757" y="1031260"/>
            <a:ext cx="7771309" cy="23872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068" y="3123940"/>
            <a:ext cx="6857038" cy="165553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83066" y="1333193"/>
            <a:ext cx="2213092" cy="1354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29735" y="6136085"/>
            <a:ext cx="10269527" cy="51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761" y="3363420"/>
            <a:ext cx="292539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61107" y="4520567"/>
            <a:ext cx="1467328" cy="1484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Another type of addiction is </a:t>
            </a:r>
            <a:r>
              <a:rPr lang="en-US" sz="3638" b="1" dirty="0" err="1" smtClean="0"/>
              <a:t>behavioural</a:t>
            </a:r>
            <a:r>
              <a:rPr lang="en-US" sz="3638" b="1" dirty="0" smtClean="0"/>
              <a:t> addiction.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Examples of </a:t>
            </a:r>
            <a:r>
              <a:rPr lang="en-US" sz="3638" dirty="0" err="1" smtClean="0"/>
              <a:t>behavioural</a:t>
            </a:r>
            <a:r>
              <a:rPr lang="en-US" sz="3638" dirty="0" smtClean="0"/>
              <a:t> addiction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Gambling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Gaming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Social media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To be addicted to the examples above people will spend an excessive amount of time/money on these activities to feel good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addiction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For the example below decide if it is an example of </a:t>
            </a:r>
            <a:r>
              <a:rPr lang="en-US" sz="3638" b="1" dirty="0" smtClean="0"/>
              <a:t>substance </a:t>
            </a:r>
            <a:r>
              <a:rPr lang="en-US" sz="3638" dirty="0" smtClean="0"/>
              <a:t> or </a:t>
            </a:r>
            <a:r>
              <a:rPr lang="en-US" sz="3638" b="1" dirty="0" err="1" smtClean="0"/>
              <a:t>behavioural</a:t>
            </a:r>
            <a:r>
              <a:rPr lang="en-US" sz="3638" b="1" dirty="0" smtClean="0"/>
              <a:t> </a:t>
            </a:r>
            <a:r>
              <a:rPr lang="en-US" sz="3638" dirty="0" smtClean="0"/>
              <a:t>addiction</a:t>
            </a:r>
            <a:endParaRPr lang="en-US" sz="3638" b="1" dirty="0" smtClean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None/>
            </a:pPr>
            <a:r>
              <a:rPr lang="en-US" sz="3638" dirty="0" smtClean="0"/>
              <a:t>“smoking cigarettes”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is an example of substance addiction due to the nicotine found in cigarettes.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addiction -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For the example below decide if it is an example of </a:t>
            </a:r>
            <a:r>
              <a:rPr lang="en-US" sz="3638" b="1" dirty="0" smtClean="0"/>
              <a:t>substance </a:t>
            </a:r>
            <a:r>
              <a:rPr lang="en-US" sz="3638" dirty="0" smtClean="0"/>
              <a:t> or </a:t>
            </a:r>
            <a:r>
              <a:rPr lang="en-US" sz="3638" b="1" dirty="0" err="1" smtClean="0"/>
              <a:t>behavioural</a:t>
            </a:r>
            <a:r>
              <a:rPr lang="en-US" sz="3638" b="1" dirty="0" smtClean="0"/>
              <a:t> </a:t>
            </a:r>
            <a:r>
              <a:rPr lang="en-US" sz="3638" dirty="0" smtClean="0"/>
              <a:t>addiction</a:t>
            </a:r>
            <a:endParaRPr lang="en-US" sz="3638" b="1" dirty="0" smtClean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None/>
            </a:pPr>
            <a:r>
              <a:rPr lang="en-US" sz="3638" dirty="0" smtClean="0"/>
              <a:t>“exercising”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is an example of </a:t>
            </a:r>
            <a:r>
              <a:rPr lang="en-US" sz="3638" dirty="0" err="1" smtClean="0">
                <a:solidFill>
                  <a:srgbClr val="FF0000"/>
                </a:solidFill>
              </a:rPr>
              <a:t>behavioural</a:t>
            </a:r>
            <a:r>
              <a:rPr lang="en-US" sz="3638" dirty="0" smtClean="0">
                <a:solidFill>
                  <a:srgbClr val="FF0000"/>
                </a:solidFill>
              </a:rPr>
              <a:t> addiction. Although exercise can be healthy, over exercising is not.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addiction -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For the example below decide if it is an example of </a:t>
            </a:r>
            <a:r>
              <a:rPr lang="en-US" sz="3638" b="1" dirty="0" smtClean="0"/>
              <a:t>substance </a:t>
            </a:r>
            <a:r>
              <a:rPr lang="en-US" sz="3638" dirty="0" smtClean="0"/>
              <a:t> or </a:t>
            </a:r>
            <a:r>
              <a:rPr lang="en-US" sz="3638" b="1" dirty="0" err="1" smtClean="0"/>
              <a:t>behavioural</a:t>
            </a:r>
            <a:r>
              <a:rPr lang="en-US" sz="3638" b="1" dirty="0" smtClean="0"/>
              <a:t> </a:t>
            </a:r>
            <a:r>
              <a:rPr lang="en-US" sz="3638" dirty="0" smtClean="0"/>
              <a:t>addiction</a:t>
            </a:r>
            <a:endParaRPr lang="en-US" sz="3638" b="1" dirty="0" smtClean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None/>
            </a:pPr>
            <a:r>
              <a:rPr lang="en-US" sz="3638" dirty="0" smtClean="0"/>
              <a:t>“eating junk food”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can be both. Sometimes eating too much junk food can be </a:t>
            </a:r>
            <a:r>
              <a:rPr lang="en-US" sz="3638" dirty="0" err="1" smtClean="0">
                <a:solidFill>
                  <a:srgbClr val="FF0000"/>
                </a:solidFill>
              </a:rPr>
              <a:t>behavioural</a:t>
            </a:r>
            <a:r>
              <a:rPr lang="en-US" sz="3638" dirty="0" smtClean="0">
                <a:solidFill>
                  <a:srgbClr val="FF0000"/>
                </a:solidFill>
              </a:rPr>
              <a:t> but it can also be substance as sugar is highly addictive.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addiction -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Addiction affects the brain by altering its reward system.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When taking part in enjoyable activities the brain releases </a:t>
            </a:r>
            <a:r>
              <a:rPr lang="en-US" sz="3638" b="1" dirty="0" smtClean="0">
                <a:solidFill>
                  <a:schemeClr val="bg2">
                    <a:lumMod val="10000"/>
                  </a:schemeClr>
                </a:solidFill>
              </a:rPr>
              <a:t>dopamine.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 This release reinforces </a:t>
            </a:r>
            <a:r>
              <a:rPr lang="en-US" sz="3638" dirty="0" err="1" smtClean="0">
                <a:solidFill>
                  <a:schemeClr val="bg2">
                    <a:lumMod val="10000"/>
                  </a:schemeClr>
                </a:solidFill>
              </a:rPr>
              <a:t>behaviour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 and encourages people to repeat actions.</a:t>
            </a: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addiction work?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addictive substances or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there is an unnaturally high release of dopamine.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This causes an intense rush of pleasure.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Over time, this overstimulation can rewire the brain, making it less responsive to natural rewards and more reliant on the substance or </a:t>
            </a:r>
            <a:r>
              <a:rPr lang="en-US" sz="3638" dirty="0" err="1" smtClean="0">
                <a:solidFill>
                  <a:schemeClr val="bg2">
                    <a:lumMod val="10000"/>
                  </a:schemeClr>
                </a:solidFill>
              </a:rPr>
              <a:t>behaviour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 leading to the enjoyment.</a:t>
            </a: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addiction work?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39770" y="1286431"/>
            <a:ext cx="215604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While watching the video have you ever experienced any of the signs associated with being addicted to social media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Social Media Addiction</a:t>
            </a:r>
            <a:endParaRPr sz="2426" spc="27" dirty="0"/>
          </a:p>
        </p:txBody>
      </p:sp>
      <p:pic>
        <p:nvPicPr>
          <p:cNvPr id="3" name="HffWFd_6bJ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072405"/>
            <a:ext cx="9843452" cy="55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kumimoji="0" lang="en-US" sz="4366" b="0" i="0" u="none" strike="noStrike" kern="1200" cap="none" spc="0" normalizeH="0" baseline="0" noProof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you/friend/family member </a:t>
            </a: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need any support </a:t>
            </a:r>
            <a:r>
              <a:rPr kumimoji="0" lang="en-US" sz="4366" b="0" i="0" u="none" strike="noStrike" kern="1200" cap="none" spc="0" normalizeH="0" baseline="0" noProof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kumimoji="0" lang="en-US" sz="4366" b="0" i="0" u="none" strike="noStrike" kern="1200" cap="none" spc="0" normalizeH="0" baseline="0" noProof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addiction, </a:t>
            </a: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Childline.org.uk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– 08001111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 or chat online for support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Themix.org.uk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email or have one-to-chat online.</a:t>
            </a: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also a crisis messenger which is available 24/7</a:t>
            </a:r>
            <a:endParaRPr kumimoji="0" lang="en-GB" sz="194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“Addiction is the only prison where the locks are on the inside”</a:t>
            </a:r>
          </a:p>
        </p:txBody>
      </p:sp>
    </p:spTree>
    <p:extLst>
      <p:ext uri="{BB962C8B-B14F-4D97-AF65-F5344CB8AC3E}">
        <p14:creationId xmlns:p14="http://schemas.microsoft.com/office/powerpoint/2010/main" val="18588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16843" cy="1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stress?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influences your decisions?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addiction?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Why are vaccines important?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health checks should you do?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Addiction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addiction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Types of addiction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addiction? Where have you heard this term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influences decisions?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definition of addiction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“when a person feel they need something so strongly that they have difficulty controlling it, even when it causes problems”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Addiction is something that can happen to anyone and it can affects the person’s body and mind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addiction?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definition of addiction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“when a person feel they need something so strongly that they have difficulty controlling it, even when it causes problems”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Addiction is something that can happen to anyone and it can affects the person’s body and mind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addiction?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can people become addicted to?”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influences decisions?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One type of addiction is substance addiction.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Examples of substance addiction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Nicotine in cigarettes and vapes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Alcohol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Drugs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addiction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305" y="1578643"/>
            <a:ext cx="3699558" cy="156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582" y="314425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305" y="49003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719</Words>
  <Application>Microsoft Office PowerPoint</Application>
  <PresentationFormat>Widescreen</PresentationFormat>
  <Paragraphs>114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influences decisions?</vt:lpstr>
      <vt:lpstr>What is addiction?</vt:lpstr>
      <vt:lpstr>What is addiction?</vt:lpstr>
      <vt:lpstr>What influences decisions?</vt:lpstr>
      <vt:lpstr>Types of addiction</vt:lpstr>
      <vt:lpstr>Types of addiction</vt:lpstr>
      <vt:lpstr>Types of addiction - Quiz</vt:lpstr>
      <vt:lpstr>Types of addiction - Quiz</vt:lpstr>
      <vt:lpstr>Types of addiction - Quiz</vt:lpstr>
      <vt:lpstr>How does addiction work?</vt:lpstr>
      <vt:lpstr>How does addiction work?</vt:lpstr>
      <vt:lpstr>Social Media Addiction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38</cp:revision>
  <dcterms:created xsi:type="dcterms:W3CDTF">2024-08-15T13:31:51Z</dcterms:created>
  <dcterms:modified xsi:type="dcterms:W3CDTF">2024-10-11T14:40:54Z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