
<file path=[Content_Types].xml><?xml version="1.0" encoding="utf-8"?>
<Types xmlns="http://schemas.openxmlformats.org/package/2006/content-types">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770" r:id="rId4"/>
    <p:sldMasterId id="2147483783" r:id="rId5"/>
    <p:sldMasterId id="2147483795" r:id="rId6"/>
    <p:sldMasterId id="2147483807" r:id="rId7"/>
    <p:sldMasterId id="2147483819" r:id="rId8"/>
    <p:sldMasterId id="2147483831" r:id="rId9"/>
  </p:sldMasterIdLst>
  <p:notesMasterIdLst>
    <p:notesMasterId r:id="rId43"/>
  </p:notesMasterIdLst>
  <p:sldIdLst>
    <p:sldId id="266" r:id="rId10"/>
    <p:sldId id="267" r:id="rId11"/>
    <p:sldId id="269" r:id="rId12"/>
    <p:sldId id="268" r:id="rId13"/>
    <p:sldId id="257" r:id="rId14"/>
    <p:sldId id="270" r:id="rId15"/>
    <p:sldId id="273" r:id="rId16"/>
    <p:sldId id="274" r:id="rId17"/>
    <p:sldId id="275" r:id="rId18"/>
    <p:sldId id="276" r:id="rId19"/>
    <p:sldId id="282" r:id="rId20"/>
    <p:sldId id="283" r:id="rId21"/>
    <p:sldId id="284" r:id="rId22"/>
    <p:sldId id="278" r:id="rId23"/>
    <p:sldId id="279" r:id="rId24"/>
    <p:sldId id="280" r:id="rId25"/>
    <p:sldId id="281" r:id="rId26"/>
    <p:sldId id="286" r:id="rId27"/>
    <p:sldId id="287" r:id="rId28"/>
    <p:sldId id="288" r:id="rId29"/>
    <p:sldId id="277" r:id="rId30"/>
    <p:sldId id="289" r:id="rId31"/>
    <p:sldId id="290" r:id="rId32"/>
    <p:sldId id="291" r:id="rId33"/>
    <p:sldId id="292" r:id="rId34"/>
    <p:sldId id="293" r:id="rId35"/>
    <p:sldId id="294" r:id="rId36"/>
    <p:sldId id="295" r:id="rId37"/>
    <p:sldId id="296" r:id="rId38"/>
    <p:sldId id="297" r:id="rId39"/>
    <p:sldId id="298" r:id="rId40"/>
    <p:sldId id="300" r:id="rId41"/>
    <p:sldId id="299" r:id="rId42"/>
  </p:sldIdLst>
  <p:sldSz cx="20104100" cy="11309350"/>
  <p:notesSz cx="20104100" cy="113093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PozbveCVtHEUqwY1P3Y7mA==" hashData="bDDNhWrmKZiA7BatUrjBDdA11UeeD0E8egUOKplSVm/ard2Yze/cz18Lb9kNLRNbfU48kzulF4K2xCG7cNvJ+w=="/>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A02D"/>
    <a:srgbClr val="142A33"/>
    <a:srgbClr val="C12827"/>
    <a:srgbClr val="2A2C65"/>
    <a:srgbClr val="E17A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EECAAD-945C-6D40-AC6D-7FC205F00994}" v="42" dt="2022-07-05T07:35:55.740"/>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810"/>
  </p:normalViewPr>
  <p:slideViewPr>
    <p:cSldViewPr>
      <p:cViewPr varScale="1">
        <p:scale>
          <a:sx n="73" d="100"/>
          <a:sy n="73" d="100"/>
        </p:scale>
        <p:origin x="132" y="78"/>
      </p:cViewPr>
      <p:guideLst>
        <p:guide orient="horz" pos="2880"/>
        <p:guide pos="216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7.xml"/><Relationship Id="rId29" Type="http://schemas.openxmlformats.org/officeDocument/2006/relationships/slide" Target="slides/slide20.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notesMaster" Target="notesMasters/notesMaster1.xml"/><Relationship Id="rId48" Type="http://schemas.microsoft.com/office/2015/10/relationships/revisionInfo" Target="revisionInfo.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theme" Target="theme/theme1.xml"/><Relationship Id="rId20" Type="http://schemas.openxmlformats.org/officeDocument/2006/relationships/slide" Target="slides/slide11.xml"/><Relationship Id="rId41" Type="http://schemas.openxmlformats.org/officeDocument/2006/relationships/slide" Target="slides/slide3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8712200" cy="5667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11387138" y="0"/>
            <a:ext cx="8712200" cy="566738"/>
          </a:xfrm>
          <a:prstGeom prst="rect">
            <a:avLst/>
          </a:prstGeom>
        </p:spPr>
        <p:txBody>
          <a:bodyPr vert="horz" lIns="91440" tIns="45720" rIns="91440" bIns="45720" rtlCol="0"/>
          <a:lstStyle>
            <a:lvl1pPr algn="r">
              <a:defRPr sz="1200"/>
            </a:lvl1pPr>
          </a:lstStyle>
          <a:p>
            <a:fld id="{43CBA066-C176-1747-8343-ABBBC0BEFBAB}" type="datetimeFigureOut">
              <a:rPr lang="en-US" smtClean="0"/>
              <a:t>4/19/2024</a:t>
            </a:fld>
            <a:endParaRPr lang="en-US"/>
          </a:p>
        </p:txBody>
      </p:sp>
      <p:sp>
        <p:nvSpPr>
          <p:cNvPr id="4" name="Slide Image Placeholder 3"/>
          <p:cNvSpPr>
            <a:spLocks noGrp="1" noRot="1" noChangeAspect="1"/>
          </p:cNvSpPr>
          <p:nvPr>
            <p:ph type="sldImg" idx="2"/>
          </p:nvPr>
        </p:nvSpPr>
        <p:spPr>
          <a:xfrm>
            <a:off x="6659563" y="1414463"/>
            <a:ext cx="6784975" cy="38163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2009775" y="5441950"/>
            <a:ext cx="16084550" cy="4454525"/>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10742613"/>
            <a:ext cx="8712200" cy="56673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11387138" y="10742613"/>
            <a:ext cx="8712200" cy="566737"/>
          </a:xfrm>
          <a:prstGeom prst="rect">
            <a:avLst/>
          </a:prstGeom>
        </p:spPr>
        <p:txBody>
          <a:bodyPr vert="horz" lIns="91440" tIns="45720" rIns="91440" bIns="45720" rtlCol="0" anchor="b"/>
          <a:lstStyle>
            <a:lvl1pPr algn="r">
              <a:defRPr sz="1200"/>
            </a:lvl1pPr>
          </a:lstStyle>
          <a:p>
            <a:fld id="{A44EEB56-BCA5-684F-88D0-DE52578AC918}" type="slidenum">
              <a:rPr lang="en-US" smtClean="0"/>
              <a:t>‹#›</a:t>
            </a:fld>
            <a:endParaRPr lang="en-US"/>
          </a:p>
        </p:txBody>
      </p:sp>
    </p:spTree>
    <p:extLst>
      <p:ext uri="{BB962C8B-B14F-4D97-AF65-F5344CB8AC3E}">
        <p14:creationId xmlns:p14="http://schemas.microsoft.com/office/powerpoint/2010/main" val="37958706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13013" y="1850860"/>
            <a:ext cx="15078075" cy="3937329"/>
          </a:xfrm>
        </p:spPr>
        <p:txBody>
          <a:bodyPr anchor="b"/>
          <a:lstStyle>
            <a:lvl1pPr algn="ctr">
              <a:defRPr sz="9894"/>
            </a:lvl1pPr>
          </a:lstStyle>
          <a:p>
            <a:r>
              <a:rPr lang="en-US"/>
              <a:t>Click to edit Master title style</a:t>
            </a:r>
            <a:endParaRPr lang="en-US" dirty="0"/>
          </a:p>
        </p:txBody>
      </p:sp>
      <p:sp>
        <p:nvSpPr>
          <p:cNvPr id="3" name="Subtitle 2"/>
          <p:cNvSpPr>
            <a:spLocks noGrp="1"/>
          </p:cNvSpPr>
          <p:nvPr>
            <p:ph type="subTitle" idx="1"/>
          </p:nvPr>
        </p:nvSpPr>
        <p:spPr>
          <a:xfrm>
            <a:off x="2513013" y="5940028"/>
            <a:ext cx="15078075" cy="2730474"/>
          </a:xfrm>
        </p:spPr>
        <p:txBody>
          <a:bodyPr/>
          <a:lstStyle>
            <a:lvl1pPr marL="0" indent="0" algn="ctr">
              <a:buNone/>
              <a:defRPr sz="3958"/>
            </a:lvl1pPr>
            <a:lvl2pPr marL="753923" indent="0" algn="ctr">
              <a:buNone/>
              <a:defRPr sz="3298"/>
            </a:lvl2pPr>
            <a:lvl3pPr marL="1507846" indent="0" algn="ctr">
              <a:buNone/>
              <a:defRPr sz="2968"/>
            </a:lvl3pPr>
            <a:lvl4pPr marL="2261768" indent="0" algn="ctr">
              <a:buNone/>
              <a:defRPr sz="2638"/>
            </a:lvl4pPr>
            <a:lvl5pPr marL="3015691" indent="0" algn="ctr">
              <a:buNone/>
              <a:defRPr sz="2638"/>
            </a:lvl5pPr>
            <a:lvl6pPr marL="3769614" indent="0" algn="ctr">
              <a:buNone/>
              <a:defRPr sz="2638"/>
            </a:lvl6pPr>
            <a:lvl7pPr marL="4523537" indent="0" algn="ctr">
              <a:buNone/>
              <a:defRPr sz="2638"/>
            </a:lvl7pPr>
            <a:lvl8pPr marL="5277460" indent="0" algn="ctr">
              <a:buNone/>
              <a:defRPr sz="2638"/>
            </a:lvl8pPr>
            <a:lvl9pPr marL="6031382" indent="0" algn="ctr">
              <a:buNone/>
              <a:defRPr sz="2638"/>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4/19/2024</a:t>
            </a:fld>
            <a:endParaRPr lang="en-US"/>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F15528-21DE-4FAA-801E-634DDDAF4B2B}" type="slidenum">
              <a:rPr lang="en-GB" smtClean="0"/>
              <a:t>‹#›</a:t>
            </a:fld>
            <a:endParaRPr lang="en-GB"/>
          </a:p>
        </p:txBody>
      </p:sp>
    </p:spTree>
    <p:extLst>
      <p:ext uri="{BB962C8B-B14F-4D97-AF65-F5344CB8AC3E}">
        <p14:creationId xmlns:p14="http://schemas.microsoft.com/office/powerpoint/2010/main" val="12208588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1D8BD707-D9CF-40AE-B4C6-C98DA3205C09}" type="datetimeFigureOut">
              <a:rPr lang="en-US" smtClean="0"/>
              <a:pPr/>
              <a:t>4/19/2024</a:t>
            </a:fld>
            <a:endParaRPr lang="en-US"/>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endParaRPr lang="en-GB"/>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B6F15528-21DE-4FAA-801E-634DDDAF4B2B}" type="slidenum">
              <a:rPr lang="en-GB" smtClean="0"/>
              <a:pPr/>
              <a:t>‹#›</a:t>
            </a:fld>
            <a:endParaRPr lang="en-GB"/>
          </a:p>
        </p:txBody>
      </p:sp>
    </p:spTree>
    <p:extLst>
      <p:ext uri="{BB962C8B-B14F-4D97-AF65-F5344CB8AC3E}">
        <p14:creationId xmlns:p14="http://schemas.microsoft.com/office/powerpoint/2010/main" val="39899061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4386996" y="602118"/>
            <a:ext cx="4334947" cy="958415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82157" y="602118"/>
            <a:ext cx="12753538" cy="958415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1D8BD707-D9CF-40AE-B4C6-C98DA3205C09}" type="datetimeFigureOut">
              <a:rPr lang="en-US" smtClean="0"/>
              <a:pPr/>
              <a:t>4/19/2024</a:t>
            </a:fld>
            <a:endParaRPr lang="en-US"/>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endParaRPr lang="en-GB"/>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B6F15528-21DE-4FAA-801E-634DDDAF4B2B}" type="slidenum">
              <a:rPr lang="en-GB" smtClean="0"/>
              <a:pPr/>
              <a:t>‹#›</a:t>
            </a:fld>
            <a:endParaRPr lang="en-GB"/>
          </a:p>
        </p:txBody>
      </p:sp>
    </p:spTree>
    <p:extLst>
      <p:ext uri="{BB962C8B-B14F-4D97-AF65-F5344CB8AC3E}">
        <p14:creationId xmlns:p14="http://schemas.microsoft.com/office/powerpoint/2010/main" val="14571119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13013" y="1850860"/>
            <a:ext cx="15078075" cy="3937329"/>
          </a:xfrm>
        </p:spPr>
        <p:txBody>
          <a:bodyPr anchor="b"/>
          <a:lstStyle>
            <a:lvl1pPr algn="ctr">
              <a:defRPr sz="9894"/>
            </a:lvl1pPr>
          </a:lstStyle>
          <a:p>
            <a:r>
              <a:rPr lang="en-US"/>
              <a:t>Click to edit Master title style</a:t>
            </a:r>
            <a:endParaRPr lang="en-GB"/>
          </a:p>
        </p:txBody>
      </p:sp>
      <p:sp>
        <p:nvSpPr>
          <p:cNvPr id="3" name="Subtitle 2"/>
          <p:cNvSpPr>
            <a:spLocks noGrp="1"/>
          </p:cNvSpPr>
          <p:nvPr>
            <p:ph type="subTitle" idx="1"/>
          </p:nvPr>
        </p:nvSpPr>
        <p:spPr>
          <a:xfrm>
            <a:off x="2513013" y="5940028"/>
            <a:ext cx="15078075" cy="2730474"/>
          </a:xfrm>
        </p:spPr>
        <p:txBody>
          <a:bodyPr/>
          <a:lstStyle>
            <a:lvl1pPr marL="0" indent="0" algn="ctr">
              <a:buNone/>
              <a:defRPr sz="3958"/>
            </a:lvl1pPr>
            <a:lvl2pPr marL="753933" indent="0" algn="ctr">
              <a:buNone/>
              <a:defRPr sz="3298"/>
            </a:lvl2pPr>
            <a:lvl3pPr marL="1507864" indent="0" algn="ctr">
              <a:buNone/>
              <a:defRPr sz="2970"/>
            </a:lvl3pPr>
            <a:lvl4pPr marL="2261796" indent="0" algn="ctr">
              <a:buNone/>
              <a:defRPr sz="2638"/>
            </a:lvl4pPr>
            <a:lvl5pPr marL="3015729" indent="0" algn="ctr">
              <a:buNone/>
              <a:defRPr sz="2638"/>
            </a:lvl5pPr>
            <a:lvl6pPr marL="3769662" indent="0" algn="ctr">
              <a:buNone/>
              <a:defRPr sz="2638"/>
            </a:lvl6pPr>
            <a:lvl7pPr marL="4523593" indent="0" algn="ctr">
              <a:buNone/>
              <a:defRPr sz="2638"/>
            </a:lvl7pPr>
            <a:lvl8pPr marL="5277526" indent="0" algn="ctr">
              <a:buNone/>
              <a:defRPr sz="2638"/>
            </a:lvl8pPr>
            <a:lvl9pPr marL="6031458" indent="0" algn="ctr">
              <a:buNone/>
              <a:defRPr sz="2638"/>
            </a:lvl9pPr>
          </a:lstStyle>
          <a:p>
            <a:r>
              <a:rPr lang="en-US"/>
              <a:t>Click to edit Master subtitle style</a:t>
            </a:r>
            <a:endParaRPr lang="en-GB"/>
          </a:p>
        </p:txBody>
      </p:sp>
      <p:sp>
        <p:nvSpPr>
          <p:cNvPr id="4" name="Date Placeholder 3"/>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19/04/2024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26501235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19/04/2024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19051419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71689" y="2819485"/>
            <a:ext cx="17339786" cy="4704375"/>
          </a:xfrm>
        </p:spPr>
        <p:txBody>
          <a:bodyPr anchor="b"/>
          <a:lstStyle>
            <a:lvl1pPr>
              <a:defRPr sz="9894"/>
            </a:lvl1pPr>
          </a:lstStyle>
          <a:p>
            <a:r>
              <a:rPr lang="en-US"/>
              <a:t>Click to edit Master title style</a:t>
            </a:r>
            <a:endParaRPr lang="en-GB"/>
          </a:p>
        </p:txBody>
      </p:sp>
      <p:sp>
        <p:nvSpPr>
          <p:cNvPr id="3" name="Text Placeholder 2"/>
          <p:cNvSpPr>
            <a:spLocks noGrp="1"/>
          </p:cNvSpPr>
          <p:nvPr>
            <p:ph type="body" idx="1"/>
          </p:nvPr>
        </p:nvSpPr>
        <p:spPr>
          <a:xfrm>
            <a:off x="1371689" y="7568367"/>
            <a:ext cx="17339786" cy="2473919"/>
          </a:xfrm>
        </p:spPr>
        <p:txBody>
          <a:bodyPr/>
          <a:lstStyle>
            <a:lvl1pPr marL="0" indent="0">
              <a:buNone/>
              <a:defRPr sz="3958">
                <a:solidFill>
                  <a:schemeClr val="tx1">
                    <a:tint val="75000"/>
                  </a:schemeClr>
                </a:solidFill>
              </a:defRPr>
            </a:lvl1pPr>
            <a:lvl2pPr marL="753933" indent="0">
              <a:buNone/>
              <a:defRPr sz="3298">
                <a:solidFill>
                  <a:schemeClr val="tx1">
                    <a:tint val="75000"/>
                  </a:schemeClr>
                </a:solidFill>
              </a:defRPr>
            </a:lvl2pPr>
            <a:lvl3pPr marL="1507864" indent="0">
              <a:buNone/>
              <a:defRPr sz="2970">
                <a:solidFill>
                  <a:schemeClr val="tx1">
                    <a:tint val="75000"/>
                  </a:schemeClr>
                </a:solidFill>
              </a:defRPr>
            </a:lvl3pPr>
            <a:lvl4pPr marL="2261796" indent="0">
              <a:buNone/>
              <a:defRPr sz="2638">
                <a:solidFill>
                  <a:schemeClr val="tx1">
                    <a:tint val="75000"/>
                  </a:schemeClr>
                </a:solidFill>
              </a:defRPr>
            </a:lvl4pPr>
            <a:lvl5pPr marL="3015729" indent="0">
              <a:buNone/>
              <a:defRPr sz="2638">
                <a:solidFill>
                  <a:schemeClr val="tx1">
                    <a:tint val="75000"/>
                  </a:schemeClr>
                </a:solidFill>
              </a:defRPr>
            </a:lvl5pPr>
            <a:lvl6pPr marL="3769662" indent="0">
              <a:buNone/>
              <a:defRPr sz="2638">
                <a:solidFill>
                  <a:schemeClr val="tx1">
                    <a:tint val="75000"/>
                  </a:schemeClr>
                </a:solidFill>
              </a:defRPr>
            </a:lvl6pPr>
            <a:lvl7pPr marL="4523593" indent="0">
              <a:buNone/>
              <a:defRPr sz="2638">
                <a:solidFill>
                  <a:schemeClr val="tx1">
                    <a:tint val="75000"/>
                  </a:schemeClr>
                </a:solidFill>
              </a:defRPr>
            </a:lvl7pPr>
            <a:lvl8pPr marL="5277526" indent="0">
              <a:buNone/>
              <a:defRPr sz="2638">
                <a:solidFill>
                  <a:schemeClr val="tx1">
                    <a:tint val="75000"/>
                  </a:schemeClr>
                </a:solidFill>
              </a:defRPr>
            </a:lvl8pPr>
            <a:lvl9pPr marL="6031458" indent="0">
              <a:buNone/>
              <a:defRPr sz="2638">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19/04/2024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17690367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1382158" y="3010591"/>
            <a:ext cx="8544243" cy="71756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10177702" y="3010591"/>
            <a:ext cx="8544243" cy="71756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19/04/2024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35607977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84777" y="602119"/>
            <a:ext cx="17339786" cy="2185952"/>
          </a:xfrm>
        </p:spPr>
        <p:txBody>
          <a:bodyPr/>
          <a:lstStyle/>
          <a:p>
            <a:r>
              <a:rPr lang="en-US"/>
              <a:t>Click to edit Master title style</a:t>
            </a:r>
            <a:endParaRPr lang="en-GB"/>
          </a:p>
        </p:txBody>
      </p:sp>
      <p:sp>
        <p:nvSpPr>
          <p:cNvPr id="3" name="Text Placeholder 2"/>
          <p:cNvSpPr>
            <a:spLocks noGrp="1"/>
          </p:cNvSpPr>
          <p:nvPr>
            <p:ph type="body" idx="1"/>
          </p:nvPr>
        </p:nvSpPr>
        <p:spPr>
          <a:xfrm>
            <a:off x="1384778" y="2772362"/>
            <a:ext cx="8504976" cy="1358692"/>
          </a:xfrm>
        </p:spPr>
        <p:txBody>
          <a:bodyPr anchor="b"/>
          <a:lstStyle>
            <a:lvl1pPr marL="0" indent="0">
              <a:buNone/>
              <a:defRPr sz="3958" b="1"/>
            </a:lvl1pPr>
            <a:lvl2pPr marL="753933" indent="0">
              <a:buNone/>
              <a:defRPr sz="3298" b="1"/>
            </a:lvl2pPr>
            <a:lvl3pPr marL="1507864" indent="0">
              <a:buNone/>
              <a:defRPr sz="2970" b="1"/>
            </a:lvl3pPr>
            <a:lvl4pPr marL="2261796" indent="0">
              <a:buNone/>
              <a:defRPr sz="2638" b="1"/>
            </a:lvl4pPr>
            <a:lvl5pPr marL="3015729" indent="0">
              <a:buNone/>
              <a:defRPr sz="2638" b="1"/>
            </a:lvl5pPr>
            <a:lvl6pPr marL="3769662" indent="0">
              <a:buNone/>
              <a:defRPr sz="2638" b="1"/>
            </a:lvl6pPr>
            <a:lvl7pPr marL="4523593" indent="0">
              <a:buNone/>
              <a:defRPr sz="2638" b="1"/>
            </a:lvl7pPr>
            <a:lvl8pPr marL="5277526" indent="0">
              <a:buNone/>
              <a:defRPr sz="2638" b="1"/>
            </a:lvl8pPr>
            <a:lvl9pPr marL="6031458" indent="0">
              <a:buNone/>
              <a:defRPr sz="2638" b="1"/>
            </a:lvl9pPr>
          </a:lstStyle>
          <a:p>
            <a:pPr lvl="0"/>
            <a:r>
              <a:rPr lang="en-US"/>
              <a:t>Edit Master text styles</a:t>
            </a:r>
          </a:p>
        </p:txBody>
      </p:sp>
      <p:sp>
        <p:nvSpPr>
          <p:cNvPr id="4" name="Content Placeholder 3"/>
          <p:cNvSpPr>
            <a:spLocks noGrp="1"/>
          </p:cNvSpPr>
          <p:nvPr>
            <p:ph sz="half" idx="2"/>
          </p:nvPr>
        </p:nvSpPr>
        <p:spPr>
          <a:xfrm>
            <a:off x="1384778" y="4131056"/>
            <a:ext cx="8504976" cy="60761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10177704" y="2772362"/>
            <a:ext cx="8546861" cy="1358692"/>
          </a:xfrm>
        </p:spPr>
        <p:txBody>
          <a:bodyPr anchor="b"/>
          <a:lstStyle>
            <a:lvl1pPr marL="0" indent="0">
              <a:buNone/>
              <a:defRPr sz="3958" b="1"/>
            </a:lvl1pPr>
            <a:lvl2pPr marL="753933" indent="0">
              <a:buNone/>
              <a:defRPr sz="3298" b="1"/>
            </a:lvl2pPr>
            <a:lvl3pPr marL="1507864" indent="0">
              <a:buNone/>
              <a:defRPr sz="2970" b="1"/>
            </a:lvl3pPr>
            <a:lvl4pPr marL="2261796" indent="0">
              <a:buNone/>
              <a:defRPr sz="2638" b="1"/>
            </a:lvl4pPr>
            <a:lvl5pPr marL="3015729" indent="0">
              <a:buNone/>
              <a:defRPr sz="2638" b="1"/>
            </a:lvl5pPr>
            <a:lvl6pPr marL="3769662" indent="0">
              <a:buNone/>
              <a:defRPr sz="2638" b="1"/>
            </a:lvl6pPr>
            <a:lvl7pPr marL="4523593" indent="0">
              <a:buNone/>
              <a:defRPr sz="2638" b="1"/>
            </a:lvl7pPr>
            <a:lvl8pPr marL="5277526" indent="0">
              <a:buNone/>
              <a:defRPr sz="2638" b="1"/>
            </a:lvl8pPr>
            <a:lvl9pPr marL="6031458" indent="0">
              <a:buNone/>
              <a:defRPr sz="2638" b="1"/>
            </a:lvl9pPr>
          </a:lstStyle>
          <a:p>
            <a:pPr lvl="0"/>
            <a:r>
              <a:rPr lang="en-US"/>
              <a:t>Edit Master text styles</a:t>
            </a:r>
          </a:p>
        </p:txBody>
      </p:sp>
      <p:sp>
        <p:nvSpPr>
          <p:cNvPr id="6" name="Content Placeholder 5"/>
          <p:cNvSpPr>
            <a:spLocks noGrp="1"/>
          </p:cNvSpPr>
          <p:nvPr>
            <p:ph sz="quarter" idx="4"/>
          </p:nvPr>
        </p:nvSpPr>
        <p:spPr>
          <a:xfrm>
            <a:off x="10177704" y="4131056"/>
            <a:ext cx="8546861" cy="60761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19/04/2024</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25161968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19/04/2024</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11648665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19/04/2024</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21897191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9" y="753957"/>
            <a:ext cx="6484093" cy="2638848"/>
          </a:xfrm>
        </p:spPr>
        <p:txBody>
          <a:bodyPr anchor="b"/>
          <a:lstStyle>
            <a:lvl1pPr>
              <a:defRPr sz="5277"/>
            </a:lvl1pPr>
          </a:lstStyle>
          <a:p>
            <a:r>
              <a:rPr lang="en-US"/>
              <a:t>Click to edit Master title style</a:t>
            </a:r>
            <a:endParaRPr lang="en-GB"/>
          </a:p>
        </p:txBody>
      </p:sp>
      <p:sp>
        <p:nvSpPr>
          <p:cNvPr id="3" name="Content Placeholder 2"/>
          <p:cNvSpPr>
            <a:spLocks noGrp="1"/>
          </p:cNvSpPr>
          <p:nvPr>
            <p:ph idx="1"/>
          </p:nvPr>
        </p:nvSpPr>
        <p:spPr>
          <a:xfrm>
            <a:off x="8546862" y="1628338"/>
            <a:ext cx="10177702" cy="8036969"/>
          </a:xfrm>
        </p:spPr>
        <p:txBody>
          <a:bodyPr/>
          <a:lstStyle>
            <a:lvl1pPr>
              <a:defRPr sz="5277"/>
            </a:lvl1pPr>
            <a:lvl2pPr>
              <a:defRPr sz="4617"/>
            </a:lvl2pPr>
            <a:lvl3pPr>
              <a:defRPr sz="3958"/>
            </a:lvl3pPr>
            <a:lvl4pPr>
              <a:defRPr sz="3298"/>
            </a:lvl4pPr>
            <a:lvl5pPr>
              <a:defRPr sz="3298"/>
            </a:lvl5pPr>
            <a:lvl6pPr>
              <a:defRPr sz="3298"/>
            </a:lvl6pPr>
            <a:lvl7pPr>
              <a:defRPr sz="3298"/>
            </a:lvl7pPr>
            <a:lvl8pPr>
              <a:defRPr sz="3298"/>
            </a:lvl8pPr>
            <a:lvl9pPr>
              <a:defRPr sz="3298"/>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1384779" y="3392805"/>
            <a:ext cx="6484093" cy="6285591"/>
          </a:xfrm>
        </p:spPr>
        <p:txBody>
          <a:bodyPr/>
          <a:lstStyle>
            <a:lvl1pPr marL="0" indent="0">
              <a:buNone/>
              <a:defRPr sz="2638"/>
            </a:lvl1pPr>
            <a:lvl2pPr marL="753933" indent="0">
              <a:buNone/>
              <a:defRPr sz="2310"/>
            </a:lvl2pPr>
            <a:lvl3pPr marL="1507864" indent="0">
              <a:buNone/>
              <a:defRPr sz="1979"/>
            </a:lvl3pPr>
            <a:lvl4pPr marL="2261796" indent="0">
              <a:buNone/>
              <a:defRPr sz="1651"/>
            </a:lvl4pPr>
            <a:lvl5pPr marL="3015729" indent="0">
              <a:buNone/>
              <a:defRPr sz="1651"/>
            </a:lvl5pPr>
            <a:lvl6pPr marL="3769662" indent="0">
              <a:buNone/>
              <a:defRPr sz="1651"/>
            </a:lvl6pPr>
            <a:lvl7pPr marL="4523593" indent="0">
              <a:buNone/>
              <a:defRPr sz="1651"/>
            </a:lvl7pPr>
            <a:lvl8pPr marL="5277526" indent="0">
              <a:buNone/>
              <a:defRPr sz="1651"/>
            </a:lvl8pPr>
            <a:lvl9pPr marL="6031458" indent="0">
              <a:buNone/>
              <a:defRPr sz="1651"/>
            </a:lvl9pPr>
          </a:lstStyle>
          <a:p>
            <a:pPr lvl="0"/>
            <a:r>
              <a:rPr lang="en-US"/>
              <a:t>Edit Master text styles</a:t>
            </a:r>
          </a:p>
        </p:txBody>
      </p:sp>
      <p:sp>
        <p:nvSpPr>
          <p:cNvPr id="5" name="Date Placeholder 4"/>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19/04/2024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35723952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4/19/2024</a:t>
            </a:fld>
            <a:endParaRPr lang="en-US"/>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F15528-21DE-4FAA-801E-634DDDAF4B2B}" type="slidenum">
              <a:rPr lang="en-GB" smtClean="0"/>
              <a:t>‹#›</a:t>
            </a:fld>
            <a:endParaRPr lang="en-GB"/>
          </a:p>
        </p:txBody>
      </p:sp>
    </p:spTree>
    <p:extLst>
      <p:ext uri="{BB962C8B-B14F-4D97-AF65-F5344CB8AC3E}">
        <p14:creationId xmlns:p14="http://schemas.microsoft.com/office/powerpoint/2010/main" val="9813811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9" y="753957"/>
            <a:ext cx="6484093" cy="2638848"/>
          </a:xfrm>
        </p:spPr>
        <p:txBody>
          <a:bodyPr anchor="b"/>
          <a:lstStyle>
            <a:lvl1pPr>
              <a:defRPr sz="5277"/>
            </a:lvl1pPr>
          </a:lstStyle>
          <a:p>
            <a:r>
              <a:rPr lang="en-US"/>
              <a:t>Click to edit Master title style</a:t>
            </a:r>
            <a:endParaRPr lang="en-GB"/>
          </a:p>
        </p:txBody>
      </p:sp>
      <p:sp>
        <p:nvSpPr>
          <p:cNvPr id="3" name="Picture Placeholder 2"/>
          <p:cNvSpPr>
            <a:spLocks noGrp="1"/>
          </p:cNvSpPr>
          <p:nvPr>
            <p:ph type="pic" idx="1"/>
          </p:nvPr>
        </p:nvSpPr>
        <p:spPr>
          <a:xfrm>
            <a:off x="8546862" y="1628338"/>
            <a:ext cx="10177702" cy="8036969"/>
          </a:xfrm>
        </p:spPr>
        <p:txBody>
          <a:bodyPr/>
          <a:lstStyle>
            <a:lvl1pPr marL="0" indent="0">
              <a:buNone/>
              <a:defRPr sz="5277"/>
            </a:lvl1pPr>
            <a:lvl2pPr marL="753933" indent="0">
              <a:buNone/>
              <a:defRPr sz="4617"/>
            </a:lvl2pPr>
            <a:lvl3pPr marL="1507864" indent="0">
              <a:buNone/>
              <a:defRPr sz="3958"/>
            </a:lvl3pPr>
            <a:lvl4pPr marL="2261796" indent="0">
              <a:buNone/>
              <a:defRPr sz="3298"/>
            </a:lvl4pPr>
            <a:lvl5pPr marL="3015729" indent="0">
              <a:buNone/>
              <a:defRPr sz="3298"/>
            </a:lvl5pPr>
            <a:lvl6pPr marL="3769662" indent="0">
              <a:buNone/>
              <a:defRPr sz="3298"/>
            </a:lvl6pPr>
            <a:lvl7pPr marL="4523593" indent="0">
              <a:buNone/>
              <a:defRPr sz="3298"/>
            </a:lvl7pPr>
            <a:lvl8pPr marL="5277526" indent="0">
              <a:buNone/>
              <a:defRPr sz="3298"/>
            </a:lvl8pPr>
            <a:lvl9pPr marL="6031458" indent="0">
              <a:buNone/>
              <a:defRPr sz="3298"/>
            </a:lvl9pPr>
          </a:lstStyle>
          <a:p>
            <a:endParaRPr lang="en-GB"/>
          </a:p>
        </p:txBody>
      </p:sp>
      <p:sp>
        <p:nvSpPr>
          <p:cNvPr id="4" name="Text Placeholder 3"/>
          <p:cNvSpPr>
            <a:spLocks noGrp="1"/>
          </p:cNvSpPr>
          <p:nvPr>
            <p:ph type="body" sz="half" idx="2"/>
          </p:nvPr>
        </p:nvSpPr>
        <p:spPr>
          <a:xfrm>
            <a:off x="1384779" y="3392805"/>
            <a:ext cx="6484093" cy="6285591"/>
          </a:xfrm>
        </p:spPr>
        <p:txBody>
          <a:bodyPr/>
          <a:lstStyle>
            <a:lvl1pPr marL="0" indent="0">
              <a:buNone/>
              <a:defRPr sz="2638"/>
            </a:lvl1pPr>
            <a:lvl2pPr marL="753933" indent="0">
              <a:buNone/>
              <a:defRPr sz="2310"/>
            </a:lvl2pPr>
            <a:lvl3pPr marL="1507864" indent="0">
              <a:buNone/>
              <a:defRPr sz="1979"/>
            </a:lvl3pPr>
            <a:lvl4pPr marL="2261796" indent="0">
              <a:buNone/>
              <a:defRPr sz="1651"/>
            </a:lvl4pPr>
            <a:lvl5pPr marL="3015729" indent="0">
              <a:buNone/>
              <a:defRPr sz="1651"/>
            </a:lvl5pPr>
            <a:lvl6pPr marL="3769662" indent="0">
              <a:buNone/>
              <a:defRPr sz="1651"/>
            </a:lvl6pPr>
            <a:lvl7pPr marL="4523593" indent="0">
              <a:buNone/>
              <a:defRPr sz="1651"/>
            </a:lvl7pPr>
            <a:lvl8pPr marL="5277526" indent="0">
              <a:buNone/>
              <a:defRPr sz="1651"/>
            </a:lvl8pPr>
            <a:lvl9pPr marL="6031458" indent="0">
              <a:buNone/>
              <a:defRPr sz="1651"/>
            </a:lvl9pPr>
          </a:lstStyle>
          <a:p>
            <a:pPr lvl="0"/>
            <a:r>
              <a:rPr lang="en-US"/>
              <a:t>Edit Master text styles</a:t>
            </a:r>
          </a:p>
        </p:txBody>
      </p:sp>
      <p:sp>
        <p:nvSpPr>
          <p:cNvPr id="5" name="Date Placeholder 4"/>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19/04/2024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23444161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19/04/2024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736426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4386995" y="602118"/>
            <a:ext cx="4334947" cy="9584151"/>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1382155" y="602118"/>
            <a:ext cx="12753538" cy="958415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19/04/2024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8947626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13013" y="1850860"/>
            <a:ext cx="15078075" cy="3937329"/>
          </a:xfrm>
        </p:spPr>
        <p:txBody>
          <a:bodyPr anchor="b"/>
          <a:lstStyle>
            <a:lvl1pPr algn="ctr">
              <a:defRPr sz="9894"/>
            </a:lvl1pPr>
          </a:lstStyle>
          <a:p>
            <a:r>
              <a:rPr lang="en-US"/>
              <a:t>Click to edit Master title style</a:t>
            </a:r>
            <a:endParaRPr lang="en-GB"/>
          </a:p>
        </p:txBody>
      </p:sp>
      <p:sp>
        <p:nvSpPr>
          <p:cNvPr id="3" name="Subtitle 2"/>
          <p:cNvSpPr>
            <a:spLocks noGrp="1"/>
          </p:cNvSpPr>
          <p:nvPr>
            <p:ph type="subTitle" idx="1"/>
          </p:nvPr>
        </p:nvSpPr>
        <p:spPr>
          <a:xfrm>
            <a:off x="2513013" y="5940028"/>
            <a:ext cx="15078075" cy="2730474"/>
          </a:xfrm>
        </p:spPr>
        <p:txBody>
          <a:bodyPr/>
          <a:lstStyle>
            <a:lvl1pPr marL="0" indent="0" algn="ctr">
              <a:buNone/>
              <a:defRPr sz="3958"/>
            </a:lvl1pPr>
            <a:lvl2pPr marL="753933" indent="0" algn="ctr">
              <a:buNone/>
              <a:defRPr sz="3298"/>
            </a:lvl2pPr>
            <a:lvl3pPr marL="1507864" indent="0" algn="ctr">
              <a:buNone/>
              <a:defRPr sz="2970"/>
            </a:lvl3pPr>
            <a:lvl4pPr marL="2261796" indent="0" algn="ctr">
              <a:buNone/>
              <a:defRPr sz="2638"/>
            </a:lvl4pPr>
            <a:lvl5pPr marL="3015729" indent="0" algn="ctr">
              <a:buNone/>
              <a:defRPr sz="2638"/>
            </a:lvl5pPr>
            <a:lvl6pPr marL="3769662" indent="0" algn="ctr">
              <a:buNone/>
              <a:defRPr sz="2638"/>
            </a:lvl6pPr>
            <a:lvl7pPr marL="4523593" indent="0" algn="ctr">
              <a:buNone/>
              <a:defRPr sz="2638"/>
            </a:lvl7pPr>
            <a:lvl8pPr marL="5277526" indent="0" algn="ctr">
              <a:buNone/>
              <a:defRPr sz="2638"/>
            </a:lvl8pPr>
            <a:lvl9pPr marL="6031458" indent="0" algn="ctr">
              <a:buNone/>
              <a:defRPr sz="2638"/>
            </a:lvl9pPr>
          </a:lstStyle>
          <a:p>
            <a:r>
              <a:rPr lang="en-US"/>
              <a:t>Click to edit Master subtitle style</a:t>
            </a:r>
            <a:endParaRPr lang="en-GB"/>
          </a:p>
        </p:txBody>
      </p:sp>
      <p:sp>
        <p:nvSpPr>
          <p:cNvPr id="4" name="Date Placeholder 3"/>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19/04/2024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27684797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19/04/2024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12666883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71689" y="2819485"/>
            <a:ext cx="17339786" cy="4704375"/>
          </a:xfrm>
        </p:spPr>
        <p:txBody>
          <a:bodyPr anchor="b"/>
          <a:lstStyle>
            <a:lvl1pPr>
              <a:defRPr sz="9894"/>
            </a:lvl1pPr>
          </a:lstStyle>
          <a:p>
            <a:r>
              <a:rPr lang="en-US"/>
              <a:t>Click to edit Master title style</a:t>
            </a:r>
            <a:endParaRPr lang="en-GB"/>
          </a:p>
        </p:txBody>
      </p:sp>
      <p:sp>
        <p:nvSpPr>
          <p:cNvPr id="3" name="Text Placeholder 2"/>
          <p:cNvSpPr>
            <a:spLocks noGrp="1"/>
          </p:cNvSpPr>
          <p:nvPr>
            <p:ph type="body" idx="1"/>
          </p:nvPr>
        </p:nvSpPr>
        <p:spPr>
          <a:xfrm>
            <a:off x="1371689" y="7568367"/>
            <a:ext cx="17339786" cy="2473919"/>
          </a:xfrm>
        </p:spPr>
        <p:txBody>
          <a:bodyPr/>
          <a:lstStyle>
            <a:lvl1pPr marL="0" indent="0">
              <a:buNone/>
              <a:defRPr sz="3958">
                <a:solidFill>
                  <a:schemeClr val="tx1">
                    <a:tint val="75000"/>
                  </a:schemeClr>
                </a:solidFill>
              </a:defRPr>
            </a:lvl1pPr>
            <a:lvl2pPr marL="753933" indent="0">
              <a:buNone/>
              <a:defRPr sz="3298">
                <a:solidFill>
                  <a:schemeClr val="tx1">
                    <a:tint val="75000"/>
                  </a:schemeClr>
                </a:solidFill>
              </a:defRPr>
            </a:lvl2pPr>
            <a:lvl3pPr marL="1507864" indent="0">
              <a:buNone/>
              <a:defRPr sz="2970">
                <a:solidFill>
                  <a:schemeClr val="tx1">
                    <a:tint val="75000"/>
                  </a:schemeClr>
                </a:solidFill>
              </a:defRPr>
            </a:lvl3pPr>
            <a:lvl4pPr marL="2261796" indent="0">
              <a:buNone/>
              <a:defRPr sz="2638">
                <a:solidFill>
                  <a:schemeClr val="tx1">
                    <a:tint val="75000"/>
                  </a:schemeClr>
                </a:solidFill>
              </a:defRPr>
            </a:lvl4pPr>
            <a:lvl5pPr marL="3015729" indent="0">
              <a:buNone/>
              <a:defRPr sz="2638">
                <a:solidFill>
                  <a:schemeClr val="tx1">
                    <a:tint val="75000"/>
                  </a:schemeClr>
                </a:solidFill>
              </a:defRPr>
            </a:lvl5pPr>
            <a:lvl6pPr marL="3769662" indent="0">
              <a:buNone/>
              <a:defRPr sz="2638">
                <a:solidFill>
                  <a:schemeClr val="tx1">
                    <a:tint val="75000"/>
                  </a:schemeClr>
                </a:solidFill>
              </a:defRPr>
            </a:lvl6pPr>
            <a:lvl7pPr marL="4523593" indent="0">
              <a:buNone/>
              <a:defRPr sz="2638">
                <a:solidFill>
                  <a:schemeClr val="tx1">
                    <a:tint val="75000"/>
                  </a:schemeClr>
                </a:solidFill>
              </a:defRPr>
            </a:lvl7pPr>
            <a:lvl8pPr marL="5277526" indent="0">
              <a:buNone/>
              <a:defRPr sz="2638">
                <a:solidFill>
                  <a:schemeClr val="tx1">
                    <a:tint val="75000"/>
                  </a:schemeClr>
                </a:solidFill>
              </a:defRPr>
            </a:lvl8pPr>
            <a:lvl9pPr marL="6031458" indent="0">
              <a:buNone/>
              <a:defRPr sz="2638">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19/04/2024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32343442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1382158" y="3010591"/>
            <a:ext cx="8544243" cy="71756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10177702" y="3010591"/>
            <a:ext cx="8544243" cy="71756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19/04/2024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22164797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84777" y="602119"/>
            <a:ext cx="17339786" cy="2185952"/>
          </a:xfrm>
        </p:spPr>
        <p:txBody>
          <a:bodyPr/>
          <a:lstStyle/>
          <a:p>
            <a:r>
              <a:rPr lang="en-US"/>
              <a:t>Click to edit Master title style</a:t>
            </a:r>
            <a:endParaRPr lang="en-GB"/>
          </a:p>
        </p:txBody>
      </p:sp>
      <p:sp>
        <p:nvSpPr>
          <p:cNvPr id="3" name="Text Placeholder 2"/>
          <p:cNvSpPr>
            <a:spLocks noGrp="1"/>
          </p:cNvSpPr>
          <p:nvPr>
            <p:ph type="body" idx="1"/>
          </p:nvPr>
        </p:nvSpPr>
        <p:spPr>
          <a:xfrm>
            <a:off x="1384778" y="2772362"/>
            <a:ext cx="8504976" cy="1358692"/>
          </a:xfrm>
        </p:spPr>
        <p:txBody>
          <a:bodyPr anchor="b"/>
          <a:lstStyle>
            <a:lvl1pPr marL="0" indent="0">
              <a:buNone/>
              <a:defRPr sz="3958" b="1"/>
            </a:lvl1pPr>
            <a:lvl2pPr marL="753933" indent="0">
              <a:buNone/>
              <a:defRPr sz="3298" b="1"/>
            </a:lvl2pPr>
            <a:lvl3pPr marL="1507864" indent="0">
              <a:buNone/>
              <a:defRPr sz="2970" b="1"/>
            </a:lvl3pPr>
            <a:lvl4pPr marL="2261796" indent="0">
              <a:buNone/>
              <a:defRPr sz="2638" b="1"/>
            </a:lvl4pPr>
            <a:lvl5pPr marL="3015729" indent="0">
              <a:buNone/>
              <a:defRPr sz="2638" b="1"/>
            </a:lvl5pPr>
            <a:lvl6pPr marL="3769662" indent="0">
              <a:buNone/>
              <a:defRPr sz="2638" b="1"/>
            </a:lvl6pPr>
            <a:lvl7pPr marL="4523593" indent="0">
              <a:buNone/>
              <a:defRPr sz="2638" b="1"/>
            </a:lvl7pPr>
            <a:lvl8pPr marL="5277526" indent="0">
              <a:buNone/>
              <a:defRPr sz="2638" b="1"/>
            </a:lvl8pPr>
            <a:lvl9pPr marL="6031458" indent="0">
              <a:buNone/>
              <a:defRPr sz="2638" b="1"/>
            </a:lvl9pPr>
          </a:lstStyle>
          <a:p>
            <a:pPr lvl="0"/>
            <a:r>
              <a:rPr lang="en-US"/>
              <a:t>Edit Master text styles</a:t>
            </a:r>
          </a:p>
        </p:txBody>
      </p:sp>
      <p:sp>
        <p:nvSpPr>
          <p:cNvPr id="4" name="Content Placeholder 3"/>
          <p:cNvSpPr>
            <a:spLocks noGrp="1"/>
          </p:cNvSpPr>
          <p:nvPr>
            <p:ph sz="half" idx="2"/>
          </p:nvPr>
        </p:nvSpPr>
        <p:spPr>
          <a:xfrm>
            <a:off x="1384778" y="4131056"/>
            <a:ext cx="8504976" cy="60761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10177704" y="2772362"/>
            <a:ext cx="8546861" cy="1358692"/>
          </a:xfrm>
        </p:spPr>
        <p:txBody>
          <a:bodyPr anchor="b"/>
          <a:lstStyle>
            <a:lvl1pPr marL="0" indent="0">
              <a:buNone/>
              <a:defRPr sz="3958" b="1"/>
            </a:lvl1pPr>
            <a:lvl2pPr marL="753933" indent="0">
              <a:buNone/>
              <a:defRPr sz="3298" b="1"/>
            </a:lvl2pPr>
            <a:lvl3pPr marL="1507864" indent="0">
              <a:buNone/>
              <a:defRPr sz="2970" b="1"/>
            </a:lvl3pPr>
            <a:lvl4pPr marL="2261796" indent="0">
              <a:buNone/>
              <a:defRPr sz="2638" b="1"/>
            </a:lvl4pPr>
            <a:lvl5pPr marL="3015729" indent="0">
              <a:buNone/>
              <a:defRPr sz="2638" b="1"/>
            </a:lvl5pPr>
            <a:lvl6pPr marL="3769662" indent="0">
              <a:buNone/>
              <a:defRPr sz="2638" b="1"/>
            </a:lvl6pPr>
            <a:lvl7pPr marL="4523593" indent="0">
              <a:buNone/>
              <a:defRPr sz="2638" b="1"/>
            </a:lvl7pPr>
            <a:lvl8pPr marL="5277526" indent="0">
              <a:buNone/>
              <a:defRPr sz="2638" b="1"/>
            </a:lvl8pPr>
            <a:lvl9pPr marL="6031458" indent="0">
              <a:buNone/>
              <a:defRPr sz="2638" b="1"/>
            </a:lvl9pPr>
          </a:lstStyle>
          <a:p>
            <a:pPr lvl="0"/>
            <a:r>
              <a:rPr lang="en-US"/>
              <a:t>Edit Master text styles</a:t>
            </a:r>
          </a:p>
        </p:txBody>
      </p:sp>
      <p:sp>
        <p:nvSpPr>
          <p:cNvPr id="6" name="Content Placeholder 5"/>
          <p:cNvSpPr>
            <a:spLocks noGrp="1"/>
          </p:cNvSpPr>
          <p:nvPr>
            <p:ph sz="quarter" idx="4"/>
          </p:nvPr>
        </p:nvSpPr>
        <p:spPr>
          <a:xfrm>
            <a:off x="10177704" y="4131056"/>
            <a:ext cx="8546861" cy="60761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19/04/2024</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17770978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19/04/2024</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24356057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19/04/2024</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14276316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71686" y="2819485"/>
            <a:ext cx="17339786" cy="4704375"/>
          </a:xfrm>
        </p:spPr>
        <p:txBody>
          <a:bodyPr anchor="b"/>
          <a:lstStyle>
            <a:lvl1pPr>
              <a:defRPr sz="9894"/>
            </a:lvl1pPr>
          </a:lstStyle>
          <a:p>
            <a:r>
              <a:rPr lang="en-US"/>
              <a:t>Click to edit Master title style</a:t>
            </a:r>
            <a:endParaRPr lang="en-US" dirty="0"/>
          </a:p>
        </p:txBody>
      </p:sp>
      <p:sp>
        <p:nvSpPr>
          <p:cNvPr id="3" name="Text Placeholder 2"/>
          <p:cNvSpPr>
            <a:spLocks noGrp="1"/>
          </p:cNvSpPr>
          <p:nvPr>
            <p:ph type="body" idx="1"/>
          </p:nvPr>
        </p:nvSpPr>
        <p:spPr>
          <a:xfrm>
            <a:off x="1371686" y="7568366"/>
            <a:ext cx="17339786" cy="2473919"/>
          </a:xfrm>
        </p:spPr>
        <p:txBody>
          <a:bodyPr/>
          <a:lstStyle>
            <a:lvl1pPr marL="0" indent="0">
              <a:buNone/>
              <a:defRPr sz="3958">
                <a:solidFill>
                  <a:schemeClr val="tx1">
                    <a:tint val="75000"/>
                  </a:schemeClr>
                </a:solidFill>
              </a:defRPr>
            </a:lvl1pPr>
            <a:lvl2pPr marL="753923" indent="0">
              <a:buNone/>
              <a:defRPr sz="3298">
                <a:solidFill>
                  <a:schemeClr val="tx1">
                    <a:tint val="75000"/>
                  </a:schemeClr>
                </a:solidFill>
              </a:defRPr>
            </a:lvl2pPr>
            <a:lvl3pPr marL="1507846" indent="0">
              <a:buNone/>
              <a:defRPr sz="2968">
                <a:solidFill>
                  <a:schemeClr val="tx1">
                    <a:tint val="75000"/>
                  </a:schemeClr>
                </a:solidFill>
              </a:defRPr>
            </a:lvl3pPr>
            <a:lvl4pPr marL="2261768" indent="0">
              <a:buNone/>
              <a:defRPr sz="2638">
                <a:solidFill>
                  <a:schemeClr val="tx1">
                    <a:tint val="75000"/>
                  </a:schemeClr>
                </a:solidFill>
              </a:defRPr>
            </a:lvl4pPr>
            <a:lvl5pPr marL="3015691" indent="0">
              <a:buNone/>
              <a:defRPr sz="2638">
                <a:solidFill>
                  <a:schemeClr val="tx1">
                    <a:tint val="75000"/>
                  </a:schemeClr>
                </a:solidFill>
              </a:defRPr>
            </a:lvl5pPr>
            <a:lvl6pPr marL="3769614" indent="0">
              <a:buNone/>
              <a:defRPr sz="2638">
                <a:solidFill>
                  <a:schemeClr val="tx1">
                    <a:tint val="75000"/>
                  </a:schemeClr>
                </a:solidFill>
              </a:defRPr>
            </a:lvl6pPr>
            <a:lvl7pPr marL="4523537" indent="0">
              <a:buNone/>
              <a:defRPr sz="2638">
                <a:solidFill>
                  <a:schemeClr val="tx1">
                    <a:tint val="75000"/>
                  </a:schemeClr>
                </a:solidFill>
              </a:defRPr>
            </a:lvl7pPr>
            <a:lvl8pPr marL="5277460" indent="0">
              <a:buNone/>
              <a:defRPr sz="2638">
                <a:solidFill>
                  <a:schemeClr val="tx1">
                    <a:tint val="75000"/>
                  </a:schemeClr>
                </a:solidFill>
              </a:defRPr>
            </a:lvl8pPr>
            <a:lvl9pPr marL="6031382" indent="0">
              <a:buNone/>
              <a:defRPr sz="2638">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1D8BD707-D9CF-40AE-B4C6-C98DA3205C09}" type="datetimeFigureOut">
              <a:rPr lang="en-US" smtClean="0"/>
              <a:pPr/>
              <a:t>4/19/2024</a:t>
            </a:fld>
            <a:endParaRPr lang="en-US" dirty="0"/>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endParaRPr lang="en-GB" dirty="0"/>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B6F15528-21DE-4FAA-801E-634DDDAF4B2B}" type="slidenum">
              <a:rPr lang="en-GB" smtClean="0"/>
              <a:pPr/>
              <a:t>‹#›</a:t>
            </a:fld>
            <a:endParaRPr lang="en-GB" dirty="0"/>
          </a:p>
        </p:txBody>
      </p:sp>
    </p:spTree>
    <p:extLst>
      <p:ext uri="{BB962C8B-B14F-4D97-AF65-F5344CB8AC3E}">
        <p14:creationId xmlns:p14="http://schemas.microsoft.com/office/powerpoint/2010/main" val="41972333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9" y="753957"/>
            <a:ext cx="6484093" cy="2638848"/>
          </a:xfrm>
        </p:spPr>
        <p:txBody>
          <a:bodyPr anchor="b"/>
          <a:lstStyle>
            <a:lvl1pPr>
              <a:defRPr sz="5277"/>
            </a:lvl1pPr>
          </a:lstStyle>
          <a:p>
            <a:r>
              <a:rPr lang="en-US"/>
              <a:t>Click to edit Master title style</a:t>
            </a:r>
            <a:endParaRPr lang="en-GB"/>
          </a:p>
        </p:txBody>
      </p:sp>
      <p:sp>
        <p:nvSpPr>
          <p:cNvPr id="3" name="Content Placeholder 2"/>
          <p:cNvSpPr>
            <a:spLocks noGrp="1"/>
          </p:cNvSpPr>
          <p:nvPr>
            <p:ph idx="1"/>
          </p:nvPr>
        </p:nvSpPr>
        <p:spPr>
          <a:xfrm>
            <a:off x="8546862" y="1628338"/>
            <a:ext cx="10177702" cy="8036969"/>
          </a:xfrm>
        </p:spPr>
        <p:txBody>
          <a:bodyPr/>
          <a:lstStyle>
            <a:lvl1pPr>
              <a:defRPr sz="5277"/>
            </a:lvl1pPr>
            <a:lvl2pPr>
              <a:defRPr sz="4617"/>
            </a:lvl2pPr>
            <a:lvl3pPr>
              <a:defRPr sz="3958"/>
            </a:lvl3pPr>
            <a:lvl4pPr>
              <a:defRPr sz="3298"/>
            </a:lvl4pPr>
            <a:lvl5pPr>
              <a:defRPr sz="3298"/>
            </a:lvl5pPr>
            <a:lvl6pPr>
              <a:defRPr sz="3298"/>
            </a:lvl6pPr>
            <a:lvl7pPr>
              <a:defRPr sz="3298"/>
            </a:lvl7pPr>
            <a:lvl8pPr>
              <a:defRPr sz="3298"/>
            </a:lvl8pPr>
            <a:lvl9pPr>
              <a:defRPr sz="3298"/>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1384779" y="3392805"/>
            <a:ext cx="6484093" cy="6285591"/>
          </a:xfrm>
        </p:spPr>
        <p:txBody>
          <a:bodyPr/>
          <a:lstStyle>
            <a:lvl1pPr marL="0" indent="0">
              <a:buNone/>
              <a:defRPr sz="2638"/>
            </a:lvl1pPr>
            <a:lvl2pPr marL="753933" indent="0">
              <a:buNone/>
              <a:defRPr sz="2310"/>
            </a:lvl2pPr>
            <a:lvl3pPr marL="1507864" indent="0">
              <a:buNone/>
              <a:defRPr sz="1979"/>
            </a:lvl3pPr>
            <a:lvl4pPr marL="2261796" indent="0">
              <a:buNone/>
              <a:defRPr sz="1651"/>
            </a:lvl4pPr>
            <a:lvl5pPr marL="3015729" indent="0">
              <a:buNone/>
              <a:defRPr sz="1651"/>
            </a:lvl5pPr>
            <a:lvl6pPr marL="3769662" indent="0">
              <a:buNone/>
              <a:defRPr sz="1651"/>
            </a:lvl6pPr>
            <a:lvl7pPr marL="4523593" indent="0">
              <a:buNone/>
              <a:defRPr sz="1651"/>
            </a:lvl7pPr>
            <a:lvl8pPr marL="5277526" indent="0">
              <a:buNone/>
              <a:defRPr sz="1651"/>
            </a:lvl8pPr>
            <a:lvl9pPr marL="6031458" indent="0">
              <a:buNone/>
              <a:defRPr sz="1651"/>
            </a:lvl9pPr>
          </a:lstStyle>
          <a:p>
            <a:pPr lvl="0"/>
            <a:r>
              <a:rPr lang="en-US"/>
              <a:t>Edit Master text styles</a:t>
            </a:r>
          </a:p>
        </p:txBody>
      </p:sp>
      <p:sp>
        <p:nvSpPr>
          <p:cNvPr id="5" name="Date Placeholder 4"/>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19/04/2024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34765967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9" y="753957"/>
            <a:ext cx="6484093" cy="2638848"/>
          </a:xfrm>
        </p:spPr>
        <p:txBody>
          <a:bodyPr anchor="b"/>
          <a:lstStyle>
            <a:lvl1pPr>
              <a:defRPr sz="5277"/>
            </a:lvl1pPr>
          </a:lstStyle>
          <a:p>
            <a:r>
              <a:rPr lang="en-US"/>
              <a:t>Click to edit Master title style</a:t>
            </a:r>
            <a:endParaRPr lang="en-GB"/>
          </a:p>
        </p:txBody>
      </p:sp>
      <p:sp>
        <p:nvSpPr>
          <p:cNvPr id="3" name="Picture Placeholder 2"/>
          <p:cNvSpPr>
            <a:spLocks noGrp="1"/>
          </p:cNvSpPr>
          <p:nvPr>
            <p:ph type="pic" idx="1"/>
          </p:nvPr>
        </p:nvSpPr>
        <p:spPr>
          <a:xfrm>
            <a:off x="8546862" y="1628338"/>
            <a:ext cx="10177702" cy="8036969"/>
          </a:xfrm>
        </p:spPr>
        <p:txBody>
          <a:bodyPr/>
          <a:lstStyle>
            <a:lvl1pPr marL="0" indent="0">
              <a:buNone/>
              <a:defRPr sz="5277"/>
            </a:lvl1pPr>
            <a:lvl2pPr marL="753933" indent="0">
              <a:buNone/>
              <a:defRPr sz="4617"/>
            </a:lvl2pPr>
            <a:lvl3pPr marL="1507864" indent="0">
              <a:buNone/>
              <a:defRPr sz="3958"/>
            </a:lvl3pPr>
            <a:lvl4pPr marL="2261796" indent="0">
              <a:buNone/>
              <a:defRPr sz="3298"/>
            </a:lvl4pPr>
            <a:lvl5pPr marL="3015729" indent="0">
              <a:buNone/>
              <a:defRPr sz="3298"/>
            </a:lvl5pPr>
            <a:lvl6pPr marL="3769662" indent="0">
              <a:buNone/>
              <a:defRPr sz="3298"/>
            </a:lvl6pPr>
            <a:lvl7pPr marL="4523593" indent="0">
              <a:buNone/>
              <a:defRPr sz="3298"/>
            </a:lvl7pPr>
            <a:lvl8pPr marL="5277526" indent="0">
              <a:buNone/>
              <a:defRPr sz="3298"/>
            </a:lvl8pPr>
            <a:lvl9pPr marL="6031458" indent="0">
              <a:buNone/>
              <a:defRPr sz="3298"/>
            </a:lvl9pPr>
          </a:lstStyle>
          <a:p>
            <a:endParaRPr lang="en-GB"/>
          </a:p>
        </p:txBody>
      </p:sp>
      <p:sp>
        <p:nvSpPr>
          <p:cNvPr id="4" name="Text Placeholder 3"/>
          <p:cNvSpPr>
            <a:spLocks noGrp="1"/>
          </p:cNvSpPr>
          <p:nvPr>
            <p:ph type="body" sz="half" idx="2"/>
          </p:nvPr>
        </p:nvSpPr>
        <p:spPr>
          <a:xfrm>
            <a:off x="1384779" y="3392805"/>
            <a:ext cx="6484093" cy="6285591"/>
          </a:xfrm>
        </p:spPr>
        <p:txBody>
          <a:bodyPr/>
          <a:lstStyle>
            <a:lvl1pPr marL="0" indent="0">
              <a:buNone/>
              <a:defRPr sz="2638"/>
            </a:lvl1pPr>
            <a:lvl2pPr marL="753933" indent="0">
              <a:buNone/>
              <a:defRPr sz="2310"/>
            </a:lvl2pPr>
            <a:lvl3pPr marL="1507864" indent="0">
              <a:buNone/>
              <a:defRPr sz="1979"/>
            </a:lvl3pPr>
            <a:lvl4pPr marL="2261796" indent="0">
              <a:buNone/>
              <a:defRPr sz="1651"/>
            </a:lvl4pPr>
            <a:lvl5pPr marL="3015729" indent="0">
              <a:buNone/>
              <a:defRPr sz="1651"/>
            </a:lvl5pPr>
            <a:lvl6pPr marL="3769662" indent="0">
              <a:buNone/>
              <a:defRPr sz="1651"/>
            </a:lvl6pPr>
            <a:lvl7pPr marL="4523593" indent="0">
              <a:buNone/>
              <a:defRPr sz="1651"/>
            </a:lvl7pPr>
            <a:lvl8pPr marL="5277526" indent="0">
              <a:buNone/>
              <a:defRPr sz="1651"/>
            </a:lvl8pPr>
            <a:lvl9pPr marL="6031458" indent="0">
              <a:buNone/>
              <a:defRPr sz="1651"/>
            </a:lvl9pPr>
          </a:lstStyle>
          <a:p>
            <a:pPr lvl="0"/>
            <a:r>
              <a:rPr lang="en-US"/>
              <a:t>Edit Master text styles</a:t>
            </a:r>
          </a:p>
        </p:txBody>
      </p:sp>
      <p:sp>
        <p:nvSpPr>
          <p:cNvPr id="5" name="Date Placeholder 4"/>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19/04/2024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187623746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19/04/2024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29128281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4386995" y="602118"/>
            <a:ext cx="4334947" cy="9584151"/>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1382155" y="602118"/>
            <a:ext cx="12753538" cy="958415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19/04/2024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406531239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13013" y="1850860"/>
            <a:ext cx="15078075" cy="3937329"/>
          </a:xfrm>
        </p:spPr>
        <p:txBody>
          <a:bodyPr anchor="b"/>
          <a:lstStyle>
            <a:lvl1pPr algn="ctr">
              <a:defRPr sz="9894"/>
            </a:lvl1pPr>
          </a:lstStyle>
          <a:p>
            <a:r>
              <a:rPr lang="en-US"/>
              <a:t>Click to edit Master title style</a:t>
            </a:r>
            <a:endParaRPr lang="en-GB"/>
          </a:p>
        </p:txBody>
      </p:sp>
      <p:sp>
        <p:nvSpPr>
          <p:cNvPr id="3" name="Subtitle 2"/>
          <p:cNvSpPr>
            <a:spLocks noGrp="1"/>
          </p:cNvSpPr>
          <p:nvPr>
            <p:ph type="subTitle" idx="1"/>
          </p:nvPr>
        </p:nvSpPr>
        <p:spPr>
          <a:xfrm>
            <a:off x="2513013" y="5940028"/>
            <a:ext cx="15078075" cy="2730474"/>
          </a:xfrm>
        </p:spPr>
        <p:txBody>
          <a:bodyPr/>
          <a:lstStyle>
            <a:lvl1pPr marL="0" indent="0" algn="ctr">
              <a:buNone/>
              <a:defRPr sz="3958"/>
            </a:lvl1pPr>
            <a:lvl2pPr marL="753933" indent="0" algn="ctr">
              <a:buNone/>
              <a:defRPr sz="3298"/>
            </a:lvl2pPr>
            <a:lvl3pPr marL="1507864" indent="0" algn="ctr">
              <a:buNone/>
              <a:defRPr sz="2970"/>
            </a:lvl3pPr>
            <a:lvl4pPr marL="2261796" indent="0" algn="ctr">
              <a:buNone/>
              <a:defRPr sz="2638"/>
            </a:lvl4pPr>
            <a:lvl5pPr marL="3015729" indent="0" algn="ctr">
              <a:buNone/>
              <a:defRPr sz="2638"/>
            </a:lvl5pPr>
            <a:lvl6pPr marL="3769662" indent="0" algn="ctr">
              <a:buNone/>
              <a:defRPr sz="2638"/>
            </a:lvl6pPr>
            <a:lvl7pPr marL="4523593" indent="0" algn="ctr">
              <a:buNone/>
              <a:defRPr sz="2638"/>
            </a:lvl7pPr>
            <a:lvl8pPr marL="5277526" indent="0" algn="ctr">
              <a:buNone/>
              <a:defRPr sz="2638"/>
            </a:lvl8pPr>
            <a:lvl9pPr marL="6031458" indent="0" algn="ctr">
              <a:buNone/>
              <a:defRPr sz="2638"/>
            </a:lvl9pPr>
          </a:lstStyle>
          <a:p>
            <a:r>
              <a:rPr lang="en-US"/>
              <a:t>Click to edit Master subtitle style</a:t>
            </a:r>
            <a:endParaRPr lang="en-GB"/>
          </a:p>
        </p:txBody>
      </p:sp>
      <p:sp>
        <p:nvSpPr>
          <p:cNvPr id="4" name="Date Placeholder 3"/>
          <p:cNvSpPr>
            <a:spLocks noGrp="1"/>
          </p:cNvSpPr>
          <p:nvPr>
            <p:ph type="dt" sz="half" idx="10"/>
          </p:nvPr>
        </p:nvSpPr>
        <p:spPr/>
        <p:txBody>
          <a:bodyPr/>
          <a:lstStyle/>
          <a:p>
            <a:pPr defTabSz="1507846"/>
            <a:fld id="{B7938270-B965-4555-B3AA-0F5AC3140255}" type="datetimeFigureOut">
              <a:rPr lang="en-GB" smtClean="0">
                <a:solidFill>
                  <a:prstClr val="black">
                    <a:tint val="75000"/>
                  </a:prstClr>
                </a:solidFill>
              </a:rPr>
              <a:pPr defTabSz="1507846"/>
              <a:t>19/04/2024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fld id="{3D9341B5-D370-47BD-904A-50E95B2A1933}"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215167236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defTabSz="1507846"/>
            <a:fld id="{B7938270-B965-4555-B3AA-0F5AC3140255}" type="datetimeFigureOut">
              <a:rPr lang="en-GB" smtClean="0">
                <a:solidFill>
                  <a:prstClr val="black">
                    <a:tint val="75000"/>
                  </a:prstClr>
                </a:solidFill>
              </a:rPr>
              <a:pPr defTabSz="1507846"/>
              <a:t>19/04/2024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fld id="{3D9341B5-D370-47BD-904A-50E95B2A1933}"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317500014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71689" y="2819485"/>
            <a:ext cx="17339786" cy="4704375"/>
          </a:xfrm>
        </p:spPr>
        <p:txBody>
          <a:bodyPr anchor="b"/>
          <a:lstStyle>
            <a:lvl1pPr>
              <a:defRPr sz="9894"/>
            </a:lvl1pPr>
          </a:lstStyle>
          <a:p>
            <a:r>
              <a:rPr lang="en-US"/>
              <a:t>Click to edit Master title style</a:t>
            </a:r>
            <a:endParaRPr lang="en-GB"/>
          </a:p>
        </p:txBody>
      </p:sp>
      <p:sp>
        <p:nvSpPr>
          <p:cNvPr id="3" name="Text Placeholder 2"/>
          <p:cNvSpPr>
            <a:spLocks noGrp="1"/>
          </p:cNvSpPr>
          <p:nvPr>
            <p:ph type="body" idx="1"/>
          </p:nvPr>
        </p:nvSpPr>
        <p:spPr>
          <a:xfrm>
            <a:off x="1371689" y="7568367"/>
            <a:ext cx="17339786" cy="2473919"/>
          </a:xfrm>
        </p:spPr>
        <p:txBody>
          <a:bodyPr/>
          <a:lstStyle>
            <a:lvl1pPr marL="0" indent="0">
              <a:buNone/>
              <a:defRPr sz="3958">
                <a:solidFill>
                  <a:schemeClr val="tx1">
                    <a:tint val="75000"/>
                  </a:schemeClr>
                </a:solidFill>
              </a:defRPr>
            </a:lvl1pPr>
            <a:lvl2pPr marL="753933" indent="0">
              <a:buNone/>
              <a:defRPr sz="3298">
                <a:solidFill>
                  <a:schemeClr val="tx1">
                    <a:tint val="75000"/>
                  </a:schemeClr>
                </a:solidFill>
              </a:defRPr>
            </a:lvl2pPr>
            <a:lvl3pPr marL="1507864" indent="0">
              <a:buNone/>
              <a:defRPr sz="2970">
                <a:solidFill>
                  <a:schemeClr val="tx1">
                    <a:tint val="75000"/>
                  </a:schemeClr>
                </a:solidFill>
              </a:defRPr>
            </a:lvl3pPr>
            <a:lvl4pPr marL="2261796" indent="0">
              <a:buNone/>
              <a:defRPr sz="2638">
                <a:solidFill>
                  <a:schemeClr val="tx1">
                    <a:tint val="75000"/>
                  </a:schemeClr>
                </a:solidFill>
              </a:defRPr>
            </a:lvl4pPr>
            <a:lvl5pPr marL="3015729" indent="0">
              <a:buNone/>
              <a:defRPr sz="2638">
                <a:solidFill>
                  <a:schemeClr val="tx1">
                    <a:tint val="75000"/>
                  </a:schemeClr>
                </a:solidFill>
              </a:defRPr>
            </a:lvl5pPr>
            <a:lvl6pPr marL="3769662" indent="0">
              <a:buNone/>
              <a:defRPr sz="2638">
                <a:solidFill>
                  <a:schemeClr val="tx1">
                    <a:tint val="75000"/>
                  </a:schemeClr>
                </a:solidFill>
              </a:defRPr>
            </a:lvl6pPr>
            <a:lvl7pPr marL="4523593" indent="0">
              <a:buNone/>
              <a:defRPr sz="2638">
                <a:solidFill>
                  <a:schemeClr val="tx1">
                    <a:tint val="75000"/>
                  </a:schemeClr>
                </a:solidFill>
              </a:defRPr>
            </a:lvl7pPr>
            <a:lvl8pPr marL="5277526" indent="0">
              <a:buNone/>
              <a:defRPr sz="2638">
                <a:solidFill>
                  <a:schemeClr val="tx1">
                    <a:tint val="75000"/>
                  </a:schemeClr>
                </a:solidFill>
              </a:defRPr>
            </a:lvl8pPr>
            <a:lvl9pPr marL="6031458" indent="0">
              <a:buNone/>
              <a:defRPr sz="2638">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defTabSz="1507846"/>
            <a:fld id="{B7938270-B965-4555-B3AA-0F5AC3140255}" type="datetimeFigureOut">
              <a:rPr lang="en-GB" smtClean="0">
                <a:solidFill>
                  <a:prstClr val="black">
                    <a:tint val="75000"/>
                  </a:prstClr>
                </a:solidFill>
              </a:rPr>
              <a:pPr defTabSz="1507846"/>
              <a:t>19/04/2024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fld id="{3D9341B5-D370-47BD-904A-50E95B2A1933}"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178955373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1382158" y="3010591"/>
            <a:ext cx="8544243" cy="71756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10177702" y="3010591"/>
            <a:ext cx="8544243" cy="71756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pPr defTabSz="1507846"/>
            <a:fld id="{B7938270-B965-4555-B3AA-0F5AC3140255}" type="datetimeFigureOut">
              <a:rPr lang="en-GB" smtClean="0">
                <a:solidFill>
                  <a:prstClr val="black">
                    <a:tint val="75000"/>
                  </a:prstClr>
                </a:solidFill>
              </a:rPr>
              <a:pPr defTabSz="1507846"/>
              <a:t>19/04/2024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1507846"/>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507846"/>
            <a:fld id="{3D9341B5-D370-47BD-904A-50E95B2A1933}"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219400397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84777" y="602119"/>
            <a:ext cx="17339786" cy="2185952"/>
          </a:xfrm>
        </p:spPr>
        <p:txBody>
          <a:bodyPr/>
          <a:lstStyle/>
          <a:p>
            <a:r>
              <a:rPr lang="en-US"/>
              <a:t>Click to edit Master title style</a:t>
            </a:r>
            <a:endParaRPr lang="en-GB"/>
          </a:p>
        </p:txBody>
      </p:sp>
      <p:sp>
        <p:nvSpPr>
          <p:cNvPr id="3" name="Text Placeholder 2"/>
          <p:cNvSpPr>
            <a:spLocks noGrp="1"/>
          </p:cNvSpPr>
          <p:nvPr>
            <p:ph type="body" idx="1"/>
          </p:nvPr>
        </p:nvSpPr>
        <p:spPr>
          <a:xfrm>
            <a:off x="1384778" y="2772362"/>
            <a:ext cx="8504976" cy="1358692"/>
          </a:xfrm>
        </p:spPr>
        <p:txBody>
          <a:bodyPr anchor="b"/>
          <a:lstStyle>
            <a:lvl1pPr marL="0" indent="0">
              <a:buNone/>
              <a:defRPr sz="3958" b="1"/>
            </a:lvl1pPr>
            <a:lvl2pPr marL="753933" indent="0">
              <a:buNone/>
              <a:defRPr sz="3298" b="1"/>
            </a:lvl2pPr>
            <a:lvl3pPr marL="1507864" indent="0">
              <a:buNone/>
              <a:defRPr sz="2970" b="1"/>
            </a:lvl3pPr>
            <a:lvl4pPr marL="2261796" indent="0">
              <a:buNone/>
              <a:defRPr sz="2638" b="1"/>
            </a:lvl4pPr>
            <a:lvl5pPr marL="3015729" indent="0">
              <a:buNone/>
              <a:defRPr sz="2638" b="1"/>
            </a:lvl5pPr>
            <a:lvl6pPr marL="3769662" indent="0">
              <a:buNone/>
              <a:defRPr sz="2638" b="1"/>
            </a:lvl6pPr>
            <a:lvl7pPr marL="4523593" indent="0">
              <a:buNone/>
              <a:defRPr sz="2638" b="1"/>
            </a:lvl7pPr>
            <a:lvl8pPr marL="5277526" indent="0">
              <a:buNone/>
              <a:defRPr sz="2638" b="1"/>
            </a:lvl8pPr>
            <a:lvl9pPr marL="6031458" indent="0">
              <a:buNone/>
              <a:defRPr sz="2638" b="1"/>
            </a:lvl9pPr>
          </a:lstStyle>
          <a:p>
            <a:pPr lvl="0"/>
            <a:r>
              <a:rPr lang="en-US"/>
              <a:t>Edit Master text styles</a:t>
            </a:r>
          </a:p>
        </p:txBody>
      </p:sp>
      <p:sp>
        <p:nvSpPr>
          <p:cNvPr id="4" name="Content Placeholder 3"/>
          <p:cNvSpPr>
            <a:spLocks noGrp="1"/>
          </p:cNvSpPr>
          <p:nvPr>
            <p:ph sz="half" idx="2"/>
          </p:nvPr>
        </p:nvSpPr>
        <p:spPr>
          <a:xfrm>
            <a:off x="1384778" y="4131056"/>
            <a:ext cx="8504976" cy="60761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10177704" y="2772362"/>
            <a:ext cx="8546861" cy="1358692"/>
          </a:xfrm>
        </p:spPr>
        <p:txBody>
          <a:bodyPr anchor="b"/>
          <a:lstStyle>
            <a:lvl1pPr marL="0" indent="0">
              <a:buNone/>
              <a:defRPr sz="3958" b="1"/>
            </a:lvl1pPr>
            <a:lvl2pPr marL="753933" indent="0">
              <a:buNone/>
              <a:defRPr sz="3298" b="1"/>
            </a:lvl2pPr>
            <a:lvl3pPr marL="1507864" indent="0">
              <a:buNone/>
              <a:defRPr sz="2970" b="1"/>
            </a:lvl3pPr>
            <a:lvl4pPr marL="2261796" indent="0">
              <a:buNone/>
              <a:defRPr sz="2638" b="1"/>
            </a:lvl4pPr>
            <a:lvl5pPr marL="3015729" indent="0">
              <a:buNone/>
              <a:defRPr sz="2638" b="1"/>
            </a:lvl5pPr>
            <a:lvl6pPr marL="3769662" indent="0">
              <a:buNone/>
              <a:defRPr sz="2638" b="1"/>
            </a:lvl6pPr>
            <a:lvl7pPr marL="4523593" indent="0">
              <a:buNone/>
              <a:defRPr sz="2638" b="1"/>
            </a:lvl7pPr>
            <a:lvl8pPr marL="5277526" indent="0">
              <a:buNone/>
              <a:defRPr sz="2638" b="1"/>
            </a:lvl8pPr>
            <a:lvl9pPr marL="6031458" indent="0">
              <a:buNone/>
              <a:defRPr sz="2638" b="1"/>
            </a:lvl9pPr>
          </a:lstStyle>
          <a:p>
            <a:pPr lvl="0"/>
            <a:r>
              <a:rPr lang="en-US"/>
              <a:t>Edit Master text styles</a:t>
            </a:r>
          </a:p>
        </p:txBody>
      </p:sp>
      <p:sp>
        <p:nvSpPr>
          <p:cNvPr id="6" name="Content Placeholder 5"/>
          <p:cNvSpPr>
            <a:spLocks noGrp="1"/>
          </p:cNvSpPr>
          <p:nvPr>
            <p:ph sz="quarter" idx="4"/>
          </p:nvPr>
        </p:nvSpPr>
        <p:spPr>
          <a:xfrm>
            <a:off x="10177704" y="4131056"/>
            <a:ext cx="8546861" cy="60761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pPr defTabSz="1507846"/>
            <a:fld id="{B7938270-B965-4555-B3AA-0F5AC3140255}" type="datetimeFigureOut">
              <a:rPr lang="en-GB" smtClean="0">
                <a:solidFill>
                  <a:prstClr val="black">
                    <a:tint val="75000"/>
                  </a:prstClr>
                </a:solidFill>
              </a:rPr>
              <a:pPr defTabSz="1507846"/>
              <a:t>19/04/2024</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pPr defTabSz="1507846"/>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pPr defTabSz="1507846"/>
            <a:fld id="{3D9341B5-D370-47BD-904A-50E95B2A1933}"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221979633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pPr defTabSz="1507846"/>
            <a:fld id="{B7938270-B965-4555-B3AA-0F5AC3140255}" type="datetimeFigureOut">
              <a:rPr lang="en-GB" smtClean="0">
                <a:solidFill>
                  <a:prstClr val="black">
                    <a:tint val="75000"/>
                  </a:prstClr>
                </a:solidFill>
              </a:rPr>
              <a:pPr defTabSz="1507846"/>
              <a:t>19/04/2024</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defTabSz="1507846"/>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pPr defTabSz="1507846"/>
            <a:fld id="{3D9341B5-D370-47BD-904A-50E95B2A1933}"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40619939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382157" y="3010591"/>
            <a:ext cx="8544243" cy="71756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0177700" y="3010591"/>
            <a:ext cx="8544243" cy="71756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t>4/19/2024</a:t>
            </a:fld>
            <a:endParaRPr lang="en-US"/>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6F15528-21DE-4FAA-801E-634DDDAF4B2B}" type="slidenum">
              <a:rPr lang="en-GB" smtClean="0"/>
              <a:t>‹#›</a:t>
            </a:fld>
            <a:endParaRPr lang="en-GB"/>
          </a:p>
        </p:txBody>
      </p:sp>
    </p:spTree>
    <p:extLst>
      <p:ext uri="{BB962C8B-B14F-4D97-AF65-F5344CB8AC3E}">
        <p14:creationId xmlns:p14="http://schemas.microsoft.com/office/powerpoint/2010/main" val="137712995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1507846"/>
            <a:fld id="{B7938270-B965-4555-B3AA-0F5AC3140255}" type="datetimeFigureOut">
              <a:rPr lang="en-GB" smtClean="0">
                <a:solidFill>
                  <a:prstClr val="black">
                    <a:tint val="75000"/>
                  </a:prstClr>
                </a:solidFill>
              </a:rPr>
              <a:pPr defTabSz="1507846"/>
              <a:t>19/04/2024</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defTabSz="1507846"/>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defTabSz="1507846"/>
            <a:fld id="{3D9341B5-D370-47BD-904A-50E95B2A1933}"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206186428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9" y="753957"/>
            <a:ext cx="6484093" cy="2638848"/>
          </a:xfrm>
        </p:spPr>
        <p:txBody>
          <a:bodyPr anchor="b"/>
          <a:lstStyle>
            <a:lvl1pPr>
              <a:defRPr sz="5277"/>
            </a:lvl1pPr>
          </a:lstStyle>
          <a:p>
            <a:r>
              <a:rPr lang="en-US"/>
              <a:t>Click to edit Master title style</a:t>
            </a:r>
            <a:endParaRPr lang="en-GB"/>
          </a:p>
        </p:txBody>
      </p:sp>
      <p:sp>
        <p:nvSpPr>
          <p:cNvPr id="3" name="Content Placeholder 2"/>
          <p:cNvSpPr>
            <a:spLocks noGrp="1"/>
          </p:cNvSpPr>
          <p:nvPr>
            <p:ph idx="1"/>
          </p:nvPr>
        </p:nvSpPr>
        <p:spPr>
          <a:xfrm>
            <a:off x="8546862" y="1628338"/>
            <a:ext cx="10177702" cy="8036969"/>
          </a:xfrm>
        </p:spPr>
        <p:txBody>
          <a:bodyPr/>
          <a:lstStyle>
            <a:lvl1pPr>
              <a:defRPr sz="5277"/>
            </a:lvl1pPr>
            <a:lvl2pPr>
              <a:defRPr sz="4617"/>
            </a:lvl2pPr>
            <a:lvl3pPr>
              <a:defRPr sz="3958"/>
            </a:lvl3pPr>
            <a:lvl4pPr>
              <a:defRPr sz="3298"/>
            </a:lvl4pPr>
            <a:lvl5pPr>
              <a:defRPr sz="3298"/>
            </a:lvl5pPr>
            <a:lvl6pPr>
              <a:defRPr sz="3298"/>
            </a:lvl6pPr>
            <a:lvl7pPr>
              <a:defRPr sz="3298"/>
            </a:lvl7pPr>
            <a:lvl8pPr>
              <a:defRPr sz="3298"/>
            </a:lvl8pPr>
            <a:lvl9pPr>
              <a:defRPr sz="3298"/>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1384779" y="3392805"/>
            <a:ext cx="6484093" cy="6285591"/>
          </a:xfrm>
        </p:spPr>
        <p:txBody>
          <a:bodyPr/>
          <a:lstStyle>
            <a:lvl1pPr marL="0" indent="0">
              <a:buNone/>
              <a:defRPr sz="2638"/>
            </a:lvl1pPr>
            <a:lvl2pPr marL="753933" indent="0">
              <a:buNone/>
              <a:defRPr sz="2310"/>
            </a:lvl2pPr>
            <a:lvl3pPr marL="1507864" indent="0">
              <a:buNone/>
              <a:defRPr sz="1979"/>
            </a:lvl3pPr>
            <a:lvl4pPr marL="2261796" indent="0">
              <a:buNone/>
              <a:defRPr sz="1651"/>
            </a:lvl4pPr>
            <a:lvl5pPr marL="3015729" indent="0">
              <a:buNone/>
              <a:defRPr sz="1651"/>
            </a:lvl5pPr>
            <a:lvl6pPr marL="3769662" indent="0">
              <a:buNone/>
              <a:defRPr sz="1651"/>
            </a:lvl6pPr>
            <a:lvl7pPr marL="4523593" indent="0">
              <a:buNone/>
              <a:defRPr sz="1651"/>
            </a:lvl7pPr>
            <a:lvl8pPr marL="5277526" indent="0">
              <a:buNone/>
              <a:defRPr sz="1651"/>
            </a:lvl8pPr>
            <a:lvl9pPr marL="6031458" indent="0">
              <a:buNone/>
              <a:defRPr sz="1651"/>
            </a:lvl9pPr>
          </a:lstStyle>
          <a:p>
            <a:pPr lvl="0"/>
            <a:r>
              <a:rPr lang="en-US"/>
              <a:t>Edit Master text styles</a:t>
            </a:r>
          </a:p>
        </p:txBody>
      </p:sp>
      <p:sp>
        <p:nvSpPr>
          <p:cNvPr id="5" name="Date Placeholder 4"/>
          <p:cNvSpPr>
            <a:spLocks noGrp="1"/>
          </p:cNvSpPr>
          <p:nvPr>
            <p:ph type="dt" sz="half" idx="10"/>
          </p:nvPr>
        </p:nvSpPr>
        <p:spPr/>
        <p:txBody>
          <a:bodyPr/>
          <a:lstStyle/>
          <a:p>
            <a:pPr defTabSz="1507846"/>
            <a:fld id="{B7938270-B965-4555-B3AA-0F5AC3140255}" type="datetimeFigureOut">
              <a:rPr lang="en-GB" smtClean="0">
                <a:solidFill>
                  <a:prstClr val="black">
                    <a:tint val="75000"/>
                  </a:prstClr>
                </a:solidFill>
              </a:rPr>
              <a:pPr defTabSz="1507846"/>
              <a:t>19/04/2024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1507846"/>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507846"/>
            <a:fld id="{3D9341B5-D370-47BD-904A-50E95B2A1933}"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166975860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9" y="753957"/>
            <a:ext cx="6484093" cy="2638848"/>
          </a:xfrm>
        </p:spPr>
        <p:txBody>
          <a:bodyPr anchor="b"/>
          <a:lstStyle>
            <a:lvl1pPr>
              <a:defRPr sz="5277"/>
            </a:lvl1pPr>
          </a:lstStyle>
          <a:p>
            <a:r>
              <a:rPr lang="en-US"/>
              <a:t>Click to edit Master title style</a:t>
            </a:r>
            <a:endParaRPr lang="en-GB"/>
          </a:p>
        </p:txBody>
      </p:sp>
      <p:sp>
        <p:nvSpPr>
          <p:cNvPr id="3" name="Picture Placeholder 2"/>
          <p:cNvSpPr>
            <a:spLocks noGrp="1"/>
          </p:cNvSpPr>
          <p:nvPr>
            <p:ph type="pic" idx="1"/>
          </p:nvPr>
        </p:nvSpPr>
        <p:spPr>
          <a:xfrm>
            <a:off x="8546862" y="1628338"/>
            <a:ext cx="10177702" cy="8036969"/>
          </a:xfrm>
        </p:spPr>
        <p:txBody>
          <a:bodyPr/>
          <a:lstStyle>
            <a:lvl1pPr marL="0" indent="0">
              <a:buNone/>
              <a:defRPr sz="5277"/>
            </a:lvl1pPr>
            <a:lvl2pPr marL="753933" indent="0">
              <a:buNone/>
              <a:defRPr sz="4617"/>
            </a:lvl2pPr>
            <a:lvl3pPr marL="1507864" indent="0">
              <a:buNone/>
              <a:defRPr sz="3958"/>
            </a:lvl3pPr>
            <a:lvl4pPr marL="2261796" indent="0">
              <a:buNone/>
              <a:defRPr sz="3298"/>
            </a:lvl4pPr>
            <a:lvl5pPr marL="3015729" indent="0">
              <a:buNone/>
              <a:defRPr sz="3298"/>
            </a:lvl5pPr>
            <a:lvl6pPr marL="3769662" indent="0">
              <a:buNone/>
              <a:defRPr sz="3298"/>
            </a:lvl6pPr>
            <a:lvl7pPr marL="4523593" indent="0">
              <a:buNone/>
              <a:defRPr sz="3298"/>
            </a:lvl7pPr>
            <a:lvl8pPr marL="5277526" indent="0">
              <a:buNone/>
              <a:defRPr sz="3298"/>
            </a:lvl8pPr>
            <a:lvl9pPr marL="6031458" indent="0">
              <a:buNone/>
              <a:defRPr sz="3298"/>
            </a:lvl9pPr>
          </a:lstStyle>
          <a:p>
            <a:endParaRPr lang="en-GB"/>
          </a:p>
        </p:txBody>
      </p:sp>
      <p:sp>
        <p:nvSpPr>
          <p:cNvPr id="4" name="Text Placeholder 3"/>
          <p:cNvSpPr>
            <a:spLocks noGrp="1"/>
          </p:cNvSpPr>
          <p:nvPr>
            <p:ph type="body" sz="half" idx="2"/>
          </p:nvPr>
        </p:nvSpPr>
        <p:spPr>
          <a:xfrm>
            <a:off x="1384779" y="3392805"/>
            <a:ext cx="6484093" cy="6285591"/>
          </a:xfrm>
        </p:spPr>
        <p:txBody>
          <a:bodyPr/>
          <a:lstStyle>
            <a:lvl1pPr marL="0" indent="0">
              <a:buNone/>
              <a:defRPr sz="2638"/>
            </a:lvl1pPr>
            <a:lvl2pPr marL="753933" indent="0">
              <a:buNone/>
              <a:defRPr sz="2310"/>
            </a:lvl2pPr>
            <a:lvl3pPr marL="1507864" indent="0">
              <a:buNone/>
              <a:defRPr sz="1979"/>
            </a:lvl3pPr>
            <a:lvl4pPr marL="2261796" indent="0">
              <a:buNone/>
              <a:defRPr sz="1651"/>
            </a:lvl4pPr>
            <a:lvl5pPr marL="3015729" indent="0">
              <a:buNone/>
              <a:defRPr sz="1651"/>
            </a:lvl5pPr>
            <a:lvl6pPr marL="3769662" indent="0">
              <a:buNone/>
              <a:defRPr sz="1651"/>
            </a:lvl6pPr>
            <a:lvl7pPr marL="4523593" indent="0">
              <a:buNone/>
              <a:defRPr sz="1651"/>
            </a:lvl7pPr>
            <a:lvl8pPr marL="5277526" indent="0">
              <a:buNone/>
              <a:defRPr sz="1651"/>
            </a:lvl8pPr>
            <a:lvl9pPr marL="6031458" indent="0">
              <a:buNone/>
              <a:defRPr sz="1651"/>
            </a:lvl9pPr>
          </a:lstStyle>
          <a:p>
            <a:pPr lvl="0"/>
            <a:r>
              <a:rPr lang="en-US"/>
              <a:t>Edit Master text styles</a:t>
            </a:r>
          </a:p>
        </p:txBody>
      </p:sp>
      <p:sp>
        <p:nvSpPr>
          <p:cNvPr id="5" name="Date Placeholder 4"/>
          <p:cNvSpPr>
            <a:spLocks noGrp="1"/>
          </p:cNvSpPr>
          <p:nvPr>
            <p:ph type="dt" sz="half" idx="10"/>
          </p:nvPr>
        </p:nvSpPr>
        <p:spPr/>
        <p:txBody>
          <a:bodyPr/>
          <a:lstStyle/>
          <a:p>
            <a:pPr defTabSz="1507846"/>
            <a:fld id="{B7938270-B965-4555-B3AA-0F5AC3140255}" type="datetimeFigureOut">
              <a:rPr lang="en-GB" smtClean="0">
                <a:solidFill>
                  <a:prstClr val="black">
                    <a:tint val="75000"/>
                  </a:prstClr>
                </a:solidFill>
              </a:rPr>
              <a:pPr defTabSz="1507846"/>
              <a:t>19/04/2024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1507846"/>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507846"/>
            <a:fld id="{3D9341B5-D370-47BD-904A-50E95B2A1933}"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278034244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defTabSz="1507846"/>
            <a:fld id="{B7938270-B965-4555-B3AA-0F5AC3140255}" type="datetimeFigureOut">
              <a:rPr lang="en-GB" smtClean="0">
                <a:solidFill>
                  <a:prstClr val="black">
                    <a:tint val="75000"/>
                  </a:prstClr>
                </a:solidFill>
              </a:rPr>
              <a:pPr defTabSz="1507846"/>
              <a:t>19/04/2024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fld id="{3D9341B5-D370-47BD-904A-50E95B2A1933}"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155233086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4386995" y="602118"/>
            <a:ext cx="4334947" cy="9584151"/>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1382155" y="602118"/>
            <a:ext cx="12753538" cy="958415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defTabSz="1507846"/>
            <a:fld id="{B7938270-B965-4555-B3AA-0F5AC3140255}" type="datetimeFigureOut">
              <a:rPr lang="en-GB" smtClean="0">
                <a:solidFill>
                  <a:prstClr val="black">
                    <a:tint val="75000"/>
                  </a:prstClr>
                </a:solidFill>
              </a:rPr>
              <a:pPr defTabSz="1507846"/>
              <a:t>19/04/2024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fld id="{3D9341B5-D370-47BD-904A-50E95B2A1933}"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53072147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13013" y="1850860"/>
            <a:ext cx="15078075" cy="3937329"/>
          </a:xfrm>
        </p:spPr>
        <p:txBody>
          <a:bodyPr anchor="b"/>
          <a:lstStyle>
            <a:lvl1pPr algn="ctr">
              <a:defRPr sz="9894"/>
            </a:lvl1pPr>
          </a:lstStyle>
          <a:p>
            <a:r>
              <a:rPr lang="en-US"/>
              <a:t>Click to edit Master title style</a:t>
            </a:r>
            <a:endParaRPr lang="en-GB"/>
          </a:p>
        </p:txBody>
      </p:sp>
      <p:sp>
        <p:nvSpPr>
          <p:cNvPr id="3" name="Subtitle 2"/>
          <p:cNvSpPr>
            <a:spLocks noGrp="1"/>
          </p:cNvSpPr>
          <p:nvPr>
            <p:ph type="subTitle" idx="1"/>
          </p:nvPr>
        </p:nvSpPr>
        <p:spPr>
          <a:xfrm>
            <a:off x="2513013" y="5940028"/>
            <a:ext cx="15078075" cy="2730474"/>
          </a:xfrm>
        </p:spPr>
        <p:txBody>
          <a:bodyPr/>
          <a:lstStyle>
            <a:lvl1pPr marL="0" indent="0" algn="ctr">
              <a:buNone/>
              <a:defRPr sz="3958"/>
            </a:lvl1pPr>
            <a:lvl2pPr marL="753923" indent="0" algn="ctr">
              <a:buNone/>
              <a:defRPr sz="3298"/>
            </a:lvl2pPr>
            <a:lvl3pPr marL="1507846" indent="0" algn="ctr">
              <a:buNone/>
              <a:defRPr sz="2968"/>
            </a:lvl3pPr>
            <a:lvl4pPr marL="2261768" indent="0" algn="ctr">
              <a:buNone/>
              <a:defRPr sz="2638"/>
            </a:lvl4pPr>
            <a:lvl5pPr marL="3015691" indent="0" algn="ctr">
              <a:buNone/>
              <a:defRPr sz="2638"/>
            </a:lvl5pPr>
            <a:lvl6pPr marL="3769614" indent="0" algn="ctr">
              <a:buNone/>
              <a:defRPr sz="2638"/>
            </a:lvl6pPr>
            <a:lvl7pPr marL="4523537" indent="0" algn="ctr">
              <a:buNone/>
              <a:defRPr sz="2638"/>
            </a:lvl7pPr>
            <a:lvl8pPr marL="5277460" indent="0" algn="ctr">
              <a:buNone/>
              <a:defRPr sz="2638"/>
            </a:lvl8pPr>
            <a:lvl9pPr marL="6031382" indent="0" algn="ctr">
              <a:buNone/>
              <a:defRPr sz="2638"/>
            </a:lvl9pPr>
          </a:lstStyle>
          <a:p>
            <a:r>
              <a:rPr lang="en-US"/>
              <a:t>Click to edit Master subtitle style</a:t>
            </a:r>
            <a:endParaRPr lang="en-GB"/>
          </a:p>
        </p:txBody>
      </p:sp>
      <p:sp>
        <p:nvSpPr>
          <p:cNvPr id="4" name="Date Placeholder 3"/>
          <p:cNvSpPr>
            <a:spLocks noGrp="1"/>
          </p:cNvSpPr>
          <p:nvPr>
            <p:ph type="dt" sz="half" idx="10"/>
          </p:nvPr>
        </p:nvSpPr>
        <p:spPr/>
        <p:txBody>
          <a:bodyPr/>
          <a:lstStyle/>
          <a:p>
            <a:pPr defTabSz="1507846"/>
            <a:fld id="{D3305297-4383-4357-B930-5EC33D17F590}" type="datetimeFigureOut">
              <a:rPr lang="en-GB" smtClean="0">
                <a:solidFill>
                  <a:prstClr val="black">
                    <a:tint val="75000"/>
                  </a:prstClr>
                </a:solidFill>
              </a:rPr>
              <a:pPr defTabSz="1507846"/>
              <a:t>19/04/2024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fld id="{370EBA60-93D0-4AB8-8100-29781706C516}"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97918835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defTabSz="1507846"/>
            <a:fld id="{D3305297-4383-4357-B930-5EC33D17F590}" type="datetimeFigureOut">
              <a:rPr lang="en-GB" smtClean="0">
                <a:solidFill>
                  <a:prstClr val="black">
                    <a:tint val="75000"/>
                  </a:prstClr>
                </a:solidFill>
              </a:rPr>
              <a:pPr defTabSz="1507846"/>
              <a:t>19/04/2024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fld id="{370EBA60-93D0-4AB8-8100-29781706C516}"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259668331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71686" y="2819485"/>
            <a:ext cx="17339786" cy="4704375"/>
          </a:xfrm>
        </p:spPr>
        <p:txBody>
          <a:bodyPr anchor="b"/>
          <a:lstStyle>
            <a:lvl1pPr>
              <a:defRPr sz="9894"/>
            </a:lvl1pPr>
          </a:lstStyle>
          <a:p>
            <a:r>
              <a:rPr lang="en-US"/>
              <a:t>Click to edit Master title style</a:t>
            </a:r>
            <a:endParaRPr lang="en-GB"/>
          </a:p>
        </p:txBody>
      </p:sp>
      <p:sp>
        <p:nvSpPr>
          <p:cNvPr id="3" name="Text Placeholder 2"/>
          <p:cNvSpPr>
            <a:spLocks noGrp="1"/>
          </p:cNvSpPr>
          <p:nvPr>
            <p:ph type="body" idx="1"/>
          </p:nvPr>
        </p:nvSpPr>
        <p:spPr>
          <a:xfrm>
            <a:off x="1371686" y="7568366"/>
            <a:ext cx="17339786" cy="2473919"/>
          </a:xfrm>
        </p:spPr>
        <p:txBody>
          <a:bodyPr/>
          <a:lstStyle>
            <a:lvl1pPr marL="0" indent="0">
              <a:buNone/>
              <a:defRPr sz="3958">
                <a:solidFill>
                  <a:schemeClr val="tx1">
                    <a:tint val="75000"/>
                  </a:schemeClr>
                </a:solidFill>
              </a:defRPr>
            </a:lvl1pPr>
            <a:lvl2pPr marL="753923" indent="0">
              <a:buNone/>
              <a:defRPr sz="3298">
                <a:solidFill>
                  <a:schemeClr val="tx1">
                    <a:tint val="75000"/>
                  </a:schemeClr>
                </a:solidFill>
              </a:defRPr>
            </a:lvl2pPr>
            <a:lvl3pPr marL="1507846" indent="0">
              <a:buNone/>
              <a:defRPr sz="2968">
                <a:solidFill>
                  <a:schemeClr val="tx1">
                    <a:tint val="75000"/>
                  </a:schemeClr>
                </a:solidFill>
              </a:defRPr>
            </a:lvl3pPr>
            <a:lvl4pPr marL="2261768" indent="0">
              <a:buNone/>
              <a:defRPr sz="2638">
                <a:solidFill>
                  <a:schemeClr val="tx1">
                    <a:tint val="75000"/>
                  </a:schemeClr>
                </a:solidFill>
              </a:defRPr>
            </a:lvl4pPr>
            <a:lvl5pPr marL="3015691" indent="0">
              <a:buNone/>
              <a:defRPr sz="2638">
                <a:solidFill>
                  <a:schemeClr val="tx1">
                    <a:tint val="75000"/>
                  </a:schemeClr>
                </a:solidFill>
              </a:defRPr>
            </a:lvl5pPr>
            <a:lvl6pPr marL="3769614" indent="0">
              <a:buNone/>
              <a:defRPr sz="2638">
                <a:solidFill>
                  <a:schemeClr val="tx1">
                    <a:tint val="75000"/>
                  </a:schemeClr>
                </a:solidFill>
              </a:defRPr>
            </a:lvl6pPr>
            <a:lvl7pPr marL="4523537" indent="0">
              <a:buNone/>
              <a:defRPr sz="2638">
                <a:solidFill>
                  <a:schemeClr val="tx1">
                    <a:tint val="75000"/>
                  </a:schemeClr>
                </a:solidFill>
              </a:defRPr>
            </a:lvl7pPr>
            <a:lvl8pPr marL="5277460" indent="0">
              <a:buNone/>
              <a:defRPr sz="2638">
                <a:solidFill>
                  <a:schemeClr val="tx1">
                    <a:tint val="75000"/>
                  </a:schemeClr>
                </a:solidFill>
              </a:defRPr>
            </a:lvl8pPr>
            <a:lvl9pPr marL="6031382" indent="0">
              <a:buNone/>
              <a:defRPr sz="2638">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defTabSz="1507846"/>
            <a:fld id="{D3305297-4383-4357-B930-5EC33D17F590}" type="datetimeFigureOut">
              <a:rPr lang="en-GB" smtClean="0">
                <a:solidFill>
                  <a:prstClr val="black">
                    <a:tint val="75000"/>
                  </a:prstClr>
                </a:solidFill>
              </a:rPr>
              <a:pPr defTabSz="1507846"/>
              <a:t>19/04/2024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fld id="{370EBA60-93D0-4AB8-8100-29781706C516}"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337462638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1382157" y="3010591"/>
            <a:ext cx="8544243" cy="71756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10177700" y="3010591"/>
            <a:ext cx="8544243" cy="71756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pPr defTabSz="1507846"/>
            <a:fld id="{D3305297-4383-4357-B930-5EC33D17F590}" type="datetimeFigureOut">
              <a:rPr lang="en-GB" smtClean="0">
                <a:solidFill>
                  <a:prstClr val="black">
                    <a:tint val="75000"/>
                  </a:prstClr>
                </a:solidFill>
              </a:rPr>
              <a:pPr defTabSz="1507846"/>
              <a:t>19/04/2024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1507846"/>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507846"/>
            <a:fld id="{370EBA60-93D0-4AB8-8100-29781706C516}"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302428282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84776" y="602119"/>
            <a:ext cx="17339786" cy="2185952"/>
          </a:xfrm>
        </p:spPr>
        <p:txBody>
          <a:bodyPr/>
          <a:lstStyle/>
          <a:p>
            <a:r>
              <a:rPr lang="en-US"/>
              <a:t>Click to edit Master title style</a:t>
            </a:r>
            <a:endParaRPr lang="en-GB"/>
          </a:p>
        </p:txBody>
      </p:sp>
      <p:sp>
        <p:nvSpPr>
          <p:cNvPr id="3" name="Text Placeholder 2"/>
          <p:cNvSpPr>
            <a:spLocks noGrp="1"/>
          </p:cNvSpPr>
          <p:nvPr>
            <p:ph type="body" idx="1"/>
          </p:nvPr>
        </p:nvSpPr>
        <p:spPr>
          <a:xfrm>
            <a:off x="1384776" y="2772362"/>
            <a:ext cx="8504976" cy="1358692"/>
          </a:xfrm>
        </p:spPr>
        <p:txBody>
          <a:bodyPr anchor="b"/>
          <a:lstStyle>
            <a:lvl1pPr marL="0" indent="0">
              <a:buNone/>
              <a:defRPr sz="3958" b="1"/>
            </a:lvl1pPr>
            <a:lvl2pPr marL="753923" indent="0">
              <a:buNone/>
              <a:defRPr sz="3298" b="1"/>
            </a:lvl2pPr>
            <a:lvl3pPr marL="1507846" indent="0">
              <a:buNone/>
              <a:defRPr sz="2968" b="1"/>
            </a:lvl3pPr>
            <a:lvl4pPr marL="2261768" indent="0">
              <a:buNone/>
              <a:defRPr sz="2638" b="1"/>
            </a:lvl4pPr>
            <a:lvl5pPr marL="3015691" indent="0">
              <a:buNone/>
              <a:defRPr sz="2638" b="1"/>
            </a:lvl5pPr>
            <a:lvl6pPr marL="3769614" indent="0">
              <a:buNone/>
              <a:defRPr sz="2638" b="1"/>
            </a:lvl6pPr>
            <a:lvl7pPr marL="4523537" indent="0">
              <a:buNone/>
              <a:defRPr sz="2638" b="1"/>
            </a:lvl7pPr>
            <a:lvl8pPr marL="5277460" indent="0">
              <a:buNone/>
              <a:defRPr sz="2638" b="1"/>
            </a:lvl8pPr>
            <a:lvl9pPr marL="6031382" indent="0">
              <a:buNone/>
              <a:defRPr sz="2638" b="1"/>
            </a:lvl9pPr>
          </a:lstStyle>
          <a:p>
            <a:pPr lvl="0"/>
            <a:r>
              <a:rPr lang="en-US"/>
              <a:t>Edit Master text styles</a:t>
            </a:r>
          </a:p>
        </p:txBody>
      </p:sp>
      <p:sp>
        <p:nvSpPr>
          <p:cNvPr id="4" name="Content Placeholder 3"/>
          <p:cNvSpPr>
            <a:spLocks noGrp="1"/>
          </p:cNvSpPr>
          <p:nvPr>
            <p:ph sz="half" idx="2"/>
          </p:nvPr>
        </p:nvSpPr>
        <p:spPr>
          <a:xfrm>
            <a:off x="1384776" y="4131054"/>
            <a:ext cx="8504976" cy="60761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10177701" y="2772362"/>
            <a:ext cx="8546861" cy="1358692"/>
          </a:xfrm>
        </p:spPr>
        <p:txBody>
          <a:bodyPr anchor="b"/>
          <a:lstStyle>
            <a:lvl1pPr marL="0" indent="0">
              <a:buNone/>
              <a:defRPr sz="3958" b="1"/>
            </a:lvl1pPr>
            <a:lvl2pPr marL="753923" indent="0">
              <a:buNone/>
              <a:defRPr sz="3298" b="1"/>
            </a:lvl2pPr>
            <a:lvl3pPr marL="1507846" indent="0">
              <a:buNone/>
              <a:defRPr sz="2968" b="1"/>
            </a:lvl3pPr>
            <a:lvl4pPr marL="2261768" indent="0">
              <a:buNone/>
              <a:defRPr sz="2638" b="1"/>
            </a:lvl4pPr>
            <a:lvl5pPr marL="3015691" indent="0">
              <a:buNone/>
              <a:defRPr sz="2638" b="1"/>
            </a:lvl5pPr>
            <a:lvl6pPr marL="3769614" indent="0">
              <a:buNone/>
              <a:defRPr sz="2638" b="1"/>
            </a:lvl6pPr>
            <a:lvl7pPr marL="4523537" indent="0">
              <a:buNone/>
              <a:defRPr sz="2638" b="1"/>
            </a:lvl7pPr>
            <a:lvl8pPr marL="5277460" indent="0">
              <a:buNone/>
              <a:defRPr sz="2638" b="1"/>
            </a:lvl8pPr>
            <a:lvl9pPr marL="6031382" indent="0">
              <a:buNone/>
              <a:defRPr sz="2638" b="1"/>
            </a:lvl9pPr>
          </a:lstStyle>
          <a:p>
            <a:pPr lvl="0"/>
            <a:r>
              <a:rPr lang="en-US"/>
              <a:t>Edit Master text styles</a:t>
            </a:r>
          </a:p>
        </p:txBody>
      </p:sp>
      <p:sp>
        <p:nvSpPr>
          <p:cNvPr id="6" name="Content Placeholder 5"/>
          <p:cNvSpPr>
            <a:spLocks noGrp="1"/>
          </p:cNvSpPr>
          <p:nvPr>
            <p:ph sz="quarter" idx="4"/>
          </p:nvPr>
        </p:nvSpPr>
        <p:spPr>
          <a:xfrm>
            <a:off x="10177701" y="4131054"/>
            <a:ext cx="8546861" cy="60761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pPr defTabSz="1507846"/>
            <a:fld id="{D3305297-4383-4357-B930-5EC33D17F590}" type="datetimeFigureOut">
              <a:rPr lang="en-GB" smtClean="0">
                <a:solidFill>
                  <a:prstClr val="black">
                    <a:tint val="75000"/>
                  </a:prstClr>
                </a:solidFill>
              </a:rPr>
              <a:pPr defTabSz="1507846"/>
              <a:t>19/04/2024</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pPr defTabSz="1507846"/>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pPr defTabSz="1507846"/>
            <a:fld id="{370EBA60-93D0-4AB8-8100-29781706C516}"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9600178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84776" y="602119"/>
            <a:ext cx="17339786" cy="2185952"/>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84776" y="2772362"/>
            <a:ext cx="8504976" cy="1358692"/>
          </a:xfrm>
        </p:spPr>
        <p:txBody>
          <a:bodyPr anchor="b"/>
          <a:lstStyle>
            <a:lvl1pPr marL="0" indent="0">
              <a:buNone/>
              <a:defRPr sz="3958" b="1"/>
            </a:lvl1pPr>
            <a:lvl2pPr marL="753923" indent="0">
              <a:buNone/>
              <a:defRPr sz="3298" b="1"/>
            </a:lvl2pPr>
            <a:lvl3pPr marL="1507846" indent="0">
              <a:buNone/>
              <a:defRPr sz="2968" b="1"/>
            </a:lvl3pPr>
            <a:lvl4pPr marL="2261768" indent="0">
              <a:buNone/>
              <a:defRPr sz="2638" b="1"/>
            </a:lvl4pPr>
            <a:lvl5pPr marL="3015691" indent="0">
              <a:buNone/>
              <a:defRPr sz="2638" b="1"/>
            </a:lvl5pPr>
            <a:lvl6pPr marL="3769614" indent="0">
              <a:buNone/>
              <a:defRPr sz="2638" b="1"/>
            </a:lvl6pPr>
            <a:lvl7pPr marL="4523537" indent="0">
              <a:buNone/>
              <a:defRPr sz="2638" b="1"/>
            </a:lvl7pPr>
            <a:lvl8pPr marL="5277460" indent="0">
              <a:buNone/>
              <a:defRPr sz="2638" b="1"/>
            </a:lvl8pPr>
            <a:lvl9pPr marL="6031382" indent="0">
              <a:buNone/>
              <a:defRPr sz="2638" b="1"/>
            </a:lvl9pPr>
          </a:lstStyle>
          <a:p>
            <a:pPr lvl="0"/>
            <a:r>
              <a:rPr lang="en-US"/>
              <a:t>Edit Master text styles</a:t>
            </a:r>
          </a:p>
        </p:txBody>
      </p:sp>
      <p:sp>
        <p:nvSpPr>
          <p:cNvPr id="4" name="Content Placeholder 3"/>
          <p:cNvSpPr>
            <a:spLocks noGrp="1"/>
          </p:cNvSpPr>
          <p:nvPr>
            <p:ph sz="half" idx="2"/>
          </p:nvPr>
        </p:nvSpPr>
        <p:spPr>
          <a:xfrm>
            <a:off x="1384776" y="4131054"/>
            <a:ext cx="8504976" cy="60761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0177701" y="2772362"/>
            <a:ext cx="8546861" cy="1358692"/>
          </a:xfrm>
        </p:spPr>
        <p:txBody>
          <a:bodyPr anchor="b"/>
          <a:lstStyle>
            <a:lvl1pPr marL="0" indent="0">
              <a:buNone/>
              <a:defRPr sz="3958" b="1"/>
            </a:lvl1pPr>
            <a:lvl2pPr marL="753923" indent="0">
              <a:buNone/>
              <a:defRPr sz="3298" b="1"/>
            </a:lvl2pPr>
            <a:lvl3pPr marL="1507846" indent="0">
              <a:buNone/>
              <a:defRPr sz="2968" b="1"/>
            </a:lvl3pPr>
            <a:lvl4pPr marL="2261768" indent="0">
              <a:buNone/>
              <a:defRPr sz="2638" b="1"/>
            </a:lvl4pPr>
            <a:lvl5pPr marL="3015691" indent="0">
              <a:buNone/>
              <a:defRPr sz="2638" b="1"/>
            </a:lvl5pPr>
            <a:lvl6pPr marL="3769614" indent="0">
              <a:buNone/>
              <a:defRPr sz="2638" b="1"/>
            </a:lvl6pPr>
            <a:lvl7pPr marL="4523537" indent="0">
              <a:buNone/>
              <a:defRPr sz="2638" b="1"/>
            </a:lvl7pPr>
            <a:lvl8pPr marL="5277460" indent="0">
              <a:buNone/>
              <a:defRPr sz="2638" b="1"/>
            </a:lvl8pPr>
            <a:lvl9pPr marL="6031382" indent="0">
              <a:buNone/>
              <a:defRPr sz="2638" b="1"/>
            </a:lvl9pPr>
          </a:lstStyle>
          <a:p>
            <a:pPr lvl="0"/>
            <a:r>
              <a:rPr lang="en-US"/>
              <a:t>Edit Master text styles</a:t>
            </a:r>
          </a:p>
        </p:txBody>
      </p:sp>
      <p:sp>
        <p:nvSpPr>
          <p:cNvPr id="6" name="Content Placeholder 5"/>
          <p:cNvSpPr>
            <a:spLocks noGrp="1"/>
          </p:cNvSpPr>
          <p:nvPr>
            <p:ph sz="quarter" idx="4"/>
          </p:nvPr>
        </p:nvSpPr>
        <p:spPr>
          <a:xfrm>
            <a:off x="10177701" y="4131054"/>
            <a:ext cx="8546861" cy="60761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1D8BD707-D9CF-40AE-B4C6-C98DA3205C09}" type="datetimeFigureOut">
              <a:rPr lang="en-US" smtClean="0"/>
              <a:pPr/>
              <a:t>4/19/2024</a:t>
            </a:fld>
            <a:endParaRPr lang="en-US" dirty="0"/>
          </a:p>
        </p:txBody>
      </p:sp>
      <p:sp>
        <p:nvSpPr>
          <p:cNvPr id="8" name="Footer Placeholder 7"/>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endParaRPr lang="en-GB"/>
          </a:p>
        </p:txBody>
      </p:sp>
      <p:sp>
        <p:nvSpPr>
          <p:cNvPr id="9" name="Slide Number Placeholder 8"/>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B6F15528-21DE-4FAA-801E-634DDDAF4B2B}" type="slidenum">
              <a:rPr lang="en-GB" smtClean="0"/>
              <a:pPr/>
              <a:t>‹#›</a:t>
            </a:fld>
            <a:endParaRPr lang="en-GB"/>
          </a:p>
        </p:txBody>
      </p:sp>
    </p:spTree>
    <p:extLst>
      <p:ext uri="{BB962C8B-B14F-4D97-AF65-F5344CB8AC3E}">
        <p14:creationId xmlns:p14="http://schemas.microsoft.com/office/powerpoint/2010/main" val="226911393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pPr defTabSz="1507846"/>
            <a:fld id="{D3305297-4383-4357-B930-5EC33D17F590}" type="datetimeFigureOut">
              <a:rPr lang="en-GB" smtClean="0">
                <a:solidFill>
                  <a:prstClr val="black">
                    <a:tint val="75000"/>
                  </a:prstClr>
                </a:solidFill>
              </a:rPr>
              <a:pPr defTabSz="1507846"/>
              <a:t>19/04/2024</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defTabSz="1507846"/>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pPr defTabSz="1507846"/>
            <a:fld id="{370EBA60-93D0-4AB8-8100-29781706C516}"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27339276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1507846"/>
            <a:fld id="{D3305297-4383-4357-B930-5EC33D17F590}" type="datetimeFigureOut">
              <a:rPr lang="en-GB" smtClean="0">
                <a:solidFill>
                  <a:prstClr val="black">
                    <a:tint val="75000"/>
                  </a:prstClr>
                </a:solidFill>
              </a:rPr>
              <a:pPr defTabSz="1507846"/>
              <a:t>19/04/2024</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defTabSz="1507846"/>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defTabSz="1507846"/>
            <a:fld id="{370EBA60-93D0-4AB8-8100-29781706C516}"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11205605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6" y="753957"/>
            <a:ext cx="6484095" cy="2638848"/>
          </a:xfrm>
        </p:spPr>
        <p:txBody>
          <a:bodyPr anchor="b"/>
          <a:lstStyle>
            <a:lvl1pPr>
              <a:defRPr sz="5277"/>
            </a:lvl1pPr>
          </a:lstStyle>
          <a:p>
            <a:r>
              <a:rPr lang="en-US"/>
              <a:t>Click to edit Master title style</a:t>
            </a:r>
            <a:endParaRPr lang="en-GB"/>
          </a:p>
        </p:txBody>
      </p:sp>
      <p:sp>
        <p:nvSpPr>
          <p:cNvPr id="3" name="Content Placeholder 2"/>
          <p:cNvSpPr>
            <a:spLocks noGrp="1"/>
          </p:cNvSpPr>
          <p:nvPr>
            <p:ph idx="1"/>
          </p:nvPr>
        </p:nvSpPr>
        <p:spPr>
          <a:xfrm>
            <a:off x="8546861" y="1628338"/>
            <a:ext cx="10177701" cy="8036969"/>
          </a:xfrm>
        </p:spPr>
        <p:txBody>
          <a:bodyPr/>
          <a:lstStyle>
            <a:lvl1pPr>
              <a:defRPr sz="5277"/>
            </a:lvl1pPr>
            <a:lvl2pPr>
              <a:defRPr sz="4617"/>
            </a:lvl2pPr>
            <a:lvl3pPr>
              <a:defRPr sz="3958"/>
            </a:lvl3pPr>
            <a:lvl4pPr>
              <a:defRPr sz="3298"/>
            </a:lvl4pPr>
            <a:lvl5pPr>
              <a:defRPr sz="3298"/>
            </a:lvl5pPr>
            <a:lvl6pPr>
              <a:defRPr sz="3298"/>
            </a:lvl6pPr>
            <a:lvl7pPr>
              <a:defRPr sz="3298"/>
            </a:lvl7pPr>
            <a:lvl8pPr>
              <a:defRPr sz="3298"/>
            </a:lvl8pPr>
            <a:lvl9pPr>
              <a:defRPr sz="3298"/>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1384776" y="3392805"/>
            <a:ext cx="6484095" cy="6285591"/>
          </a:xfrm>
        </p:spPr>
        <p:txBody>
          <a:bodyPr/>
          <a:lstStyle>
            <a:lvl1pPr marL="0" indent="0">
              <a:buNone/>
              <a:defRPr sz="2638"/>
            </a:lvl1pPr>
            <a:lvl2pPr marL="753923" indent="0">
              <a:buNone/>
              <a:defRPr sz="2309"/>
            </a:lvl2pPr>
            <a:lvl3pPr marL="1507846" indent="0">
              <a:buNone/>
              <a:defRPr sz="1979"/>
            </a:lvl3pPr>
            <a:lvl4pPr marL="2261768" indent="0">
              <a:buNone/>
              <a:defRPr sz="1649"/>
            </a:lvl4pPr>
            <a:lvl5pPr marL="3015691" indent="0">
              <a:buNone/>
              <a:defRPr sz="1649"/>
            </a:lvl5pPr>
            <a:lvl6pPr marL="3769614" indent="0">
              <a:buNone/>
              <a:defRPr sz="1649"/>
            </a:lvl6pPr>
            <a:lvl7pPr marL="4523537" indent="0">
              <a:buNone/>
              <a:defRPr sz="1649"/>
            </a:lvl7pPr>
            <a:lvl8pPr marL="5277460" indent="0">
              <a:buNone/>
              <a:defRPr sz="1649"/>
            </a:lvl8pPr>
            <a:lvl9pPr marL="6031382" indent="0">
              <a:buNone/>
              <a:defRPr sz="1649"/>
            </a:lvl9pPr>
          </a:lstStyle>
          <a:p>
            <a:pPr lvl="0"/>
            <a:r>
              <a:rPr lang="en-US"/>
              <a:t>Edit Master text styles</a:t>
            </a:r>
          </a:p>
        </p:txBody>
      </p:sp>
      <p:sp>
        <p:nvSpPr>
          <p:cNvPr id="5" name="Date Placeholder 4"/>
          <p:cNvSpPr>
            <a:spLocks noGrp="1"/>
          </p:cNvSpPr>
          <p:nvPr>
            <p:ph type="dt" sz="half" idx="10"/>
          </p:nvPr>
        </p:nvSpPr>
        <p:spPr/>
        <p:txBody>
          <a:bodyPr/>
          <a:lstStyle/>
          <a:p>
            <a:pPr defTabSz="1507846"/>
            <a:fld id="{D3305297-4383-4357-B930-5EC33D17F590}" type="datetimeFigureOut">
              <a:rPr lang="en-GB" smtClean="0">
                <a:solidFill>
                  <a:prstClr val="black">
                    <a:tint val="75000"/>
                  </a:prstClr>
                </a:solidFill>
              </a:rPr>
              <a:pPr defTabSz="1507846"/>
              <a:t>19/04/2024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1507846"/>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507846"/>
            <a:fld id="{370EBA60-93D0-4AB8-8100-29781706C516}"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269063555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6" y="753957"/>
            <a:ext cx="6484095" cy="2638848"/>
          </a:xfrm>
        </p:spPr>
        <p:txBody>
          <a:bodyPr anchor="b"/>
          <a:lstStyle>
            <a:lvl1pPr>
              <a:defRPr sz="5277"/>
            </a:lvl1pPr>
          </a:lstStyle>
          <a:p>
            <a:r>
              <a:rPr lang="en-US"/>
              <a:t>Click to edit Master title style</a:t>
            </a:r>
            <a:endParaRPr lang="en-GB"/>
          </a:p>
        </p:txBody>
      </p:sp>
      <p:sp>
        <p:nvSpPr>
          <p:cNvPr id="3" name="Picture Placeholder 2"/>
          <p:cNvSpPr>
            <a:spLocks noGrp="1"/>
          </p:cNvSpPr>
          <p:nvPr>
            <p:ph type="pic" idx="1"/>
          </p:nvPr>
        </p:nvSpPr>
        <p:spPr>
          <a:xfrm>
            <a:off x="8546861" y="1628338"/>
            <a:ext cx="10177701" cy="8036969"/>
          </a:xfrm>
        </p:spPr>
        <p:txBody>
          <a:bodyPr/>
          <a:lstStyle>
            <a:lvl1pPr marL="0" indent="0">
              <a:buNone/>
              <a:defRPr sz="5277"/>
            </a:lvl1pPr>
            <a:lvl2pPr marL="753923" indent="0">
              <a:buNone/>
              <a:defRPr sz="4617"/>
            </a:lvl2pPr>
            <a:lvl3pPr marL="1507846" indent="0">
              <a:buNone/>
              <a:defRPr sz="3958"/>
            </a:lvl3pPr>
            <a:lvl4pPr marL="2261768" indent="0">
              <a:buNone/>
              <a:defRPr sz="3298"/>
            </a:lvl4pPr>
            <a:lvl5pPr marL="3015691" indent="0">
              <a:buNone/>
              <a:defRPr sz="3298"/>
            </a:lvl5pPr>
            <a:lvl6pPr marL="3769614" indent="0">
              <a:buNone/>
              <a:defRPr sz="3298"/>
            </a:lvl6pPr>
            <a:lvl7pPr marL="4523537" indent="0">
              <a:buNone/>
              <a:defRPr sz="3298"/>
            </a:lvl7pPr>
            <a:lvl8pPr marL="5277460" indent="0">
              <a:buNone/>
              <a:defRPr sz="3298"/>
            </a:lvl8pPr>
            <a:lvl9pPr marL="6031382" indent="0">
              <a:buNone/>
              <a:defRPr sz="3298"/>
            </a:lvl9pPr>
          </a:lstStyle>
          <a:p>
            <a:endParaRPr lang="en-GB"/>
          </a:p>
        </p:txBody>
      </p:sp>
      <p:sp>
        <p:nvSpPr>
          <p:cNvPr id="4" name="Text Placeholder 3"/>
          <p:cNvSpPr>
            <a:spLocks noGrp="1"/>
          </p:cNvSpPr>
          <p:nvPr>
            <p:ph type="body" sz="half" idx="2"/>
          </p:nvPr>
        </p:nvSpPr>
        <p:spPr>
          <a:xfrm>
            <a:off x="1384776" y="3392805"/>
            <a:ext cx="6484095" cy="6285591"/>
          </a:xfrm>
        </p:spPr>
        <p:txBody>
          <a:bodyPr/>
          <a:lstStyle>
            <a:lvl1pPr marL="0" indent="0">
              <a:buNone/>
              <a:defRPr sz="2638"/>
            </a:lvl1pPr>
            <a:lvl2pPr marL="753923" indent="0">
              <a:buNone/>
              <a:defRPr sz="2309"/>
            </a:lvl2pPr>
            <a:lvl3pPr marL="1507846" indent="0">
              <a:buNone/>
              <a:defRPr sz="1979"/>
            </a:lvl3pPr>
            <a:lvl4pPr marL="2261768" indent="0">
              <a:buNone/>
              <a:defRPr sz="1649"/>
            </a:lvl4pPr>
            <a:lvl5pPr marL="3015691" indent="0">
              <a:buNone/>
              <a:defRPr sz="1649"/>
            </a:lvl5pPr>
            <a:lvl6pPr marL="3769614" indent="0">
              <a:buNone/>
              <a:defRPr sz="1649"/>
            </a:lvl6pPr>
            <a:lvl7pPr marL="4523537" indent="0">
              <a:buNone/>
              <a:defRPr sz="1649"/>
            </a:lvl7pPr>
            <a:lvl8pPr marL="5277460" indent="0">
              <a:buNone/>
              <a:defRPr sz="1649"/>
            </a:lvl8pPr>
            <a:lvl9pPr marL="6031382" indent="0">
              <a:buNone/>
              <a:defRPr sz="1649"/>
            </a:lvl9pPr>
          </a:lstStyle>
          <a:p>
            <a:pPr lvl="0"/>
            <a:r>
              <a:rPr lang="en-US"/>
              <a:t>Edit Master text styles</a:t>
            </a:r>
          </a:p>
        </p:txBody>
      </p:sp>
      <p:sp>
        <p:nvSpPr>
          <p:cNvPr id="5" name="Date Placeholder 4"/>
          <p:cNvSpPr>
            <a:spLocks noGrp="1"/>
          </p:cNvSpPr>
          <p:nvPr>
            <p:ph type="dt" sz="half" idx="10"/>
          </p:nvPr>
        </p:nvSpPr>
        <p:spPr/>
        <p:txBody>
          <a:bodyPr/>
          <a:lstStyle/>
          <a:p>
            <a:pPr defTabSz="1507846"/>
            <a:fld id="{D3305297-4383-4357-B930-5EC33D17F590}" type="datetimeFigureOut">
              <a:rPr lang="en-GB" smtClean="0">
                <a:solidFill>
                  <a:prstClr val="black">
                    <a:tint val="75000"/>
                  </a:prstClr>
                </a:solidFill>
              </a:rPr>
              <a:pPr defTabSz="1507846"/>
              <a:t>19/04/2024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1507846"/>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507846"/>
            <a:fld id="{370EBA60-93D0-4AB8-8100-29781706C516}"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140157263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defTabSz="1507846"/>
            <a:fld id="{D3305297-4383-4357-B930-5EC33D17F590}" type="datetimeFigureOut">
              <a:rPr lang="en-GB" smtClean="0">
                <a:solidFill>
                  <a:prstClr val="black">
                    <a:tint val="75000"/>
                  </a:prstClr>
                </a:solidFill>
              </a:rPr>
              <a:pPr defTabSz="1507846"/>
              <a:t>19/04/2024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fld id="{370EBA60-93D0-4AB8-8100-29781706C516}"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313538594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4386996" y="602118"/>
            <a:ext cx="4334947" cy="9584151"/>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1382157" y="602118"/>
            <a:ext cx="12753538" cy="958415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defTabSz="1507846"/>
            <a:fld id="{D3305297-4383-4357-B930-5EC33D17F590}" type="datetimeFigureOut">
              <a:rPr lang="en-GB" smtClean="0">
                <a:solidFill>
                  <a:prstClr val="black">
                    <a:tint val="75000"/>
                  </a:prstClr>
                </a:solidFill>
              </a:rPr>
              <a:pPr defTabSz="1507846"/>
              <a:t>19/04/2024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fld id="{370EBA60-93D0-4AB8-8100-29781706C516}"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388954362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13013" y="1850860"/>
            <a:ext cx="15078075" cy="3937329"/>
          </a:xfrm>
        </p:spPr>
        <p:txBody>
          <a:bodyPr anchor="b"/>
          <a:lstStyle>
            <a:lvl1pPr algn="ctr">
              <a:defRPr sz="9894"/>
            </a:lvl1pPr>
          </a:lstStyle>
          <a:p>
            <a:r>
              <a:rPr lang="en-US"/>
              <a:t>Click to edit Master title style</a:t>
            </a:r>
            <a:endParaRPr lang="en-GB"/>
          </a:p>
        </p:txBody>
      </p:sp>
      <p:sp>
        <p:nvSpPr>
          <p:cNvPr id="3" name="Subtitle 2"/>
          <p:cNvSpPr>
            <a:spLocks noGrp="1"/>
          </p:cNvSpPr>
          <p:nvPr>
            <p:ph type="subTitle" idx="1"/>
          </p:nvPr>
        </p:nvSpPr>
        <p:spPr>
          <a:xfrm>
            <a:off x="2513013" y="5940028"/>
            <a:ext cx="15078075" cy="2730474"/>
          </a:xfrm>
        </p:spPr>
        <p:txBody>
          <a:bodyPr/>
          <a:lstStyle>
            <a:lvl1pPr marL="0" indent="0" algn="ctr">
              <a:buNone/>
              <a:defRPr sz="3958"/>
            </a:lvl1pPr>
            <a:lvl2pPr marL="753923" indent="0" algn="ctr">
              <a:buNone/>
              <a:defRPr sz="3298"/>
            </a:lvl2pPr>
            <a:lvl3pPr marL="1507846" indent="0" algn="ctr">
              <a:buNone/>
              <a:defRPr sz="2968"/>
            </a:lvl3pPr>
            <a:lvl4pPr marL="2261768" indent="0" algn="ctr">
              <a:buNone/>
              <a:defRPr sz="2638"/>
            </a:lvl4pPr>
            <a:lvl5pPr marL="3015691" indent="0" algn="ctr">
              <a:buNone/>
              <a:defRPr sz="2638"/>
            </a:lvl5pPr>
            <a:lvl6pPr marL="3769614" indent="0" algn="ctr">
              <a:buNone/>
              <a:defRPr sz="2638"/>
            </a:lvl6pPr>
            <a:lvl7pPr marL="4523537" indent="0" algn="ctr">
              <a:buNone/>
              <a:defRPr sz="2638"/>
            </a:lvl7pPr>
            <a:lvl8pPr marL="5277460" indent="0" algn="ctr">
              <a:buNone/>
              <a:defRPr sz="2638"/>
            </a:lvl8pPr>
            <a:lvl9pPr marL="6031382" indent="0" algn="ctr">
              <a:buNone/>
              <a:defRPr sz="2638"/>
            </a:lvl9pPr>
          </a:lstStyle>
          <a:p>
            <a:r>
              <a:rPr lang="en-US"/>
              <a:t>Click to edit Master subtitle style</a:t>
            </a:r>
            <a:endParaRPr lang="en-GB"/>
          </a:p>
        </p:txBody>
      </p:sp>
      <p:sp>
        <p:nvSpPr>
          <p:cNvPr id="4" name="Date Placeholder 3"/>
          <p:cNvSpPr>
            <a:spLocks noGrp="1"/>
          </p:cNvSpPr>
          <p:nvPr>
            <p:ph type="dt" sz="half" idx="10"/>
          </p:nvPr>
        </p:nvSpPr>
        <p:spPr/>
        <p:txBody>
          <a:bodyPr/>
          <a:lstStyle/>
          <a:p>
            <a:pPr defTabSz="1507846">
              <a:defRPr/>
            </a:pPr>
            <a:fld id="{EE5F766F-0940-4468-BC45-7AF3F46D6724}" type="datetimeFigureOut">
              <a:rPr lang="en-GB" smtClean="0">
                <a:solidFill>
                  <a:prstClr val="black">
                    <a:tint val="75000"/>
                  </a:prstClr>
                </a:solidFill>
              </a:rPr>
              <a:pPr defTabSz="1507846">
                <a:defRPr/>
              </a:pPr>
              <a:t>19/04/2024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defRPr/>
            </a:pPr>
            <a:fld id="{CEBEE31B-16CF-4897-AD30-52E367057917}"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312602119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defTabSz="1507846">
              <a:defRPr/>
            </a:pPr>
            <a:fld id="{EE5F766F-0940-4468-BC45-7AF3F46D6724}" type="datetimeFigureOut">
              <a:rPr lang="en-GB" smtClean="0">
                <a:solidFill>
                  <a:prstClr val="black">
                    <a:tint val="75000"/>
                  </a:prstClr>
                </a:solidFill>
              </a:rPr>
              <a:pPr defTabSz="1507846">
                <a:defRPr/>
              </a:pPr>
              <a:t>19/04/2024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defRPr/>
            </a:pPr>
            <a:fld id="{CEBEE31B-16CF-4897-AD30-52E367057917}"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68814732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71686" y="2819485"/>
            <a:ext cx="17339786" cy="4704375"/>
          </a:xfrm>
        </p:spPr>
        <p:txBody>
          <a:bodyPr anchor="b"/>
          <a:lstStyle>
            <a:lvl1pPr>
              <a:defRPr sz="9894"/>
            </a:lvl1pPr>
          </a:lstStyle>
          <a:p>
            <a:r>
              <a:rPr lang="en-US"/>
              <a:t>Click to edit Master title style</a:t>
            </a:r>
            <a:endParaRPr lang="en-GB"/>
          </a:p>
        </p:txBody>
      </p:sp>
      <p:sp>
        <p:nvSpPr>
          <p:cNvPr id="3" name="Text Placeholder 2"/>
          <p:cNvSpPr>
            <a:spLocks noGrp="1"/>
          </p:cNvSpPr>
          <p:nvPr>
            <p:ph type="body" idx="1"/>
          </p:nvPr>
        </p:nvSpPr>
        <p:spPr>
          <a:xfrm>
            <a:off x="1371686" y="7568366"/>
            <a:ext cx="17339786" cy="2473919"/>
          </a:xfrm>
        </p:spPr>
        <p:txBody>
          <a:bodyPr/>
          <a:lstStyle>
            <a:lvl1pPr marL="0" indent="0">
              <a:buNone/>
              <a:defRPr sz="3958">
                <a:solidFill>
                  <a:schemeClr val="tx1">
                    <a:tint val="75000"/>
                  </a:schemeClr>
                </a:solidFill>
              </a:defRPr>
            </a:lvl1pPr>
            <a:lvl2pPr marL="753923" indent="0">
              <a:buNone/>
              <a:defRPr sz="3298">
                <a:solidFill>
                  <a:schemeClr val="tx1">
                    <a:tint val="75000"/>
                  </a:schemeClr>
                </a:solidFill>
              </a:defRPr>
            </a:lvl2pPr>
            <a:lvl3pPr marL="1507846" indent="0">
              <a:buNone/>
              <a:defRPr sz="2968">
                <a:solidFill>
                  <a:schemeClr val="tx1">
                    <a:tint val="75000"/>
                  </a:schemeClr>
                </a:solidFill>
              </a:defRPr>
            </a:lvl3pPr>
            <a:lvl4pPr marL="2261768" indent="0">
              <a:buNone/>
              <a:defRPr sz="2638">
                <a:solidFill>
                  <a:schemeClr val="tx1">
                    <a:tint val="75000"/>
                  </a:schemeClr>
                </a:solidFill>
              </a:defRPr>
            </a:lvl4pPr>
            <a:lvl5pPr marL="3015691" indent="0">
              <a:buNone/>
              <a:defRPr sz="2638">
                <a:solidFill>
                  <a:schemeClr val="tx1">
                    <a:tint val="75000"/>
                  </a:schemeClr>
                </a:solidFill>
              </a:defRPr>
            </a:lvl5pPr>
            <a:lvl6pPr marL="3769614" indent="0">
              <a:buNone/>
              <a:defRPr sz="2638">
                <a:solidFill>
                  <a:schemeClr val="tx1">
                    <a:tint val="75000"/>
                  </a:schemeClr>
                </a:solidFill>
              </a:defRPr>
            </a:lvl6pPr>
            <a:lvl7pPr marL="4523537" indent="0">
              <a:buNone/>
              <a:defRPr sz="2638">
                <a:solidFill>
                  <a:schemeClr val="tx1">
                    <a:tint val="75000"/>
                  </a:schemeClr>
                </a:solidFill>
              </a:defRPr>
            </a:lvl7pPr>
            <a:lvl8pPr marL="5277460" indent="0">
              <a:buNone/>
              <a:defRPr sz="2638">
                <a:solidFill>
                  <a:schemeClr val="tx1">
                    <a:tint val="75000"/>
                  </a:schemeClr>
                </a:solidFill>
              </a:defRPr>
            </a:lvl8pPr>
            <a:lvl9pPr marL="6031382" indent="0">
              <a:buNone/>
              <a:defRPr sz="2638">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defTabSz="1507846">
              <a:defRPr/>
            </a:pPr>
            <a:fld id="{EE5F766F-0940-4468-BC45-7AF3F46D6724}" type="datetimeFigureOut">
              <a:rPr lang="en-GB" smtClean="0">
                <a:solidFill>
                  <a:prstClr val="black">
                    <a:tint val="75000"/>
                  </a:prstClr>
                </a:solidFill>
              </a:rPr>
              <a:pPr defTabSz="1507846">
                <a:defRPr/>
              </a:pPr>
              <a:t>19/04/2024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defRPr/>
            </a:pPr>
            <a:fld id="{CEBEE31B-16CF-4897-AD30-52E367057917}"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151503460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1382157" y="3010591"/>
            <a:ext cx="8544243" cy="71756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10177700" y="3010591"/>
            <a:ext cx="8544243" cy="71756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pPr defTabSz="1507846">
              <a:defRPr/>
            </a:pPr>
            <a:fld id="{EE5F766F-0940-4468-BC45-7AF3F46D6724}" type="datetimeFigureOut">
              <a:rPr lang="en-GB" smtClean="0">
                <a:solidFill>
                  <a:prstClr val="black">
                    <a:tint val="75000"/>
                  </a:prstClr>
                </a:solidFill>
              </a:rPr>
              <a:pPr defTabSz="1507846">
                <a:defRPr/>
              </a:pPr>
              <a:t>19/04/2024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507846">
              <a:defRPr/>
            </a:pPr>
            <a:fld id="{CEBEE31B-16CF-4897-AD30-52E367057917}"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9790273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1D8BD707-D9CF-40AE-B4C6-C98DA3205C09}" type="datetimeFigureOut">
              <a:rPr lang="en-US" smtClean="0"/>
              <a:pPr/>
              <a:t>4/19/2024</a:t>
            </a:fld>
            <a:endParaRPr lang="en-US" dirty="0"/>
          </a:p>
        </p:txBody>
      </p:sp>
      <p:sp>
        <p:nvSpPr>
          <p:cNvPr id="4" name="Footer Placeholder 3"/>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endParaRPr lang="en-GB"/>
          </a:p>
        </p:txBody>
      </p:sp>
      <p:sp>
        <p:nvSpPr>
          <p:cNvPr id="5" name="Slide Number Placeholder 4"/>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B6F15528-21DE-4FAA-801E-634DDDAF4B2B}" type="slidenum">
              <a:rPr lang="en-GB" smtClean="0"/>
              <a:pPr/>
              <a:t>‹#›</a:t>
            </a:fld>
            <a:endParaRPr lang="en-GB"/>
          </a:p>
        </p:txBody>
      </p:sp>
    </p:spTree>
    <p:extLst>
      <p:ext uri="{BB962C8B-B14F-4D97-AF65-F5344CB8AC3E}">
        <p14:creationId xmlns:p14="http://schemas.microsoft.com/office/powerpoint/2010/main" val="293664471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84776" y="602119"/>
            <a:ext cx="17339786" cy="2185952"/>
          </a:xfrm>
        </p:spPr>
        <p:txBody>
          <a:bodyPr/>
          <a:lstStyle/>
          <a:p>
            <a:r>
              <a:rPr lang="en-US"/>
              <a:t>Click to edit Master title style</a:t>
            </a:r>
            <a:endParaRPr lang="en-GB"/>
          </a:p>
        </p:txBody>
      </p:sp>
      <p:sp>
        <p:nvSpPr>
          <p:cNvPr id="3" name="Text Placeholder 2"/>
          <p:cNvSpPr>
            <a:spLocks noGrp="1"/>
          </p:cNvSpPr>
          <p:nvPr>
            <p:ph type="body" idx="1"/>
          </p:nvPr>
        </p:nvSpPr>
        <p:spPr>
          <a:xfrm>
            <a:off x="1384776" y="2772362"/>
            <a:ext cx="8504976" cy="1358692"/>
          </a:xfrm>
        </p:spPr>
        <p:txBody>
          <a:bodyPr anchor="b"/>
          <a:lstStyle>
            <a:lvl1pPr marL="0" indent="0">
              <a:buNone/>
              <a:defRPr sz="3958" b="1"/>
            </a:lvl1pPr>
            <a:lvl2pPr marL="753923" indent="0">
              <a:buNone/>
              <a:defRPr sz="3298" b="1"/>
            </a:lvl2pPr>
            <a:lvl3pPr marL="1507846" indent="0">
              <a:buNone/>
              <a:defRPr sz="2968" b="1"/>
            </a:lvl3pPr>
            <a:lvl4pPr marL="2261768" indent="0">
              <a:buNone/>
              <a:defRPr sz="2638" b="1"/>
            </a:lvl4pPr>
            <a:lvl5pPr marL="3015691" indent="0">
              <a:buNone/>
              <a:defRPr sz="2638" b="1"/>
            </a:lvl5pPr>
            <a:lvl6pPr marL="3769614" indent="0">
              <a:buNone/>
              <a:defRPr sz="2638" b="1"/>
            </a:lvl6pPr>
            <a:lvl7pPr marL="4523537" indent="0">
              <a:buNone/>
              <a:defRPr sz="2638" b="1"/>
            </a:lvl7pPr>
            <a:lvl8pPr marL="5277460" indent="0">
              <a:buNone/>
              <a:defRPr sz="2638" b="1"/>
            </a:lvl8pPr>
            <a:lvl9pPr marL="6031382" indent="0">
              <a:buNone/>
              <a:defRPr sz="2638" b="1"/>
            </a:lvl9pPr>
          </a:lstStyle>
          <a:p>
            <a:pPr lvl="0"/>
            <a:r>
              <a:rPr lang="en-US"/>
              <a:t>Edit Master text styles</a:t>
            </a:r>
          </a:p>
        </p:txBody>
      </p:sp>
      <p:sp>
        <p:nvSpPr>
          <p:cNvPr id="4" name="Content Placeholder 3"/>
          <p:cNvSpPr>
            <a:spLocks noGrp="1"/>
          </p:cNvSpPr>
          <p:nvPr>
            <p:ph sz="half" idx="2"/>
          </p:nvPr>
        </p:nvSpPr>
        <p:spPr>
          <a:xfrm>
            <a:off x="1384776" y="4131054"/>
            <a:ext cx="8504976" cy="60761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10177701" y="2772362"/>
            <a:ext cx="8546861" cy="1358692"/>
          </a:xfrm>
        </p:spPr>
        <p:txBody>
          <a:bodyPr anchor="b"/>
          <a:lstStyle>
            <a:lvl1pPr marL="0" indent="0">
              <a:buNone/>
              <a:defRPr sz="3958" b="1"/>
            </a:lvl1pPr>
            <a:lvl2pPr marL="753923" indent="0">
              <a:buNone/>
              <a:defRPr sz="3298" b="1"/>
            </a:lvl2pPr>
            <a:lvl3pPr marL="1507846" indent="0">
              <a:buNone/>
              <a:defRPr sz="2968" b="1"/>
            </a:lvl3pPr>
            <a:lvl4pPr marL="2261768" indent="0">
              <a:buNone/>
              <a:defRPr sz="2638" b="1"/>
            </a:lvl4pPr>
            <a:lvl5pPr marL="3015691" indent="0">
              <a:buNone/>
              <a:defRPr sz="2638" b="1"/>
            </a:lvl5pPr>
            <a:lvl6pPr marL="3769614" indent="0">
              <a:buNone/>
              <a:defRPr sz="2638" b="1"/>
            </a:lvl6pPr>
            <a:lvl7pPr marL="4523537" indent="0">
              <a:buNone/>
              <a:defRPr sz="2638" b="1"/>
            </a:lvl7pPr>
            <a:lvl8pPr marL="5277460" indent="0">
              <a:buNone/>
              <a:defRPr sz="2638" b="1"/>
            </a:lvl8pPr>
            <a:lvl9pPr marL="6031382" indent="0">
              <a:buNone/>
              <a:defRPr sz="2638" b="1"/>
            </a:lvl9pPr>
          </a:lstStyle>
          <a:p>
            <a:pPr lvl="0"/>
            <a:r>
              <a:rPr lang="en-US"/>
              <a:t>Edit Master text styles</a:t>
            </a:r>
          </a:p>
        </p:txBody>
      </p:sp>
      <p:sp>
        <p:nvSpPr>
          <p:cNvPr id="6" name="Content Placeholder 5"/>
          <p:cNvSpPr>
            <a:spLocks noGrp="1"/>
          </p:cNvSpPr>
          <p:nvPr>
            <p:ph sz="quarter" idx="4"/>
          </p:nvPr>
        </p:nvSpPr>
        <p:spPr>
          <a:xfrm>
            <a:off x="10177701" y="4131054"/>
            <a:ext cx="8546861" cy="60761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pPr defTabSz="1507846">
              <a:defRPr/>
            </a:pPr>
            <a:fld id="{EE5F766F-0940-4468-BC45-7AF3F46D6724}" type="datetimeFigureOut">
              <a:rPr lang="en-GB" smtClean="0">
                <a:solidFill>
                  <a:prstClr val="black">
                    <a:tint val="75000"/>
                  </a:prstClr>
                </a:solidFill>
              </a:rPr>
              <a:pPr defTabSz="1507846">
                <a:defRPr/>
              </a:pPr>
              <a:t>19/04/2024</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pPr defTabSz="1507846">
              <a:defRPr/>
            </a:pPr>
            <a:fld id="{CEBEE31B-16CF-4897-AD30-52E367057917}"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69170826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pPr defTabSz="1507846">
              <a:defRPr/>
            </a:pPr>
            <a:fld id="{EE5F766F-0940-4468-BC45-7AF3F46D6724}" type="datetimeFigureOut">
              <a:rPr lang="en-GB" smtClean="0">
                <a:solidFill>
                  <a:prstClr val="black">
                    <a:tint val="75000"/>
                  </a:prstClr>
                </a:solidFill>
              </a:rPr>
              <a:pPr defTabSz="1507846">
                <a:defRPr/>
              </a:pPr>
              <a:t>19/04/2024</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pPr defTabSz="1507846">
              <a:defRPr/>
            </a:pPr>
            <a:fld id="{CEBEE31B-16CF-4897-AD30-52E367057917}"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212964311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1507846">
              <a:defRPr/>
            </a:pPr>
            <a:fld id="{EE5F766F-0940-4468-BC45-7AF3F46D6724}" type="datetimeFigureOut">
              <a:rPr lang="en-GB" smtClean="0">
                <a:solidFill>
                  <a:prstClr val="black">
                    <a:tint val="75000"/>
                  </a:prstClr>
                </a:solidFill>
              </a:rPr>
              <a:pPr defTabSz="1507846">
                <a:defRPr/>
              </a:pPr>
              <a:t>19/04/2024</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defTabSz="1507846">
              <a:defRPr/>
            </a:pPr>
            <a:fld id="{CEBEE31B-16CF-4897-AD30-52E367057917}"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72462030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6" y="753957"/>
            <a:ext cx="6484095" cy="2638848"/>
          </a:xfrm>
        </p:spPr>
        <p:txBody>
          <a:bodyPr anchor="b"/>
          <a:lstStyle>
            <a:lvl1pPr>
              <a:defRPr sz="5277"/>
            </a:lvl1pPr>
          </a:lstStyle>
          <a:p>
            <a:r>
              <a:rPr lang="en-US"/>
              <a:t>Click to edit Master title style</a:t>
            </a:r>
            <a:endParaRPr lang="en-GB"/>
          </a:p>
        </p:txBody>
      </p:sp>
      <p:sp>
        <p:nvSpPr>
          <p:cNvPr id="3" name="Content Placeholder 2"/>
          <p:cNvSpPr>
            <a:spLocks noGrp="1"/>
          </p:cNvSpPr>
          <p:nvPr>
            <p:ph idx="1"/>
          </p:nvPr>
        </p:nvSpPr>
        <p:spPr>
          <a:xfrm>
            <a:off x="8546861" y="1628338"/>
            <a:ext cx="10177701" cy="8036969"/>
          </a:xfrm>
        </p:spPr>
        <p:txBody>
          <a:bodyPr/>
          <a:lstStyle>
            <a:lvl1pPr>
              <a:defRPr sz="5277"/>
            </a:lvl1pPr>
            <a:lvl2pPr>
              <a:defRPr sz="4617"/>
            </a:lvl2pPr>
            <a:lvl3pPr>
              <a:defRPr sz="3958"/>
            </a:lvl3pPr>
            <a:lvl4pPr>
              <a:defRPr sz="3298"/>
            </a:lvl4pPr>
            <a:lvl5pPr>
              <a:defRPr sz="3298"/>
            </a:lvl5pPr>
            <a:lvl6pPr>
              <a:defRPr sz="3298"/>
            </a:lvl6pPr>
            <a:lvl7pPr>
              <a:defRPr sz="3298"/>
            </a:lvl7pPr>
            <a:lvl8pPr>
              <a:defRPr sz="3298"/>
            </a:lvl8pPr>
            <a:lvl9pPr>
              <a:defRPr sz="3298"/>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1384776" y="3392805"/>
            <a:ext cx="6484095" cy="6285591"/>
          </a:xfrm>
        </p:spPr>
        <p:txBody>
          <a:bodyPr/>
          <a:lstStyle>
            <a:lvl1pPr marL="0" indent="0">
              <a:buNone/>
              <a:defRPr sz="2638"/>
            </a:lvl1pPr>
            <a:lvl2pPr marL="753923" indent="0">
              <a:buNone/>
              <a:defRPr sz="2309"/>
            </a:lvl2pPr>
            <a:lvl3pPr marL="1507846" indent="0">
              <a:buNone/>
              <a:defRPr sz="1979"/>
            </a:lvl3pPr>
            <a:lvl4pPr marL="2261768" indent="0">
              <a:buNone/>
              <a:defRPr sz="1649"/>
            </a:lvl4pPr>
            <a:lvl5pPr marL="3015691" indent="0">
              <a:buNone/>
              <a:defRPr sz="1649"/>
            </a:lvl5pPr>
            <a:lvl6pPr marL="3769614" indent="0">
              <a:buNone/>
              <a:defRPr sz="1649"/>
            </a:lvl6pPr>
            <a:lvl7pPr marL="4523537" indent="0">
              <a:buNone/>
              <a:defRPr sz="1649"/>
            </a:lvl7pPr>
            <a:lvl8pPr marL="5277460" indent="0">
              <a:buNone/>
              <a:defRPr sz="1649"/>
            </a:lvl8pPr>
            <a:lvl9pPr marL="6031382" indent="0">
              <a:buNone/>
              <a:defRPr sz="1649"/>
            </a:lvl9pPr>
          </a:lstStyle>
          <a:p>
            <a:pPr lvl="0"/>
            <a:r>
              <a:rPr lang="en-US"/>
              <a:t>Edit Master text styles</a:t>
            </a:r>
          </a:p>
        </p:txBody>
      </p:sp>
      <p:sp>
        <p:nvSpPr>
          <p:cNvPr id="5" name="Date Placeholder 4"/>
          <p:cNvSpPr>
            <a:spLocks noGrp="1"/>
          </p:cNvSpPr>
          <p:nvPr>
            <p:ph type="dt" sz="half" idx="10"/>
          </p:nvPr>
        </p:nvSpPr>
        <p:spPr/>
        <p:txBody>
          <a:bodyPr/>
          <a:lstStyle/>
          <a:p>
            <a:pPr defTabSz="1507846">
              <a:defRPr/>
            </a:pPr>
            <a:fld id="{EE5F766F-0940-4468-BC45-7AF3F46D6724}" type="datetimeFigureOut">
              <a:rPr lang="en-GB" smtClean="0">
                <a:solidFill>
                  <a:prstClr val="black">
                    <a:tint val="75000"/>
                  </a:prstClr>
                </a:solidFill>
              </a:rPr>
              <a:pPr defTabSz="1507846">
                <a:defRPr/>
              </a:pPr>
              <a:t>19/04/2024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507846">
              <a:defRPr/>
            </a:pPr>
            <a:fld id="{CEBEE31B-16CF-4897-AD30-52E367057917}"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65622258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6" y="753957"/>
            <a:ext cx="6484095" cy="2638848"/>
          </a:xfrm>
        </p:spPr>
        <p:txBody>
          <a:bodyPr anchor="b"/>
          <a:lstStyle>
            <a:lvl1pPr>
              <a:defRPr sz="5277"/>
            </a:lvl1pPr>
          </a:lstStyle>
          <a:p>
            <a:r>
              <a:rPr lang="en-US"/>
              <a:t>Click to edit Master title style</a:t>
            </a:r>
            <a:endParaRPr lang="en-GB"/>
          </a:p>
        </p:txBody>
      </p:sp>
      <p:sp>
        <p:nvSpPr>
          <p:cNvPr id="3" name="Picture Placeholder 2"/>
          <p:cNvSpPr>
            <a:spLocks noGrp="1"/>
          </p:cNvSpPr>
          <p:nvPr>
            <p:ph type="pic" idx="1"/>
          </p:nvPr>
        </p:nvSpPr>
        <p:spPr>
          <a:xfrm>
            <a:off x="8546861" y="1628338"/>
            <a:ext cx="10177701" cy="8036969"/>
          </a:xfrm>
        </p:spPr>
        <p:txBody>
          <a:bodyPr/>
          <a:lstStyle>
            <a:lvl1pPr marL="0" indent="0">
              <a:buNone/>
              <a:defRPr sz="5277"/>
            </a:lvl1pPr>
            <a:lvl2pPr marL="753923" indent="0">
              <a:buNone/>
              <a:defRPr sz="4617"/>
            </a:lvl2pPr>
            <a:lvl3pPr marL="1507846" indent="0">
              <a:buNone/>
              <a:defRPr sz="3958"/>
            </a:lvl3pPr>
            <a:lvl4pPr marL="2261768" indent="0">
              <a:buNone/>
              <a:defRPr sz="3298"/>
            </a:lvl4pPr>
            <a:lvl5pPr marL="3015691" indent="0">
              <a:buNone/>
              <a:defRPr sz="3298"/>
            </a:lvl5pPr>
            <a:lvl6pPr marL="3769614" indent="0">
              <a:buNone/>
              <a:defRPr sz="3298"/>
            </a:lvl6pPr>
            <a:lvl7pPr marL="4523537" indent="0">
              <a:buNone/>
              <a:defRPr sz="3298"/>
            </a:lvl7pPr>
            <a:lvl8pPr marL="5277460" indent="0">
              <a:buNone/>
              <a:defRPr sz="3298"/>
            </a:lvl8pPr>
            <a:lvl9pPr marL="6031382" indent="0">
              <a:buNone/>
              <a:defRPr sz="3298"/>
            </a:lvl9pPr>
          </a:lstStyle>
          <a:p>
            <a:endParaRPr lang="en-GB"/>
          </a:p>
        </p:txBody>
      </p:sp>
      <p:sp>
        <p:nvSpPr>
          <p:cNvPr id="4" name="Text Placeholder 3"/>
          <p:cNvSpPr>
            <a:spLocks noGrp="1"/>
          </p:cNvSpPr>
          <p:nvPr>
            <p:ph type="body" sz="half" idx="2"/>
          </p:nvPr>
        </p:nvSpPr>
        <p:spPr>
          <a:xfrm>
            <a:off x="1384776" y="3392805"/>
            <a:ext cx="6484095" cy="6285591"/>
          </a:xfrm>
        </p:spPr>
        <p:txBody>
          <a:bodyPr/>
          <a:lstStyle>
            <a:lvl1pPr marL="0" indent="0">
              <a:buNone/>
              <a:defRPr sz="2638"/>
            </a:lvl1pPr>
            <a:lvl2pPr marL="753923" indent="0">
              <a:buNone/>
              <a:defRPr sz="2309"/>
            </a:lvl2pPr>
            <a:lvl3pPr marL="1507846" indent="0">
              <a:buNone/>
              <a:defRPr sz="1979"/>
            </a:lvl3pPr>
            <a:lvl4pPr marL="2261768" indent="0">
              <a:buNone/>
              <a:defRPr sz="1649"/>
            </a:lvl4pPr>
            <a:lvl5pPr marL="3015691" indent="0">
              <a:buNone/>
              <a:defRPr sz="1649"/>
            </a:lvl5pPr>
            <a:lvl6pPr marL="3769614" indent="0">
              <a:buNone/>
              <a:defRPr sz="1649"/>
            </a:lvl6pPr>
            <a:lvl7pPr marL="4523537" indent="0">
              <a:buNone/>
              <a:defRPr sz="1649"/>
            </a:lvl7pPr>
            <a:lvl8pPr marL="5277460" indent="0">
              <a:buNone/>
              <a:defRPr sz="1649"/>
            </a:lvl8pPr>
            <a:lvl9pPr marL="6031382" indent="0">
              <a:buNone/>
              <a:defRPr sz="1649"/>
            </a:lvl9pPr>
          </a:lstStyle>
          <a:p>
            <a:pPr lvl="0"/>
            <a:r>
              <a:rPr lang="en-US"/>
              <a:t>Edit Master text styles</a:t>
            </a:r>
          </a:p>
        </p:txBody>
      </p:sp>
      <p:sp>
        <p:nvSpPr>
          <p:cNvPr id="5" name="Date Placeholder 4"/>
          <p:cNvSpPr>
            <a:spLocks noGrp="1"/>
          </p:cNvSpPr>
          <p:nvPr>
            <p:ph type="dt" sz="half" idx="10"/>
          </p:nvPr>
        </p:nvSpPr>
        <p:spPr/>
        <p:txBody>
          <a:bodyPr/>
          <a:lstStyle/>
          <a:p>
            <a:pPr defTabSz="1507846">
              <a:defRPr/>
            </a:pPr>
            <a:fld id="{EE5F766F-0940-4468-BC45-7AF3F46D6724}" type="datetimeFigureOut">
              <a:rPr lang="en-GB" smtClean="0">
                <a:solidFill>
                  <a:prstClr val="black">
                    <a:tint val="75000"/>
                  </a:prstClr>
                </a:solidFill>
              </a:rPr>
              <a:pPr defTabSz="1507846">
                <a:defRPr/>
              </a:pPr>
              <a:t>19/04/2024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507846">
              <a:defRPr/>
            </a:pPr>
            <a:fld id="{CEBEE31B-16CF-4897-AD30-52E367057917}"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371062910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defTabSz="1507846">
              <a:defRPr/>
            </a:pPr>
            <a:fld id="{EE5F766F-0940-4468-BC45-7AF3F46D6724}" type="datetimeFigureOut">
              <a:rPr lang="en-GB" smtClean="0">
                <a:solidFill>
                  <a:prstClr val="black">
                    <a:tint val="75000"/>
                  </a:prstClr>
                </a:solidFill>
              </a:rPr>
              <a:pPr defTabSz="1507846">
                <a:defRPr/>
              </a:pPr>
              <a:t>19/04/2024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defRPr/>
            </a:pPr>
            <a:fld id="{CEBEE31B-16CF-4897-AD30-52E367057917}"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172898441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4386996" y="602118"/>
            <a:ext cx="4334947" cy="9584151"/>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1382157" y="602118"/>
            <a:ext cx="12753538" cy="958415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defTabSz="1507846">
              <a:defRPr/>
            </a:pPr>
            <a:fld id="{EE5F766F-0940-4468-BC45-7AF3F46D6724}" type="datetimeFigureOut">
              <a:rPr lang="en-GB" smtClean="0">
                <a:solidFill>
                  <a:prstClr val="black">
                    <a:tint val="75000"/>
                  </a:prstClr>
                </a:solidFill>
              </a:rPr>
              <a:pPr defTabSz="1507846">
                <a:defRPr/>
              </a:pPr>
              <a:t>19/04/2024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defRPr/>
            </a:pPr>
            <a:fld id="{CEBEE31B-16CF-4897-AD30-52E367057917}"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1173890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1D8BD707-D9CF-40AE-B4C6-C98DA3205C09}" type="datetimeFigureOut">
              <a:rPr lang="en-US" smtClean="0"/>
              <a:pPr/>
              <a:t>4/19/2024</a:t>
            </a:fld>
            <a:endParaRPr lang="en-US"/>
          </a:p>
        </p:txBody>
      </p:sp>
      <p:sp>
        <p:nvSpPr>
          <p:cNvPr id="3" name="Footer Placeholder 2"/>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endParaRPr lang="en-GB"/>
          </a:p>
        </p:txBody>
      </p:sp>
      <p:sp>
        <p:nvSpPr>
          <p:cNvPr id="4" name="Slide Number Placeholder 3"/>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B6F15528-21DE-4FAA-801E-634DDDAF4B2B}" type="slidenum">
              <a:rPr lang="en-GB" smtClean="0"/>
              <a:pPr/>
              <a:t>‹#›</a:t>
            </a:fld>
            <a:endParaRPr lang="en-GB"/>
          </a:p>
        </p:txBody>
      </p:sp>
    </p:spTree>
    <p:extLst>
      <p:ext uri="{BB962C8B-B14F-4D97-AF65-F5344CB8AC3E}">
        <p14:creationId xmlns:p14="http://schemas.microsoft.com/office/powerpoint/2010/main" val="31784067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6" y="753957"/>
            <a:ext cx="6484095" cy="2638848"/>
          </a:xfrm>
        </p:spPr>
        <p:txBody>
          <a:bodyPr anchor="b"/>
          <a:lstStyle>
            <a:lvl1pPr>
              <a:defRPr sz="5277"/>
            </a:lvl1pPr>
          </a:lstStyle>
          <a:p>
            <a:r>
              <a:rPr lang="en-US"/>
              <a:t>Click to edit Master title style</a:t>
            </a:r>
            <a:endParaRPr lang="en-US" dirty="0"/>
          </a:p>
        </p:txBody>
      </p:sp>
      <p:sp>
        <p:nvSpPr>
          <p:cNvPr id="3" name="Content Placeholder 2"/>
          <p:cNvSpPr>
            <a:spLocks noGrp="1"/>
          </p:cNvSpPr>
          <p:nvPr>
            <p:ph idx="1"/>
          </p:nvPr>
        </p:nvSpPr>
        <p:spPr>
          <a:xfrm>
            <a:off x="8546861" y="1628338"/>
            <a:ext cx="10177701" cy="8036969"/>
          </a:xfrm>
        </p:spPr>
        <p:txBody>
          <a:bodyPr/>
          <a:lstStyle>
            <a:lvl1pPr>
              <a:defRPr sz="5277"/>
            </a:lvl1pPr>
            <a:lvl2pPr>
              <a:defRPr sz="4617"/>
            </a:lvl2pPr>
            <a:lvl3pPr>
              <a:defRPr sz="3958"/>
            </a:lvl3pPr>
            <a:lvl4pPr>
              <a:defRPr sz="3298"/>
            </a:lvl4pPr>
            <a:lvl5pPr>
              <a:defRPr sz="3298"/>
            </a:lvl5pPr>
            <a:lvl6pPr>
              <a:defRPr sz="3298"/>
            </a:lvl6pPr>
            <a:lvl7pPr>
              <a:defRPr sz="3298"/>
            </a:lvl7pPr>
            <a:lvl8pPr>
              <a:defRPr sz="3298"/>
            </a:lvl8pPr>
            <a:lvl9pPr>
              <a:defRPr sz="3298"/>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384776" y="3392805"/>
            <a:ext cx="6484095" cy="6285591"/>
          </a:xfrm>
        </p:spPr>
        <p:txBody>
          <a:bodyPr/>
          <a:lstStyle>
            <a:lvl1pPr marL="0" indent="0">
              <a:buNone/>
              <a:defRPr sz="2638"/>
            </a:lvl1pPr>
            <a:lvl2pPr marL="753923" indent="0">
              <a:buNone/>
              <a:defRPr sz="2309"/>
            </a:lvl2pPr>
            <a:lvl3pPr marL="1507846" indent="0">
              <a:buNone/>
              <a:defRPr sz="1979"/>
            </a:lvl3pPr>
            <a:lvl4pPr marL="2261768" indent="0">
              <a:buNone/>
              <a:defRPr sz="1649"/>
            </a:lvl4pPr>
            <a:lvl5pPr marL="3015691" indent="0">
              <a:buNone/>
              <a:defRPr sz="1649"/>
            </a:lvl5pPr>
            <a:lvl6pPr marL="3769614" indent="0">
              <a:buNone/>
              <a:defRPr sz="1649"/>
            </a:lvl6pPr>
            <a:lvl7pPr marL="4523537" indent="0">
              <a:buNone/>
              <a:defRPr sz="1649"/>
            </a:lvl7pPr>
            <a:lvl8pPr marL="5277460" indent="0">
              <a:buNone/>
              <a:defRPr sz="1649"/>
            </a:lvl8pPr>
            <a:lvl9pPr marL="6031382" indent="0">
              <a:buNone/>
              <a:defRPr sz="1649"/>
            </a:lvl9pPr>
          </a:lstStyle>
          <a:p>
            <a:pPr lvl="0"/>
            <a:r>
              <a:rPr lang="en-US"/>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1D8BD707-D9CF-40AE-B4C6-C98DA3205C09}" type="datetimeFigureOut">
              <a:rPr lang="en-US" smtClean="0"/>
              <a:pPr/>
              <a:t>4/19/2024</a:t>
            </a:fld>
            <a:endParaRPr lang="en-US" dirty="0"/>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endParaRPr lang="en-GB"/>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B6F15528-21DE-4FAA-801E-634DDDAF4B2B}" type="slidenum">
              <a:rPr lang="en-GB" smtClean="0"/>
              <a:pPr/>
              <a:t>‹#›</a:t>
            </a:fld>
            <a:endParaRPr lang="en-GB"/>
          </a:p>
        </p:txBody>
      </p:sp>
    </p:spTree>
    <p:extLst>
      <p:ext uri="{BB962C8B-B14F-4D97-AF65-F5344CB8AC3E}">
        <p14:creationId xmlns:p14="http://schemas.microsoft.com/office/powerpoint/2010/main" val="35516597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6" y="753957"/>
            <a:ext cx="6484095" cy="2638848"/>
          </a:xfrm>
        </p:spPr>
        <p:txBody>
          <a:bodyPr anchor="b"/>
          <a:lstStyle>
            <a:lvl1pPr>
              <a:defRPr sz="5277"/>
            </a:lvl1pPr>
          </a:lstStyle>
          <a:p>
            <a:r>
              <a:rPr lang="en-US"/>
              <a:t>Click to edit Master title style</a:t>
            </a:r>
            <a:endParaRPr lang="en-US" dirty="0"/>
          </a:p>
        </p:txBody>
      </p:sp>
      <p:sp>
        <p:nvSpPr>
          <p:cNvPr id="3" name="Picture Placeholder 2"/>
          <p:cNvSpPr>
            <a:spLocks noGrp="1" noChangeAspect="1"/>
          </p:cNvSpPr>
          <p:nvPr>
            <p:ph type="pic" idx="1"/>
          </p:nvPr>
        </p:nvSpPr>
        <p:spPr>
          <a:xfrm>
            <a:off x="8546861" y="1628338"/>
            <a:ext cx="10177701" cy="8036969"/>
          </a:xfrm>
        </p:spPr>
        <p:txBody>
          <a:bodyPr anchor="t"/>
          <a:lstStyle>
            <a:lvl1pPr marL="0" indent="0">
              <a:buNone/>
              <a:defRPr sz="5277"/>
            </a:lvl1pPr>
            <a:lvl2pPr marL="753923" indent="0">
              <a:buNone/>
              <a:defRPr sz="4617"/>
            </a:lvl2pPr>
            <a:lvl3pPr marL="1507846" indent="0">
              <a:buNone/>
              <a:defRPr sz="3958"/>
            </a:lvl3pPr>
            <a:lvl4pPr marL="2261768" indent="0">
              <a:buNone/>
              <a:defRPr sz="3298"/>
            </a:lvl4pPr>
            <a:lvl5pPr marL="3015691" indent="0">
              <a:buNone/>
              <a:defRPr sz="3298"/>
            </a:lvl5pPr>
            <a:lvl6pPr marL="3769614" indent="0">
              <a:buNone/>
              <a:defRPr sz="3298"/>
            </a:lvl6pPr>
            <a:lvl7pPr marL="4523537" indent="0">
              <a:buNone/>
              <a:defRPr sz="3298"/>
            </a:lvl7pPr>
            <a:lvl8pPr marL="5277460" indent="0">
              <a:buNone/>
              <a:defRPr sz="3298"/>
            </a:lvl8pPr>
            <a:lvl9pPr marL="6031382" indent="0">
              <a:buNone/>
              <a:defRPr sz="3298"/>
            </a:lvl9pPr>
          </a:lstStyle>
          <a:p>
            <a:r>
              <a:rPr lang="en-US"/>
              <a:t>Click icon to add picture</a:t>
            </a:r>
            <a:endParaRPr lang="en-US" dirty="0"/>
          </a:p>
        </p:txBody>
      </p:sp>
      <p:sp>
        <p:nvSpPr>
          <p:cNvPr id="4" name="Text Placeholder 3"/>
          <p:cNvSpPr>
            <a:spLocks noGrp="1"/>
          </p:cNvSpPr>
          <p:nvPr>
            <p:ph type="body" sz="half" idx="2"/>
          </p:nvPr>
        </p:nvSpPr>
        <p:spPr>
          <a:xfrm>
            <a:off x="1384776" y="3392805"/>
            <a:ext cx="6484095" cy="6285591"/>
          </a:xfrm>
        </p:spPr>
        <p:txBody>
          <a:bodyPr/>
          <a:lstStyle>
            <a:lvl1pPr marL="0" indent="0">
              <a:buNone/>
              <a:defRPr sz="2638"/>
            </a:lvl1pPr>
            <a:lvl2pPr marL="753923" indent="0">
              <a:buNone/>
              <a:defRPr sz="2309"/>
            </a:lvl2pPr>
            <a:lvl3pPr marL="1507846" indent="0">
              <a:buNone/>
              <a:defRPr sz="1979"/>
            </a:lvl3pPr>
            <a:lvl4pPr marL="2261768" indent="0">
              <a:buNone/>
              <a:defRPr sz="1649"/>
            </a:lvl4pPr>
            <a:lvl5pPr marL="3015691" indent="0">
              <a:buNone/>
              <a:defRPr sz="1649"/>
            </a:lvl5pPr>
            <a:lvl6pPr marL="3769614" indent="0">
              <a:buNone/>
              <a:defRPr sz="1649"/>
            </a:lvl6pPr>
            <a:lvl7pPr marL="4523537" indent="0">
              <a:buNone/>
              <a:defRPr sz="1649"/>
            </a:lvl7pPr>
            <a:lvl8pPr marL="5277460" indent="0">
              <a:buNone/>
              <a:defRPr sz="1649"/>
            </a:lvl8pPr>
            <a:lvl9pPr marL="6031382" indent="0">
              <a:buNone/>
              <a:defRPr sz="1649"/>
            </a:lvl9pPr>
          </a:lstStyle>
          <a:p>
            <a:pPr lvl="0"/>
            <a:r>
              <a:rPr lang="en-US"/>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1D8BD707-D9CF-40AE-B4C6-C98DA3205C09}" type="datetimeFigureOut">
              <a:rPr lang="en-US" smtClean="0"/>
              <a:pPr/>
              <a:t>4/19/2024</a:t>
            </a:fld>
            <a:endParaRPr lang="en-US"/>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endParaRPr lang="en-GB"/>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B6F15528-21DE-4FAA-801E-634DDDAF4B2B}" type="slidenum">
              <a:rPr lang="en-GB" smtClean="0"/>
              <a:pPr/>
              <a:t>‹#›</a:t>
            </a:fld>
            <a:endParaRPr lang="en-GB"/>
          </a:p>
        </p:txBody>
      </p:sp>
    </p:spTree>
    <p:extLst>
      <p:ext uri="{BB962C8B-B14F-4D97-AF65-F5344CB8AC3E}">
        <p14:creationId xmlns:p14="http://schemas.microsoft.com/office/powerpoint/2010/main" val="34947721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82157" y="602119"/>
            <a:ext cx="17339786" cy="218595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382157" y="3010591"/>
            <a:ext cx="17339786" cy="717567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82157" y="10482093"/>
            <a:ext cx="4523423" cy="602118"/>
          </a:xfrm>
          <a:prstGeom prst="rect">
            <a:avLst/>
          </a:prstGeom>
        </p:spPr>
        <p:txBody>
          <a:bodyPr vert="horz" lIns="91440" tIns="45720" rIns="91440" bIns="45720" rtlCol="0" anchor="ctr"/>
          <a:lstStyle>
            <a:lvl1pPr algn="l">
              <a:defRPr sz="1979">
                <a:solidFill>
                  <a:schemeClr val="tx1">
                    <a:tint val="75000"/>
                  </a:schemeClr>
                </a:solidFill>
                <a:latin typeface="Calibri" panose="020F0502020204030204" pitchFamily="34" charset="0"/>
                <a:cs typeface="Calibri" panose="020F0502020204030204" pitchFamily="34" charset="0"/>
              </a:defRPr>
            </a:lvl1pPr>
          </a:lstStyle>
          <a:p>
            <a:fld id="{1D8BD707-D9CF-40AE-B4C6-C98DA3205C09}" type="datetimeFigureOut">
              <a:rPr lang="en-US" smtClean="0"/>
              <a:pPr/>
              <a:t>4/19/2024</a:t>
            </a:fld>
            <a:endParaRPr lang="en-US" dirty="0"/>
          </a:p>
        </p:txBody>
      </p:sp>
      <p:sp>
        <p:nvSpPr>
          <p:cNvPr id="5" name="Footer Placeholder 4"/>
          <p:cNvSpPr>
            <a:spLocks noGrp="1"/>
          </p:cNvSpPr>
          <p:nvPr>
            <p:ph type="ftr" sz="quarter" idx="3"/>
          </p:nvPr>
        </p:nvSpPr>
        <p:spPr>
          <a:xfrm>
            <a:off x="6659483" y="10482093"/>
            <a:ext cx="6785134" cy="602118"/>
          </a:xfrm>
          <a:prstGeom prst="rect">
            <a:avLst/>
          </a:prstGeom>
        </p:spPr>
        <p:txBody>
          <a:bodyPr vert="horz" lIns="91440" tIns="45720" rIns="91440" bIns="45720" rtlCol="0" anchor="ctr"/>
          <a:lstStyle>
            <a:lvl1pPr algn="ctr">
              <a:defRPr sz="1979">
                <a:solidFill>
                  <a:schemeClr val="tx1">
                    <a:tint val="75000"/>
                  </a:schemeClr>
                </a:solidFill>
                <a:latin typeface="Calibri" panose="020F0502020204030204" pitchFamily="34" charset="0"/>
                <a:cs typeface="Calibri" panose="020F0502020204030204" pitchFamily="34" charset="0"/>
              </a:defRPr>
            </a:lvl1pPr>
          </a:lstStyle>
          <a:p>
            <a:endParaRPr lang="en-GB" dirty="0"/>
          </a:p>
        </p:txBody>
      </p:sp>
      <p:sp>
        <p:nvSpPr>
          <p:cNvPr id="6" name="Slide Number Placeholder 5"/>
          <p:cNvSpPr>
            <a:spLocks noGrp="1"/>
          </p:cNvSpPr>
          <p:nvPr>
            <p:ph type="sldNum" sz="quarter" idx="4"/>
          </p:nvPr>
        </p:nvSpPr>
        <p:spPr>
          <a:xfrm>
            <a:off x="14198520" y="10482093"/>
            <a:ext cx="4523423" cy="602118"/>
          </a:xfrm>
          <a:prstGeom prst="rect">
            <a:avLst/>
          </a:prstGeom>
        </p:spPr>
        <p:txBody>
          <a:bodyPr vert="horz" lIns="91440" tIns="45720" rIns="91440" bIns="45720" rtlCol="0" anchor="ctr"/>
          <a:lstStyle>
            <a:lvl1pPr algn="r">
              <a:defRPr sz="1979">
                <a:solidFill>
                  <a:schemeClr val="tx1">
                    <a:tint val="75000"/>
                  </a:schemeClr>
                </a:solidFill>
                <a:latin typeface="Calibri" panose="020F0502020204030204" pitchFamily="34" charset="0"/>
                <a:cs typeface="Calibri" panose="020F0502020204030204" pitchFamily="34" charset="0"/>
              </a:defRPr>
            </a:lvl1pPr>
          </a:lstStyle>
          <a:p>
            <a:fld id="{B6F15528-21DE-4FAA-801E-634DDDAF4B2B}" type="slidenum">
              <a:rPr lang="en-GB" smtClean="0"/>
              <a:pPr/>
              <a:t>‹#›</a:t>
            </a:fld>
            <a:endParaRPr lang="en-GB" dirty="0"/>
          </a:p>
        </p:txBody>
      </p:sp>
      <p:pic>
        <p:nvPicPr>
          <p:cNvPr id="7" name="Picture 6">
            <a:extLst>
              <a:ext uri="{FF2B5EF4-FFF2-40B4-BE49-F238E27FC236}">
                <a16:creationId xmlns:a16="http://schemas.microsoft.com/office/drawing/2014/main" id="{15D0A0B7-B72F-0645-9E36-A4A9FEF7E163}"/>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p:blipFill>
        <p:spPr>
          <a:xfrm>
            <a:off x="-10431" y="-5535"/>
            <a:ext cx="20104023" cy="173810"/>
          </a:xfrm>
          <a:prstGeom prst="rect">
            <a:avLst/>
          </a:prstGeom>
        </p:spPr>
      </p:pic>
    </p:spTree>
    <p:extLst>
      <p:ext uri="{BB962C8B-B14F-4D97-AF65-F5344CB8AC3E}">
        <p14:creationId xmlns:p14="http://schemas.microsoft.com/office/powerpoint/2010/main" val="1694084067"/>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Lst>
  <p:txStyles>
    <p:titleStyle>
      <a:lvl1pPr algn="l" defTabSz="1507846" rtl="0" eaLnBrk="1" latinLnBrk="0" hangingPunct="1">
        <a:lnSpc>
          <a:spcPct val="90000"/>
        </a:lnSpc>
        <a:spcBef>
          <a:spcPct val="0"/>
        </a:spcBef>
        <a:buNone/>
        <a:defRPr sz="7256" b="1" i="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p:titleStyle>
    <p:body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p:bodyStyle>
    <p:otherStyle>
      <a:defPPr>
        <a:defRPr lang="en-US"/>
      </a:defPPr>
      <a:lvl1pPr marL="0" algn="l" defTabSz="1507846" rtl="0" eaLnBrk="1" latinLnBrk="0" hangingPunct="1">
        <a:defRPr sz="2968" kern="1200">
          <a:solidFill>
            <a:schemeClr val="tx1"/>
          </a:solidFill>
          <a:latin typeface="+mn-lt"/>
          <a:ea typeface="+mn-ea"/>
          <a:cs typeface="+mn-cs"/>
        </a:defRPr>
      </a:lvl1pPr>
      <a:lvl2pPr marL="753923" algn="l" defTabSz="1507846" rtl="0" eaLnBrk="1" latinLnBrk="0" hangingPunct="1">
        <a:defRPr sz="2968" kern="1200">
          <a:solidFill>
            <a:schemeClr val="tx1"/>
          </a:solidFill>
          <a:latin typeface="+mn-lt"/>
          <a:ea typeface="+mn-ea"/>
          <a:cs typeface="+mn-cs"/>
        </a:defRPr>
      </a:lvl2pPr>
      <a:lvl3pPr marL="1507846" algn="l" defTabSz="1507846" rtl="0" eaLnBrk="1" latinLnBrk="0" hangingPunct="1">
        <a:defRPr sz="2968" kern="1200">
          <a:solidFill>
            <a:schemeClr val="tx1"/>
          </a:solidFill>
          <a:latin typeface="+mn-lt"/>
          <a:ea typeface="+mn-ea"/>
          <a:cs typeface="+mn-cs"/>
        </a:defRPr>
      </a:lvl3pPr>
      <a:lvl4pPr marL="2261768" algn="l" defTabSz="1507846" rtl="0" eaLnBrk="1" latinLnBrk="0" hangingPunct="1">
        <a:defRPr sz="2968" kern="1200">
          <a:solidFill>
            <a:schemeClr val="tx1"/>
          </a:solidFill>
          <a:latin typeface="+mn-lt"/>
          <a:ea typeface="+mn-ea"/>
          <a:cs typeface="+mn-cs"/>
        </a:defRPr>
      </a:lvl4pPr>
      <a:lvl5pPr marL="3015691" algn="l" defTabSz="1507846" rtl="0" eaLnBrk="1" latinLnBrk="0" hangingPunct="1">
        <a:defRPr sz="2968" kern="1200">
          <a:solidFill>
            <a:schemeClr val="tx1"/>
          </a:solidFill>
          <a:latin typeface="+mn-lt"/>
          <a:ea typeface="+mn-ea"/>
          <a:cs typeface="+mn-cs"/>
        </a:defRPr>
      </a:lvl5pPr>
      <a:lvl6pPr marL="3769614" algn="l" defTabSz="1507846" rtl="0" eaLnBrk="1" latinLnBrk="0" hangingPunct="1">
        <a:defRPr sz="2968" kern="1200">
          <a:solidFill>
            <a:schemeClr val="tx1"/>
          </a:solidFill>
          <a:latin typeface="+mn-lt"/>
          <a:ea typeface="+mn-ea"/>
          <a:cs typeface="+mn-cs"/>
        </a:defRPr>
      </a:lvl6pPr>
      <a:lvl7pPr marL="4523537" algn="l" defTabSz="1507846" rtl="0" eaLnBrk="1" latinLnBrk="0" hangingPunct="1">
        <a:defRPr sz="2968" kern="1200">
          <a:solidFill>
            <a:schemeClr val="tx1"/>
          </a:solidFill>
          <a:latin typeface="+mn-lt"/>
          <a:ea typeface="+mn-ea"/>
          <a:cs typeface="+mn-cs"/>
        </a:defRPr>
      </a:lvl7pPr>
      <a:lvl8pPr marL="5277460" algn="l" defTabSz="1507846" rtl="0" eaLnBrk="1" latinLnBrk="0" hangingPunct="1">
        <a:defRPr sz="2968" kern="1200">
          <a:solidFill>
            <a:schemeClr val="tx1"/>
          </a:solidFill>
          <a:latin typeface="+mn-lt"/>
          <a:ea typeface="+mn-ea"/>
          <a:cs typeface="+mn-cs"/>
        </a:defRPr>
      </a:lvl8pPr>
      <a:lvl9pPr marL="6031382" algn="l" defTabSz="1507846" rtl="0" eaLnBrk="1" latinLnBrk="0" hangingPunct="1">
        <a:defRPr sz="2968"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82160" y="602119"/>
            <a:ext cx="17339786" cy="2185952"/>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1382160" y="3010591"/>
            <a:ext cx="17339786" cy="717567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1382158" y="10482095"/>
            <a:ext cx="4523423" cy="602118"/>
          </a:xfrm>
          <a:prstGeom prst="rect">
            <a:avLst/>
          </a:prstGeom>
        </p:spPr>
        <p:txBody>
          <a:bodyPr vert="horz" lIns="91440" tIns="45720" rIns="91440" bIns="45720" rtlCol="0" anchor="ctr"/>
          <a:lstStyle>
            <a:lvl1pPr algn="l">
              <a:defRPr sz="1979">
                <a:solidFill>
                  <a:schemeClr val="tx1">
                    <a:tint val="75000"/>
                  </a:schemeClr>
                </a:solidFill>
              </a:defRPr>
            </a:lvl1pPr>
          </a:lstStyle>
          <a:p>
            <a:pPr defTabSz="1507846">
              <a:defRPr/>
            </a:pPr>
            <a:fld id="{B7938270-B965-4555-B3AA-0F5AC3140255}" type="datetimeFigureOut">
              <a:rPr lang="en-GB" smtClean="0">
                <a:solidFill>
                  <a:prstClr val="black">
                    <a:tint val="75000"/>
                  </a:prstClr>
                </a:solidFill>
              </a:rPr>
              <a:pPr defTabSz="1507846">
                <a:defRPr/>
              </a:pPr>
              <a:t>19/04/2024</a:t>
            </a:fld>
            <a:endParaRPr lang="en-GB">
              <a:solidFill>
                <a:prstClr val="black">
                  <a:tint val="75000"/>
                </a:prstClr>
              </a:solidFill>
            </a:endParaRPr>
          </a:p>
        </p:txBody>
      </p:sp>
      <p:sp>
        <p:nvSpPr>
          <p:cNvPr id="5" name="Footer Placeholder 4"/>
          <p:cNvSpPr>
            <a:spLocks noGrp="1"/>
          </p:cNvSpPr>
          <p:nvPr>
            <p:ph type="ftr" sz="quarter" idx="3"/>
          </p:nvPr>
        </p:nvSpPr>
        <p:spPr>
          <a:xfrm>
            <a:off x="6659486" y="10482095"/>
            <a:ext cx="6785134" cy="602118"/>
          </a:xfrm>
          <a:prstGeom prst="rect">
            <a:avLst/>
          </a:prstGeom>
        </p:spPr>
        <p:txBody>
          <a:bodyPr vert="horz" lIns="91440" tIns="45720" rIns="91440" bIns="45720" rtlCol="0" anchor="ctr"/>
          <a:lstStyle>
            <a:lvl1pPr algn="ctr">
              <a:defRPr sz="1979">
                <a:solidFill>
                  <a:schemeClr val="tx1">
                    <a:tint val="75000"/>
                  </a:schemeClr>
                </a:solidFill>
              </a:defRPr>
            </a:lvl1pPr>
          </a:lstStyle>
          <a:p>
            <a:pPr defTabSz="1507846">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14198522" y="10482095"/>
            <a:ext cx="4523423" cy="602118"/>
          </a:xfrm>
          <a:prstGeom prst="rect">
            <a:avLst/>
          </a:prstGeom>
        </p:spPr>
        <p:txBody>
          <a:bodyPr vert="horz" lIns="91440" tIns="45720" rIns="91440" bIns="45720" rtlCol="0" anchor="ctr"/>
          <a:lstStyle>
            <a:lvl1pPr algn="r">
              <a:defRPr sz="1979">
                <a:solidFill>
                  <a:schemeClr val="tx1">
                    <a:tint val="75000"/>
                  </a:schemeClr>
                </a:solidFill>
              </a:defRPr>
            </a:lvl1p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1109373919"/>
      </p:ext>
    </p:extLst>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Lst>
  <p:txStyles>
    <p:titleStyle>
      <a:lvl1pPr algn="l" defTabSz="1507864" rtl="0" eaLnBrk="1" latinLnBrk="0" hangingPunct="1">
        <a:lnSpc>
          <a:spcPct val="90000"/>
        </a:lnSpc>
        <a:spcBef>
          <a:spcPct val="0"/>
        </a:spcBef>
        <a:buNone/>
        <a:defRPr sz="7256" kern="1200">
          <a:solidFill>
            <a:schemeClr val="tx1"/>
          </a:solidFill>
          <a:latin typeface="+mj-lt"/>
          <a:ea typeface="+mj-ea"/>
          <a:cs typeface="+mj-cs"/>
        </a:defRPr>
      </a:lvl1pPr>
    </p:titleStyle>
    <p:bodyStyle>
      <a:lvl1pPr marL="376968" indent="-376968" algn="l" defTabSz="1507864" rtl="0" eaLnBrk="1" latinLnBrk="0" hangingPunct="1">
        <a:lnSpc>
          <a:spcPct val="90000"/>
        </a:lnSpc>
        <a:spcBef>
          <a:spcPts val="1651"/>
        </a:spcBef>
        <a:buFont typeface="Arial" panose="020B0604020202020204" pitchFamily="34" charset="0"/>
        <a:buChar char="•"/>
        <a:defRPr sz="4617" kern="1200">
          <a:solidFill>
            <a:schemeClr val="tx1"/>
          </a:solidFill>
          <a:latin typeface="+mn-lt"/>
          <a:ea typeface="+mn-ea"/>
          <a:cs typeface="+mn-cs"/>
        </a:defRPr>
      </a:lvl1pPr>
      <a:lvl2pPr marL="1130899" indent="-376968" algn="l" defTabSz="1507864" rtl="0" eaLnBrk="1" latinLnBrk="0" hangingPunct="1">
        <a:lnSpc>
          <a:spcPct val="90000"/>
        </a:lnSpc>
        <a:spcBef>
          <a:spcPts val="824"/>
        </a:spcBef>
        <a:buFont typeface="Arial" panose="020B0604020202020204" pitchFamily="34" charset="0"/>
        <a:buChar char="•"/>
        <a:defRPr sz="3958" kern="1200">
          <a:solidFill>
            <a:schemeClr val="tx1"/>
          </a:solidFill>
          <a:latin typeface="+mn-lt"/>
          <a:ea typeface="+mn-ea"/>
          <a:cs typeface="+mn-cs"/>
        </a:defRPr>
      </a:lvl2pPr>
      <a:lvl3pPr marL="1884832" indent="-376968" algn="l" defTabSz="1507864" rtl="0" eaLnBrk="1" latinLnBrk="0" hangingPunct="1">
        <a:lnSpc>
          <a:spcPct val="90000"/>
        </a:lnSpc>
        <a:spcBef>
          <a:spcPts val="824"/>
        </a:spcBef>
        <a:buFont typeface="Arial" panose="020B0604020202020204" pitchFamily="34" charset="0"/>
        <a:buChar char="•"/>
        <a:defRPr sz="3298" kern="1200">
          <a:solidFill>
            <a:schemeClr val="tx1"/>
          </a:solidFill>
          <a:latin typeface="+mn-lt"/>
          <a:ea typeface="+mn-ea"/>
          <a:cs typeface="+mn-cs"/>
        </a:defRPr>
      </a:lvl3pPr>
      <a:lvl4pPr marL="2638764"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4pPr>
      <a:lvl5pPr marL="3392697"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5pPr>
      <a:lvl6pPr marL="4146628"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6pPr>
      <a:lvl7pPr marL="4900561"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7pPr>
      <a:lvl8pPr marL="5654494"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8pPr>
      <a:lvl9pPr marL="6408425"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9pPr>
    </p:bodyStyle>
    <p:otherStyle>
      <a:defPPr>
        <a:defRPr lang="en-US"/>
      </a:defPPr>
      <a:lvl1pPr marL="0" algn="l" defTabSz="1507864" rtl="0" eaLnBrk="1" latinLnBrk="0" hangingPunct="1">
        <a:defRPr sz="2970" kern="1200">
          <a:solidFill>
            <a:schemeClr val="tx1"/>
          </a:solidFill>
          <a:latin typeface="+mn-lt"/>
          <a:ea typeface="+mn-ea"/>
          <a:cs typeface="+mn-cs"/>
        </a:defRPr>
      </a:lvl1pPr>
      <a:lvl2pPr marL="753933" algn="l" defTabSz="1507864" rtl="0" eaLnBrk="1" latinLnBrk="0" hangingPunct="1">
        <a:defRPr sz="2970" kern="1200">
          <a:solidFill>
            <a:schemeClr val="tx1"/>
          </a:solidFill>
          <a:latin typeface="+mn-lt"/>
          <a:ea typeface="+mn-ea"/>
          <a:cs typeface="+mn-cs"/>
        </a:defRPr>
      </a:lvl2pPr>
      <a:lvl3pPr marL="1507864" algn="l" defTabSz="1507864" rtl="0" eaLnBrk="1" latinLnBrk="0" hangingPunct="1">
        <a:defRPr sz="2970" kern="1200">
          <a:solidFill>
            <a:schemeClr val="tx1"/>
          </a:solidFill>
          <a:latin typeface="+mn-lt"/>
          <a:ea typeface="+mn-ea"/>
          <a:cs typeface="+mn-cs"/>
        </a:defRPr>
      </a:lvl3pPr>
      <a:lvl4pPr marL="2261796" algn="l" defTabSz="1507864" rtl="0" eaLnBrk="1" latinLnBrk="0" hangingPunct="1">
        <a:defRPr sz="2970" kern="1200">
          <a:solidFill>
            <a:schemeClr val="tx1"/>
          </a:solidFill>
          <a:latin typeface="+mn-lt"/>
          <a:ea typeface="+mn-ea"/>
          <a:cs typeface="+mn-cs"/>
        </a:defRPr>
      </a:lvl4pPr>
      <a:lvl5pPr marL="3015729" algn="l" defTabSz="1507864" rtl="0" eaLnBrk="1" latinLnBrk="0" hangingPunct="1">
        <a:defRPr sz="2970" kern="1200">
          <a:solidFill>
            <a:schemeClr val="tx1"/>
          </a:solidFill>
          <a:latin typeface="+mn-lt"/>
          <a:ea typeface="+mn-ea"/>
          <a:cs typeface="+mn-cs"/>
        </a:defRPr>
      </a:lvl5pPr>
      <a:lvl6pPr marL="3769662" algn="l" defTabSz="1507864" rtl="0" eaLnBrk="1" latinLnBrk="0" hangingPunct="1">
        <a:defRPr sz="2970" kern="1200">
          <a:solidFill>
            <a:schemeClr val="tx1"/>
          </a:solidFill>
          <a:latin typeface="+mn-lt"/>
          <a:ea typeface="+mn-ea"/>
          <a:cs typeface="+mn-cs"/>
        </a:defRPr>
      </a:lvl6pPr>
      <a:lvl7pPr marL="4523593" algn="l" defTabSz="1507864" rtl="0" eaLnBrk="1" latinLnBrk="0" hangingPunct="1">
        <a:defRPr sz="2970" kern="1200">
          <a:solidFill>
            <a:schemeClr val="tx1"/>
          </a:solidFill>
          <a:latin typeface="+mn-lt"/>
          <a:ea typeface="+mn-ea"/>
          <a:cs typeface="+mn-cs"/>
        </a:defRPr>
      </a:lvl7pPr>
      <a:lvl8pPr marL="5277526" algn="l" defTabSz="1507864" rtl="0" eaLnBrk="1" latinLnBrk="0" hangingPunct="1">
        <a:defRPr sz="2970" kern="1200">
          <a:solidFill>
            <a:schemeClr val="tx1"/>
          </a:solidFill>
          <a:latin typeface="+mn-lt"/>
          <a:ea typeface="+mn-ea"/>
          <a:cs typeface="+mn-cs"/>
        </a:defRPr>
      </a:lvl8pPr>
      <a:lvl9pPr marL="6031458" algn="l" defTabSz="1507864" rtl="0" eaLnBrk="1" latinLnBrk="0" hangingPunct="1">
        <a:defRPr sz="297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82160" y="602119"/>
            <a:ext cx="17339786" cy="2185952"/>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1382160" y="3010591"/>
            <a:ext cx="17339786" cy="717567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1382158" y="10482095"/>
            <a:ext cx="4523423" cy="602118"/>
          </a:xfrm>
          <a:prstGeom prst="rect">
            <a:avLst/>
          </a:prstGeom>
        </p:spPr>
        <p:txBody>
          <a:bodyPr vert="horz" lIns="91440" tIns="45720" rIns="91440" bIns="45720" rtlCol="0" anchor="ctr"/>
          <a:lstStyle>
            <a:lvl1pPr algn="l">
              <a:defRPr sz="1979">
                <a:solidFill>
                  <a:schemeClr val="tx1">
                    <a:tint val="75000"/>
                  </a:schemeClr>
                </a:solidFill>
              </a:defRPr>
            </a:lvl1pPr>
          </a:lstStyle>
          <a:p>
            <a:pPr defTabSz="1507846">
              <a:defRPr/>
            </a:pPr>
            <a:fld id="{B7938270-B965-4555-B3AA-0F5AC3140255}" type="datetimeFigureOut">
              <a:rPr lang="en-GB" smtClean="0">
                <a:solidFill>
                  <a:prstClr val="black">
                    <a:tint val="75000"/>
                  </a:prstClr>
                </a:solidFill>
              </a:rPr>
              <a:pPr defTabSz="1507846">
                <a:defRPr/>
              </a:pPr>
              <a:t>19/04/2024</a:t>
            </a:fld>
            <a:endParaRPr lang="en-GB">
              <a:solidFill>
                <a:prstClr val="black">
                  <a:tint val="75000"/>
                </a:prstClr>
              </a:solidFill>
            </a:endParaRPr>
          </a:p>
        </p:txBody>
      </p:sp>
      <p:sp>
        <p:nvSpPr>
          <p:cNvPr id="5" name="Footer Placeholder 4"/>
          <p:cNvSpPr>
            <a:spLocks noGrp="1"/>
          </p:cNvSpPr>
          <p:nvPr>
            <p:ph type="ftr" sz="quarter" idx="3"/>
          </p:nvPr>
        </p:nvSpPr>
        <p:spPr>
          <a:xfrm>
            <a:off x="6659486" y="10482095"/>
            <a:ext cx="6785134" cy="602118"/>
          </a:xfrm>
          <a:prstGeom prst="rect">
            <a:avLst/>
          </a:prstGeom>
        </p:spPr>
        <p:txBody>
          <a:bodyPr vert="horz" lIns="91440" tIns="45720" rIns="91440" bIns="45720" rtlCol="0" anchor="ctr"/>
          <a:lstStyle>
            <a:lvl1pPr algn="ctr">
              <a:defRPr sz="1979">
                <a:solidFill>
                  <a:schemeClr val="tx1">
                    <a:tint val="75000"/>
                  </a:schemeClr>
                </a:solidFill>
              </a:defRPr>
            </a:lvl1pPr>
          </a:lstStyle>
          <a:p>
            <a:pPr defTabSz="1507846">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14198522" y="10482095"/>
            <a:ext cx="4523423" cy="602118"/>
          </a:xfrm>
          <a:prstGeom prst="rect">
            <a:avLst/>
          </a:prstGeom>
        </p:spPr>
        <p:txBody>
          <a:bodyPr vert="horz" lIns="91440" tIns="45720" rIns="91440" bIns="45720" rtlCol="0" anchor="ctr"/>
          <a:lstStyle>
            <a:lvl1pPr algn="r">
              <a:defRPr sz="1979">
                <a:solidFill>
                  <a:schemeClr val="tx1">
                    <a:tint val="75000"/>
                  </a:schemeClr>
                </a:solidFill>
              </a:defRPr>
            </a:lvl1p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2941489604"/>
      </p:ext>
    </p:extLst>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Lst>
  <p:txStyles>
    <p:titleStyle>
      <a:lvl1pPr algn="l" defTabSz="1507864" rtl="0" eaLnBrk="1" latinLnBrk="0" hangingPunct="1">
        <a:lnSpc>
          <a:spcPct val="90000"/>
        </a:lnSpc>
        <a:spcBef>
          <a:spcPct val="0"/>
        </a:spcBef>
        <a:buNone/>
        <a:defRPr sz="7256" kern="1200">
          <a:solidFill>
            <a:schemeClr val="tx1"/>
          </a:solidFill>
          <a:latin typeface="+mj-lt"/>
          <a:ea typeface="+mj-ea"/>
          <a:cs typeface="+mj-cs"/>
        </a:defRPr>
      </a:lvl1pPr>
    </p:titleStyle>
    <p:bodyStyle>
      <a:lvl1pPr marL="376968" indent="-376968" algn="l" defTabSz="1507864" rtl="0" eaLnBrk="1" latinLnBrk="0" hangingPunct="1">
        <a:lnSpc>
          <a:spcPct val="90000"/>
        </a:lnSpc>
        <a:spcBef>
          <a:spcPts val="1651"/>
        </a:spcBef>
        <a:buFont typeface="Arial" panose="020B0604020202020204" pitchFamily="34" charset="0"/>
        <a:buChar char="•"/>
        <a:defRPr sz="4617" kern="1200">
          <a:solidFill>
            <a:schemeClr val="tx1"/>
          </a:solidFill>
          <a:latin typeface="+mn-lt"/>
          <a:ea typeface="+mn-ea"/>
          <a:cs typeface="+mn-cs"/>
        </a:defRPr>
      </a:lvl1pPr>
      <a:lvl2pPr marL="1130899" indent="-376968" algn="l" defTabSz="1507864" rtl="0" eaLnBrk="1" latinLnBrk="0" hangingPunct="1">
        <a:lnSpc>
          <a:spcPct val="90000"/>
        </a:lnSpc>
        <a:spcBef>
          <a:spcPts val="824"/>
        </a:spcBef>
        <a:buFont typeface="Arial" panose="020B0604020202020204" pitchFamily="34" charset="0"/>
        <a:buChar char="•"/>
        <a:defRPr sz="3958" kern="1200">
          <a:solidFill>
            <a:schemeClr val="tx1"/>
          </a:solidFill>
          <a:latin typeface="+mn-lt"/>
          <a:ea typeface="+mn-ea"/>
          <a:cs typeface="+mn-cs"/>
        </a:defRPr>
      </a:lvl2pPr>
      <a:lvl3pPr marL="1884832" indent="-376968" algn="l" defTabSz="1507864" rtl="0" eaLnBrk="1" latinLnBrk="0" hangingPunct="1">
        <a:lnSpc>
          <a:spcPct val="90000"/>
        </a:lnSpc>
        <a:spcBef>
          <a:spcPts val="824"/>
        </a:spcBef>
        <a:buFont typeface="Arial" panose="020B0604020202020204" pitchFamily="34" charset="0"/>
        <a:buChar char="•"/>
        <a:defRPr sz="3298" kern="1200">
          <a:solidFill>
            <a:schemeClr val="tx1"/>
          </a:solidFill>
          <a:latin typeface="+mn-lt"/>
          <a:ea typeface="+mn-ea"/>
          <a:cs typeface="+mn-cs"/>
        </a:defRPr>
      </a:lvl3pPr>
      <a:lvl4pPr marL="2638764"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4pPr>
      <a:lvl5pPr marL="3392697"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5pPr>
      <a:lvl6pPr marL="4146628"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6pPr>
      <a:lvl7pPr marL="4900561"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7pPr>
      <a:lvl8pPr marL="5654494"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8pPr>
      <a:lvl9pPr marL="6408425"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9pPr>
    </p:bodyStyle>
    <p:otherStyle>
      <a:defPPr>
        <a:defRPr lang="en-US"/>
      </a:defPPr>
      <a:lvl1pPr marL="0" algn="l" defTabSz="1507864" rtl="0" eaLnBrk="1" latinLnBrk="0" hangingPunct="1">
        <a:defRPr sz="2970" kern="1200">
          <a:solidFill>
            <a:schemeClr val="tx1"/>
          </a:solidFill>
          <a:latin typeface="+mn-lt"/>
          <a:ea typeface="+mn-ea"/>
          <a:cs typeface="+mn-cs"/>
        </a:defRPr>
      </a:lvl1pPr>
      <a:lvl2pPr marL="753933" algn="l" defTabSz="1507864" rtl="0" eaLnBrk="1" latinLnBrk="0" hangingPunct="1">
        <a:defRPr sz="2970" kern="1200">
          <a:solidFill>
            <a:schemeClr val="tx1"/>
          </a:solidFill>
          <a:latin typeface="+mn-lt"/>
          <a:ea typeface="+mn-ea"/>
          <a:cs typeface="+mn-cs"/>
        </a:defRPr>
      </a:lvl2pPr>
      <a:lvl3pPr marL="1507864" algn="l" defTabSz="1507864" rtl="0" eaLnBrk="1" latinLnBrk="0" hangingPunct="1">
        <a:defRPr sz="2970" kern="1200">
          <a:solidFill>
            <a:schemeClr val="tx1"/>
          </a:solidFill>
          <a:latin typeface="+mn-lt"/>
          <a:ea typeface="+mn-ea"/>
          <a:cs typeface="+mn-cs"/>
        </a:defRPr>
      </a:lvl3pPr>
      <a:lvl4pPr marL="2261796" algn="l" defTabSz="1507864" rtl="0" eaLnBrk="1" latinLnBrk="0" hangingPunct="1">
        <a:defRPr sz="2970" kern="1200">
          <a:solidFill>
            <a:schemeClr val="tx1"/>
          </a:solidFill>
          <a:latin typeface="+mn-lt"/>
          <a:ea typeface="+mn-ea"/>
          <a:cs typeface="+mn-cs"/>
        </a:defRPr>
      </a:lvl4pPr>
      <a:lvl5pPr marL="3015729" algn="l" defTabSz="1507864" rtl="0" eaLnBrk="1" latinLnBrk="0" hangingPunct="1">
        <a:defRPr sz="2970" kern="1200">
          <a:solidFill>
            <a:schemeClr val="tx1"/>
          </a:solidFill>
          <a:latin typeface="+mn-lt"/>
          <a:ea typeface="+mn-ea"/>
          <a:cs typeface="+mn-cs"/>
        </a:defRPr>
      </a:lvl5pPr>
      <a:lvl6pPr marL="3769662" algn="l" defTabSz="1507864" rtl="0" eaLnBrk="1" latinLnBrk="0" hangingPunct="1">
        <a:defRPr sz="2970" kern="1200">
          <a:solidFill>
            <a:schemeClr val="tx1"/>
          </a:solidFill>
          <a:latin typeface="+mn-lt"/>
          <a:ea typeface="+mn-ea"/>
          <a:cs typeface="+mn-cs"/>
        </a:defRPr>
      </a:lvl6pPr>
      <a:lvl7pPr marL="4523593" algn="l" defTabSz="1507864" rtl="0" eaLnBrk="1" latinLnBrk="0" hangingPunct="1">
        <a:defRPr sz="2970" kern="1200">
          <a:solidFill>
            <a:schemeClr val="tx1"/>
          </a:solidFill>
          <a:latin typeface="+mn-lt"/>
          <a:ea typeface="+mn-ea"/>
          <a:cs typeface="+mn-cs"/>
        </a:defRPr>
      </a:lvl7pPr>
      <a:lvl8pPr marL="5277526" algn="l" defTabSz="1507864" rtl="0" eaLnBrk="1" latinLnBrk="0" hangingPunct="1">
        <a:defRPr sz="2970" kern="1200">
          <a:solidFill>
            <a:schemeClr val="tx1"/>
          </a:solidFill>
          <a:latin typeface="+mn-lt"/>
          <a:ea typeface="+mn-ea"/>
          <a:cs typeface="+mn-cs"/>
        </a:defRPr>
      </a:lvl8pPr>
      <a:lvl9pPr marL="6031458" algn="l" defTabSz="1507864" rtl="0" eaLnBrk="1" latinLnBrk="0" hangingPunct="1">
        <a:defRPr sz="297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82160" y="602119"/>
            <a:ext cx="17339786" cy="2185952"/>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1382160" y="3010591"/>
            <a:ext cx="17339786" cy="717567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1382158" y="10482095"/>
            <a:ext cx="4523423" cy="602118"/>
          </a:xfrm>
          <a:prstGeom prst="rect">
            <a:avLst/>
          </a:prstGeom>
        </p:spPr>
        <p:txBody>
          <a:bodyPr vert="horz" lIns="91440" tIns="45720" rIns="91440" bIns="45720" rtlCol="0" anchor="ctr"/>
          <a:lstStyle>
            <a:lvl1pPr algn="l">
              <a:defRPr sz="1979">
                <a:solidFill>
                  <a:schemeClr val="tx1">
                    <a:tint val="75000"/>
                  </a:schemeClr>
                </a:solidFill>
              </a:defRPr>
            </a:lvl1pPr>
          </a:lstStyle>
          <a:p>
            <a:pPr defTabSz="1507846"/>
            <a:fld id="{B7938270-B965-4555-B3AA-0F5AC3140255}" type="datetimeFigureOut">
              <a:rPr lang="en-GB" smtClean="0">
                <a:solidFill>
                  <a:prstClr val="black">
                    <a:tint val="75000"/>
                  </a:prstClr>
                </a:solidFill>
              </a:rPr>
              <a:pPr defTabSz="1507846"/>
              <a:t>19/04/2024</a:t>
            </a:fld>
            <a:endParaRPr lang="en-GB">
              <a:solidFill>
                <a:prstClr val="black">
                  <a:tint val="75000"/>
                </a:prstClr>
              </a:solidFill>
            </a:endParaRPr>
          </a:p>
        </p:txBody>
      </p:sp>
      <p:sp>
        <p:nvSpPr>
          <p:cNvPr id="5" name="Footer Placeholder 4"/>
          <p:cNvSpPr>
            <a:spLocks noGrp="1"/>
          </p:cNvSpPr>
          <p:nvPr>
            <p:ph type="ftr" sz="quarter" idx="3"/>
          </p:nvPr>
        </p:nvSpPr>
        <p:spPr>
          <a:xfrm>
            <a:off x="6659486" y="10482095"/>
            <a:ext cx="6785134" cy="602118"/>
          </a:xfrm>
          <a:prstGeom prst="rect">
            <a:avLst/>
          </a:prstGeom>
        </p:spPr>
        <p:txBody>
          <a:bodyPr vert="horz" lIns="91440" tIns="45720" rIns="91440" bIns="45720" rtlCol="0" anchor="ctr"/>
          <a:lstStyle>
            <a:lvl1pPr algn="ctr">
              <a:defRPr sz="1979">
                <a:solidFill>
                  <a:schemeClr val="tx1">
                    <a:tint val="75000"/>
                  </a:schemeClr>
                </a:solidFill>
              </a:defRPr>
            </a:lvl1pPr>
          </a:lstStyle>
          <a:p>
            <a:pPr defTabSz="1507846"/>
            <a:endParaRPr lang="en-GB">
              <a:solidFill>
                <a:prstClr val="black">
                  <a:tint val="75000"/>
                </a:prstClr>
              </a:solidFill>
            </a:endParaRPr>
          </a:p>
        </p:txBody>
      </p:sp>
      <p:sp>
        <p:nvSpPr>
          <p:cNvPr id="6" name="Slide Number Placeholder 5"/>
          <p:cNvSpPr>
            <a:spLocks noGrp="1"/>
          </p:cNvSpPr>
          <p:nvPr>
            <p:ph type="sldNum" sz="quarter" idx="4"/>
          </p:nvPr>
        </p:nvSpPr>
        <p:spPr>
          <a:xfrm>
            <a:off x="14198522" y="10482095"/>
            <a:ext cx="4523423" cy="602118"/>
          </a:xfrm>
          <a:prstGeom prst="rect">
            <a:avLst/>
          </a:prstGeom>
        </p:spPr>
        <p:txBody>
          <a:bodyPr vert="horz" lIns="91440" tIns="45720" rIns="91440" bIns="45720" rtlCol="0" anchor="ctr"/>
          <a:lstStyle>
            <a:lvl1pPr algn="r">
              <a:defRPr sz="1979">
                <a:solidFill>
                  <a:schemeClr val="tx1">
                    <a:tint val="75000"/>
                  </a:schemeClr>
                </a:solidFill>
              </a:defRPr>
            </a:lvl1pPr>
          </a:lstStyle>
          <a:p>
            <a:pPr defTabSz="1507846"/>
            <a:fld id="{3D9341B5-D370-47BD-904A-50E95B2A1933}"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4093286503"/>
      </p:ext>
    </p:extLst>
  </p:cSld>
  <p:clrMap bg1="lt1" tx1="dk1" bg2="lt2" tx2="dk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 id="2147483817" r:id="rId10"/>
    <p:sldLayoutId id="2147483818" r:id="rId11"/>
  </p:sldLayoutIdLst>
  <p:txStyles>
    <p:titleStyle>
      <a:lvl1pPr algn="l" defTabSz="1507864" rtl="0" eaLnBrk="1" latinLnBrk="0" hangingPunct="1">
        <a:lnSpc>
          <a:spcPct val="90000"/>
        </a:lnSpc>
        <a:spcBef>
          <a:spcPct val="0"/>
        </a:spcBef>
        <a:buNone/>
        <a:defRPr sz="7256" kern="1200">
          <a:solidFill>
            <a:schemeClr val="tx1"/>
          </a:solidFill>
          <a:latin typeface="+mj-lt"/>
          <a:ea typeface="+mj-ea"/>
          <a:cs typeface="+mj-cs"/>
        </a:defRPr>
      </a:lvl1pPr>
    </p:titleStyle>
    <p:bodyStyle>
      <a:lvl1pPr marL="376968" indent="-376968" algn="l" defTabSz="1507864" rtl="0" eaLnBrk="1" latinLnBrk="0" hangingPunct="1">
        <a:lnSpc>
          <a:spcPct val="90000"/>
        </a:lnSpc>
        <a:spcBef>
          <a:spcPts val="1651"/>
        </a:spcBef>
        <a:buFont typeface="Arial" panose="020B0604020202020204" pitchFamily="34" charset="0"/>
        <a:buChar char="•"/>
        <a:defRPr sz="4617" kern="1200">
          <a:solidFill>
            <a:schemeClr val="tx1"/>
          </a:solidFill>
          <a:latin typeface="+mn-lt"/>
          <a:ea typeface="+mn-ea"/>
          <a:cs typeface="+mn-cs"/>
        </a:defRPr>
      </a:lvl1pPr>
      <a:lvl2pPr marL="1130899" indent="-376968" algn="l" defTabSz="1507864" rtl="0" eaLnBrk="1" latinLnBrk="0" hangingPunct="1">
        <a:lnSpc>
          <a:spcPct val="90000"/>
        </a:lnSpc>
        <a:spcBef>
          <a:spcPts val="824"/>
        </a:spcBef>
        <a:buFont typeface="Arial" panose="020B0604020202020204" pitchFamily="34" charset="0"/>
        <a:buChar char="•"/>
        <a:defRPr sz="3958" kern="1200">
          <a:solidFill>
            <a:schemeClr val="tx1"/>
          </a:solidFill>
          <a:latin typeface="+mn-lt"/>
          <a:ea typeface="+mn-ea"/>
          <a:cs typeface="+mn-cs"/>
        </a:defRPr>
      </a:lvl2pPr>
      <a:lvl3pPr marL="1884832" indent="-376968" algn="l" defTabSz="1507864" rtl="0" eaLnBrk="1" latinLnBrk="0" hangingPunct="1">
        <a:lnSpc>
          <a:spcPct val="90000"/>
        </a:lnSpc>
        <a:spcBef>
          <a:spcPts val="824"/>
        </a:spcBef>
        <a:buFont typeface="Arial" panose="020B0604020202020204" pitchFamily="34" charset="0"/>
        <a:buChar char="•"/>
        <a:defRPr sz="3298" kern="1200">
          <a:solidFill>
            <a:schemeClr val="tx1"/>
          </a:solidFill>
          <a:latin typeface="+mn-lt"/>
          <a:ea typeface="+mn-ea"/>
          <a:cs typeface="+mn-cs"/>
        </a:defRPr>
      </a:lvl3pPr>
      <a:lvl4pPr marL="2638764"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4pPr>
      <a:lvl5pPr marL="3392697"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5pPr>
      <a:lvl6pPr marL="4146628"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6pPr>
      <a:lvl7pPr marL="4900561"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7pPr>
      <a:lvl8pPr marL="5654494"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8pPr>
      <a:lvl9pPr marL="6408425"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9pPr>
    </p:bodyStyle>
    <p:otherStyle>
      <a:defPPr>
        <a:defRPr lang="en-US"/>
      </a:defPPr>
      <a:lvl1pPr marL="0" algn="l" defTabSz="1507864" rtl="0" eaLnBrk="1" latinLnBrk="0" hangingPunct="1">
        <a:defRPr sz="2970" kern="1200">
          <a:solidFill>
            <a:schemeClr val="tx1"/>
          </a:solidFill>
          <a:latin typeface="+mn-lt"/>
          <a:ea typeface="+mn-ea"/>
          <a:cs typeface="+mn-cs"/>
        </a:defRPr>
      </a:lvl1pPr>
      <a:lvl2pPr marL="753933" algn="l" defTabSz="1507864" rtl="0" eaLnBrk="1" latinLnBrk="0" hangingPunct="1">
        <a:defRPr sz="2970" kern="1200">
          <a:solidFill>
            <a:schemeClr val="tx1"/>
          </a:solidFill>
          <a:latin typeface="+mn-lt"/>
          <a:ea typeface="+mn-ea"/>
          <a:cs typeface="+mn-cs"/>
        </a:defRPr>
      </a:lvl2pPr>
      <a:lvl3pPr marL="1507864" algn="l" defTabSz="1507864" rtl="0" eaLnBrk="1" latinLnBrk="0" hangingPunct="1">
        <a:defRPr sz="2970" kern="1200">
          <a:solidFill>
            <a:schemeClr val="tx1"/>
          </a:solidFill>
          <a:latin typeface="+mn-lt"/>
          <a:ea typeface="+mn-ea"/>
          <a:cs typeface="+mn-cs"/>
        </a:defRPr>
      </a:lvl3pPr>
      <a:lvl4pPr marL="2261796" algn="l" defTabSz="1507864" rtl="0" eaLnBrk="1" latinLnBrk="0" hangingPunct="1">
        <a:defRPr sz="2970" kern="1200">
          <a:solidFill>
            <a:schemeClr val="tx1"/>
          </a:solidFill>
          <a:latin typeface="+mn-lt"/>
          <a:ea typeface="+mn-ea"/>
          <a:cs typeface="+mn-cs"/>
        </a:defRPr>
      </a:lvl4pPr>
      <a:lvl5pPr marL="3015729" algn="l" defTabSz="1507864" rtl="0" eaLnBrk="1" latinLnBrk="0" hangingPunct="1">
        <a:defRPr sz="2970" kern="1200">
          <a:solidFill>
            <a:schemeClr val="tx1"/>
          </a:solidFill>
          <a:latin typeface="+mn-lt"/>
          <a:ea typeface="+mn-ea"/>
          <a:cs typeface="+mn-cs"/>
        </a:defRPr>
      </a:lvl5pPr>
      <a:lvl6pPr marL="3769662" algn="l" defTabSz="1507864" rtl="0" eaLnBrk="1" latinLnBrk="0" hangingPunct="1">
        <a:defRPr sz="2970" kern="1200">
          <a:solidFill>
            <a:schemeClr val="tx1"/>
          </a:solidFill>
          <a:latin typeface="+mn-lt"/>
          <a:ea typeface="+mn-ea"/>
          <a:cs typeface="+mn-cs"/>
        </a:defRPr>
      </a:lvl6pPr>
      <a:lvl7pPr marL="4523593" algn="l" defTabSz="1507864" rtl="0" eaLnBrk="1" latinLnBrk="0" hangingPunct="1">
        <a:defRPr sz="2970" kern="1200">
          <a:solidFill>
            <a:schemeClr val="tx1"/>
          </a:solidFill>
          <a:latin typeface="+mn-lt"/>
          <a:ea typeface="+mn-ea"/>
          <a:cs typeface="+mn-cs"/>
        </a:defRPr>
      </a:lvl7pPr>
      <a:lvl8pPr marL="5277526" algn="l" defTabSz="1507864" rtl="0" eaLnBrk="1" latinLnBrk="0" hangingPunct="1">
        <a:defRPr sz="2970" kern="1200">
          <a:solidFill>
            <a:schemeClr val="tx1"/>
          </a:solidFill>
          <a:latin typeface="+mn-lt"/>
          <a:ea typeface="+mn-ea"/>
          <a:cs typeface="+mn-cs"/>
        </a:defRPr>
      </a:lvl8pPr>
      <a:lvl9pPr marL="6031458" algn="l" defTabSz="1507864" rtl="0" eaLnBrk="1" latinLnBrk="0" hangingPunct="1">
        <a:defRPr sz="297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82157" y="602119"/>
            <a:ext cx="17339786" cy="2185952"/>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1382157" y="3010591"/>
            <a:ext cx="17339786" cy="717567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1382157" y="10482093"/>
            <a:ext cx="4523423" cy="602118"/>
          </a:xfrm>
          <a:prstGeom prst="rect">
            <a:avLst/>
          </a:prstGeom>
        </p:spPr>
        <p:txBody>
          <a:bodyPr vert="horz" lIns="91440" tIns="45720" rIns="91440" bIns="45720" rtlCol="0" anchor="ctr"/>
          <a:lstStyle>
            <a:lvl1pPr algn="l">
              <a:defRPr sz="1979">
                <a:solidFill>
                  <a:schemeClr val="tx1">
                    <a:tint val="75000"/>
                  </a:schemeClr>
                </a:solidFill>
              </a:defRPr>
            </a:lvl1pPr>
          </a:lstStyle>
          <a:p>
            <a:pPr defTabSz="1507846"/>
            <a:fld id="{D3305297-4383-4357-B930-5EC33D17F590}" type="datetimeFigureOut">
              <a:rPr lang="en-GB" smtClean="0">
                <a:solidFill>
                  <a:prstClr val="black">
                    <a:tint val="75000"/>
                  </a:prstClr>
                </a:solidFill>
              </a:rPr>
              <a:pPr defTabSz="1507846"/>
              <a:t>19/04/2024</a:t>
            </a:fld>
            <a:endParaRPr lang="en-GB">
              <a:solidFill>
                <a:prstClr val="black">
                  <a:tint val="75000"/>
                </a:prstClr>
              </a:solidFill>
            </a:endParaRPr>
          </a:p>
        </p:txBody>
      </p:sp>
      <p:sp>
        <p:nvSpPr>
          <p:cNvPr id="5" name="Footer Placeholder 4"/>
          <p:cNvSpPr>
            <a:spLocks noGrp="1"/>
          </p:cNvSpPr>
          <p:nvPr>
            <p:ph type="ftr" sz="quarter" idx="3"/>
          </p:nvPr>
        </p:nvSpPr>
        <p:spPr>
          <a:xfrm>
            <a:off x="6659483" y="10482093"/>
            <a:ext cx="6785134" cy="602118"/>
          </a:xfrm>
          <a:prstGeom prst="rect">
            <a:avLst/>
          </a:prstGeom>
        </p:spPr>
        <p:txBody>
          <a:bodyPr vert="horz" lIns="91440" tIns="45720" rIns="91440" bIns="45720" rtlCol="0" anchor="ctr"/>
          <a:lstStyle>
            <a:lvl1pPr algn="ctr">
              <a:defRPr sz="1979">
                <a:solidFill>
                  <a:schemeClr val="tx1">
                    <a:tint val="75000"/>
                  </a:schemeClr>
                </a:solidFill>
              </a:defRPr>
            </a:lvl1pPr>
          </a:lstStyle>
          <a:p>
            <a:pPr defTabSz="1507846"/>
            <a:endParaRPr lang="en-GB">
              <a:solidFill>
                <a:prstClr val="black">
                  <a:tint val="75000"/>
                </a:prstClr>
              </a:solidFill>
            </a:endParaRPr>
          </a:p>
        </p:txBody>
      </p:sp>
      <p:sp>
        <p:nvSpPr>
          <p:cNvPr id="6" name="Slide Number Placeholder 5"/>
          <p:cNvSpPr>
            <a:spLocks noGrp="1"/>
          </p:cNvSpPr>
          <p:nvPr>
            <p:ph type="sldNum" sz="quarter" idx="4"/>
          </p:nvPr>
        </p:nvSpPr>
        <p:spPr>
          <a:xfrm>
            <a:off x="14198520" y="10482093"/>
            <a:ext cx="4523423" cy="602118"/>
          </a:xfrm>
          <a:prstGeom prst="rect">
            <a:avLst/>
          </a:prstGeom>
        </p:spPr>
        <p:txBody>
          <a:bodyPr vert="horz" lIns="91440" tIns="45720" rIns="91440" bIns="45720" rtlCol="0" anchor="ctr"/>
          <a:lstStyle>
            <a:lvl1pPr algn="r">
              <a:defRPr sz="1979">
                <a:solidFill>
                  <a:schemeClr val="tx1">
                    <a:tint val="75000"/>
                  </a:schemeClr>
                </a:solidFill>
              </a:defRPr>
            </a:lvl1pPr>
          </a:lstStyle>
          <a:p>
            <a:pPr defTabSz="1507846"/>
            <a:fld id="{370EBA60-93D0-4AB8-8100-29781706C516}"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951021600"/>
      </p:ext>
    </p:extLst>
  </p:cSld>
  <p:clrMap bg1="lt1" tx1="dk1" bg2="lt2" tx2="dk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 id="2147483827" r:id="rId8"/>
    <p:sldLayoutId id="2147483828" r:id="rId9"/>
    <p:sldLayoutId id="2147483829" r:id="rId10"/>
    <p:sldLayoutId id="2147483830" r:id="rId11"/>
  </p:sldLayoutIdLst>
  <p:txStyles>
    <p:titleStyle>
      <a:lvl1pPr algn="l" defTabSz="1507846" rtl="0" eaLnBrk="1" latinLnBrk="0" hangingPunct="1">
        <a:lnSpc>
          <a:spcPct val="90000"/>
        </a:lnSpc>
        <a:spcBef>
          <a:spcPct val="0"/>
        </a:spcBef>
        <a:buNone/>
        <a:defRPr sz="7256" kern="1200">
          <a:solidFill>
            <a:schemeClr val="tx1"/>
          </a:solidFill>
          <a:latin typeface="+mj-lt"/>
          <a:ea typeface="+mj-ea"/>
          <a:cs typeface="+mj-cs"/>
        </a:defRPr>
      </a:lvl1pPr>
    </p:titleStyle>
    <p:body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chemeClr val="tx1"/>
          </a:solidFill>
          <a:latin typeface="+mn-lt"/>
          <a:ea typeface="+mn-ea"/>
          <a:cs typeface="+mn-cs"/>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chemeClr val="tx1"/>
          </a:solidFill>
          <a:latin typeface="+mn-lt"/>
          <a:ea typeface="+mn-ea"/>
          <a:cs typeface="+mn-cs"/>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chemeClr val="tx1"/>
          </a:solidFill>
          <a:latin typeface="+mn-lt"/>
          <a:ea typeface="+mn-ea"/>
          <a:cs typeface="+mn-cs"/>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p:bodyStyle>
    <p:otherStyle>
      <a:defPPr>
        <a:defRPr lang="en-US"/>
      </a:defPPr>
      <a:lvl1pPr marL="0" algn="l" defTabSz="1507846" rtl="0" eaLnBrk="1" latinLnBrk="0" hangingPunct="1">
        <a:defRPr sz="2968" kern="1200">
          <a:solidFill>
            <a:schemeClr val="tx1"/>
          </a:solidFill>
          <a:latin typeface="+mn-lt"/>
          <a:ea typeface="+mn-ea"/>
          <a:cs typeface="+mn-cs"/>
        </a:defRPr>
      </a:lvl1pPr>
      <a:lvl2pPr marL="753923" algn="l" defTabSz="1507846" rtl="0" eaLnBrk="1" latinLnBrk="0" hangingPunct="1">
        <a:defRPr sz="2968" kern="1200">
          <a:solidFill>
            <a:schemeClr val="tx1"/>
          </a:solidFill>
          <a:latin typeface="+mn-lt"/>
          <a:ea typeface="+mn-ea"/>
          <a:cs typeface="+mn-cs"/>
        </a:defRPr>
      </a:lvl2pPr>
      <a:lvl3pPr marL="1507846" algn="l" defTabSz="1507846" rtl="0" eaLnBrk="1" latinLnBrk="0" hangingPunct="1">
        <a:defRPr sz="2968" kern="1200">
          <a:solidFill>
            <a:schemeClr val="tx1"/>
          </a:solidFill>
          <a:latin typeface="+mn-lt"/>
          <a:ea typeface="+mn-ea"/>
          <a:cs typeface="+mn-cs"/>
        </a:defRPr>
      </a:lvl3pPr>
      <a:lvl4pPr marL="2261768" algn="l" defTabSz="1507846" rtl="0" eaLnBrk="1" latinLnBrk="0" hangingPunct="1">
        <a:defRPr sz="2968" kern="1200">
          <a:solidFill>
            <a:schemeClr val="tx1"/>
          </a:solidFill>
          <a:latin typeface="+mn-lt"/>
          <a:ea typeface="+mn-ea"/>
          <a:cs typeface="+mn-cs"/>
        </a:defRPr>
      </a:lvl4pPr>
      <a:lvl5pPr marL="3015691" algn="l" defTabSz="1507846" rtl="0" eaLnBrk="1" latinLnBrk="0" hangingPunct="1">
        <a:defRPr sz="2968" kern="1200">
          <a:solidFill>
            <a:schemeClr val="tx1"/>
          </a:solidFill>
          <a:latin typeface="+mn-lt"/>
          <a:ea typeface="+mn-ea"/>
          <a:cs typeface="+mn-cs"/>
        </a:defRPr>
      </a:lvl5pPr>
      <a:lvl6pPr marL="3769614" algn="l" defTabSz="1507846" rtl="0" eaLnBrk="1" latinLnBrk="0" hangingPunct="1">
        <a:defRPr sz="2968" kern="1200">
          <a:solidFill>
            <a:schemeClr val="tx1"/>
          </a:solidFill>
          <a:latin typeface="+mn-lt"/>
          <a:ea typeface="+mn-ea"/>
          <a:cs typeface="+mn-cs"/>
        </a:defRPr>
      </a:lvl6pPr>
      <a:lvl7pPr marL="4523537" algn="l" defTabSz="1507846" rtl="0" eaLnBrk="1" latinLnBrk="0" hangingPunct="1">
        <a:defRPr sz="2968" kern="1200">
          <a:solidFill>
            <a:schemeClr val="tx1"/>
          </a:solidFill>
          <a:latin typeface="+mn-lt"/>
          <a:ea typeface="+mn-ea"/>
          <a:cs typeface="+mn-cs"/>
        </a:defRPr>
      </a:lvl7pPr>
      <a:lvl8pPr marL="5277460" algn="l" defTabSz="1507846" rtl="0" eaLnBrk="1" latinLnBrk="0" hangingPunct="1">
        <a:defRPr sz="2968" kern="1200">
          <a:solidFill>
            <a:schemeClr val="tx1"/>
          </a:solidFill>
          <a:latin typeface="+mn-lt"/>
          <a:ea typeface="+mn-ea"/>
          <a:cs typeface="+mn-cs"/>
        </a:defRPr>
      </a:lvl8pPr>
      <a:lvl9pPr marL="6031382" algn="l" defTabSz="1507846" rtl="0" eaLnBrk="1" latinLnBrk="0" hangingPunct="1">
        <a:defRPr sz="2968"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82157" y="602119"/>
            <a:ext cx="17339786" cy="2185952"/>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1382157" y="3010591"/>
            <a:ext cx="17339786" cy="717567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1382157" y="10482093"/>
            <a:ext cx="4523423" cy="602118"/>
          </a:xfrm>
          <a:prstGeom prst="rect">
            <a:avLst/>
          </a:prstGeom>
        </p:spPr>
        <p:txBody>
          <a:bodyPr vert="horz" lIns="91440" tIns="45720" rIns="91440" bIns="45720" rtlCol="0" anchor="ctr"/>
          <a:lstStyle>
            <a:lvl1pPr algn="l">
              <a:defRPr sz="1979">
                <a:solidFill>
                  <a:schemeClr val="tx1">
                    <a:tint val="75000"/>
                  </a:schemeClr>
                </a:solidFill>
              </a:defRPr>
            </a:lvl1pPr>
          </a:lstStyle>
          <a:p>
            <a:pPr defTabSz="1507846">
              <a:defRPr/>
            </a:pPr>
            <a:fld id="{EE5F766F-0940-4468-BC45-7AF3F46D6724}" type="datetimeFigureOut">
              <a:rPr lang="en-GB" smtClean="0">
                <a:solidFill>
                  <a:prstClr val="black">
                    <a:tint val="75000"/>
                  </a:prstClr>
                </a:solidFill>
              </a:rPr>
              <a:pPr defTabSz="1507846">
                <a:defRPr/>
              </a:pPr>
              <a:t>19/04/2024</a:t>
            </a:fld>
            <a:endParaRPr lang="en-GB">
              <a:solidFill>
                <a:prstClr val="black">
                  <a:tint val="75000"/>
                </a:prstClr>
              </a:solidFill>
            </a:endParaRPr>
          </a:p>
        </p:txBody>
      </p:sp>
      <p:sp>
        <p:nvSpPr>
          <p:cNvPr id="5" name="Footer Placeholder 4"/>
          <p:cNvSpPr>
            <a:spLocks noGrp="1"/>
          </p:cNvSpPr>
          <p:nvPr>
            <p:ph type="ftr" sz="quarter" idx="3"/>
          </p:nvPr>
        </p:nvSpPr>
        <p:spPr>
          <a:xfrm>
            <a:off x="6659483" y="10482093"/>
            <a:ext cx="6785134" cy="602118"/>
          </a:xfrm>
          <a:prstGeom prst="rect">
            <a:avLst/>
          </a:prstGeom>
        </p:spPr>
        <p:txBody>
          <a:bodyPr vert="horz" lIns="91440" tIns="45720" rIns="91440" bIns="45720" rtlCol="0" anchor="ctr"/>
          <a:lstStyle>
            <a:lvl1pPr algn="ctr">
              <a:defRPr sz="1979">
                <a:solidFill>
                  <a:schemeClr val="tx1">
                    <a:tint val="75000"/>
                  </a:schemeClr>
                </a:solidFill>
              </a:defRPr>
            </a:lvl1pPr>
          </a:lstStyle>
          <a:p>
            <a:pPr defTabSz="1507846">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14198520" y="10482093"/>
            <a:ext cx="4523423" cy="602118"/>
          </a:xfrm>
          <a:prstGeom prst="rect">
            <a:avLst/>
          </a:prstGeom>
        </p:spPr>
        <p:txBody>
          <a:bodyPr vert="horz" lIns="91440" tIns="45720" rIns="91440" bIns="45720" rtlCol="0" anchor="ctr"/>
          <a:lstStyle>
            <a:lvl1pPr algn="r">
              <a:defRPr sz="1979">
                <a:solidFill>
                  <a:schemeClr val="tx1">
                    <a:tint val="75000"/>
                  </a:schemeClr>
                </a:solidFill>
              </a:defRPr>
            </a:lvl1pPr>
          </a:lstStyle>
          <a:p>
            <a:pPr defTabSz="1507846">
              <a:defRPr/>
            </a:pPr>
            <a:fld id="{CEBEE31B-16CF-4897-AD30-52E367057917}"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1888722233"/>
      </p:ext>
    </p:extLst>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Lst>
  <p:txStyles>
    <p:titleStyle>
      <a:lvl1pPr algn="l" defTabSz="1507846" rtl="0" eaLnBrk="1" latinLnBrk="0" hangingPunct="1">
        <a:lnSpc>
          <a:spcPct val="90000"/>
        </a:lnSpc>
        <a:spcBef>
          <a:spcPct val="0"/>
        </a:spcBef>
        <a:buNone/>
        <a:defRPr sz="7256" kern="1200">
          <a:solidFill>
            <a:schemeClr val="tx1"/>
          </a:solidFill>
          <a:latin typeface="+mj-lt"/>
          <a:ea typeface="+mj-ea"/>
          <a:cs typeface="+mj-cs"/>
        </a:defRPr>
      </a:lvl1pPr>
    </p:titleStyle>
    <p:body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chemeClr val="tx1"/>
          </a:solidFill>
          <a:latin typeface="+mn-lt"/>
          <a:ea typeface="+mn-ea"/>
          <a:cs typeface="+mn-cs"/>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chemeClr val="tx1"/>
          </a:solidFill>
          <a:latin typeface="+mn-lt"/>
          <a:ea typeface="+mn-ea"/>
          <a:cs typeface="+mn-cs"/>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chemeClr val="tx1"/>
          </a:solidFill>
          <a:latin typeface="+mn-lt"/>
          <a:ea typeface="+mn-ea"/>
          <a:cs typeface="+mn-cs"/>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p:bodyStyle>
    <p:otherStyle>
      <a:defPPr>
        <a:defRPr lang="en-US"/>
      </a:defPPr>
      <a:lvl1pPr marL="0" algn="l" defTabSz="1507846" rtl="0" eaLnBrk="1" latinLnBrk="0" hangingPunct="1">
        <a:defRPr sz="2968" kern="1200">
          <a:solidFill>
            <a:schemeClr val="tx1"/>
          </a:solidFill>
          <a:latin typeface="+mn-lt"/>
          <a:ea typeface="+mn-ea"/>
          <a:cs typeface="+mn-cs"/>
        </a:defRPr>
      </a:lvl1pPr>
      <a:lvl2pPr marL="753923" algn="l" defTabSz="1507846" rtl="0" eaLnBrk="1" latinLnBrk="0" hangingPunct="1">
        <a:defRPr sz="2968" kern="1200">
          <a:solidFill>
            <a:schemeClr val="tx1"/>
          </a:solidFill>
          <a:latin typeface="+mn-lt"/>
          <a:ea typeface="+mn-ea"/>
          <a:cs typeface="+mn-cs"/>
        </a:defRPr>
      </a:lvl2pPr>
      <a:lvl3pPr marL="1507846" algn="l" defTabSz="1507846" rtl="0" eaLnBrk="1" latinLnBrk="0" hangingPunct="1">
        <a:defRPr sz="2968" kern="1200">
          <a:solidFill>
            <a:schemeClr val="tx1"/>
          </a:solidFill>
          <a:latin typeface="+mn-lt"/>
          <a:ea typeface="+mn-ea"/>
          <a:cs typeface="+mn-cs"/>
        </a:defRPr>
      </a:lvl3pPr>
      <a:lvl4pPr marL="2261768" algn="l" defTabSz="1507846" rtl="0" eaLnBrk="1" latinLnBrk="0" hangingPunct="1">
        <a:defRPr sz="2968" kern="1200">
          <a:solidFill>
            <a:schemeClr val="tx1"/>
          </a:solidFill>
          <a:latin typeface="+mn-lt"/>
          <a:ea typeface="+mn-ea"/>
          <a:cs typeface="+mn-cs"/>
        </a:defRPr>
      </a:lvl4pPr>
      <a:lvl5pPr marL="3015691" algn="l" defTabSz="1507846" rtl="0" eaLnBrk="1" latinLnBrk="0" hangingPunct="1">
        <a:defRPr sz="2968" kern="1200">
          <a:solidFill>
            <a:schemeClr val="tx1"/>
          </a:solidFill>
          <a:latin typeface="+mn-lt"/>
          <a:ea typeface="+mn-ea"/>
          <a:cs typeface="+mn-cs"/>
        </a:defRPr>
      </a:lvl5pPr>
      <a:lvl6pPr marL="3769614" algn="l" defTabSz="1507846" rtl="0" eaLnBrk="1" latinLnBrk="0" hangingPunct="1">
        <a:defRPr sz="2968" kern="1200">
          <a:solidFill>
            <a:schemeClr val="tx1"/>
          </a:solidFill>
          <a:latin typeface="+mn-lt"/>
          <a:ea typeface="+mn-ea"/>
          <a:cs typeface="+mn-cs"/>
        </a:defRPr>
      </a:lvl6pPr>
      <a:lvl7pPr marL="4523537" algn="l" defTabSz="1507846" rtl="0" eaLnBrk="1" latinLnBrk="0" hangingPunct="1">
        <a:defRPr sz="2968" kern="1200">
          <a:solidFill>
            <a:schemeClr val="tx1"/>
          </a:solidFill>
          <a:latin typeface="+mn-lt"/>
          <a:ea typeface="+mn-ea"/>
          <a:cs typeface="+mn-cs"/>
        </a:defRPr>
      </a:lvl7pPr>
      <a:lvl8pPr marL="5277460" algn="l" defTabSz="1507846" rtl="0" eaLnBrk="1" latinLnBrk="0" hangingPunct="1">
        <a:defRPr sz="2968" kern="1200">
          <a:solidFill>
            <a:schemeClr val="tx1"/>
          </a:solidFill>
          <a:latin typeface="+mn-lt"/>
          <a:ea typeface="+mn-ea"/>
          <a:cs typeface="+mn-cs"/>
        </a:defRPr>
      </a:lvl8pPr>
      <a:lvl9pPr marL="6031382" algn="l" defTabSz="1507846" rtl="0" eaLnBrk="1" latinLnBrk="0" hangingPunct="1">
        <a:defRPr sz="296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6.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6.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6.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6.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6.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6.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3.xml"/><Relationship Id="rId6" Type="http://schemas.openxmlformats.org/officeDocument/2006/relationships/image" Target="../media/image7.png"/><Relationship Id="rId11" Type="http://schemas.openxmlformats.org/officeDocument/2006/relationships/image" Target="../media/image10.png"/><Relationship Id="rId5" Type="http://schemas.openxmlformats.org/officeDocument/2006/relationships/image" Target="../media/image6.png"/><Relationship Id="rId10" Type="http://schemas.microsoft.com/office/2007/relationships/hdphoto" Target="../media/hdphoto2.wdp"/><Relationship Id="rId4" Type="http://schemas.openxmlformats.org/officeDocument/2006/relationships/image" Target="../media/image5.pn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6.xm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6.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6.xml"/><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6.xml"/><Relationship Id="rId4" Type="http://schemas.openxmlformats.org/officeDocument/2006/relationships/image" Target="../media/image17.png"/></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6.xml"/><Relationship Id="rId4" Type="http://schemas.openxmlformats.org/officeDocument/2006/relationships/image" Target="../media/image17.png"/></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6.xml"/><Relationship Id="rId4" Type="http://schemas.openxmlformats.org/officeDocument/2006/relationships/image" Target="../media/image17.png"/></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6.xml"/><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5.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6.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97"/>
            <a:ext cx="20104100" cy="11308556"/>
          </a:xfrm>
          <a:prstGeom prst="rect">
            <a:avLst/>
          </a:prstGeom>
        </p:spPr>
      </p:pic>
    </p:spTree>
    <p:extLst>
      <p:ext uri="{BB962C8B-B14F-4D97-AF65-F5344CB8AC3E}">
        <p14:creationId xmlns:p14="http://schemas.microsoft.com/office/powerpoint/2010/main" val="42130654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823" y="1997073"/>
            <a:ext cx="9313200" cy="9313200"/>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9" name="Title 1"/>
          <p:cNvSpPr>
            <a:spLocks noGrp="1"/>
          </p:cNvSpPr>
          <p:nvPr>
            <p:ph type="title"/>
          </p:nvPr>
        </p:nvSpPr>
        <p:spPr>
          <a:xfrm>
            <a:off x="621632" y="671510"/>
            <a:ext cx="11878690" cy="1325563"/>
          </a:xfrm>
        </p:spPr>
        <p:txBody>
          <a:bodyPr>
            <a:normAutofit fontScale="90000"/>
          </a:bodyPr>
          <a:lstStyle/>
          <a:p>
            <a:r>
              <a:rPr lang="en-GB" sz="8000" dirty="0"/>
              <a:t>Characteristics of an unhealthy relationship</a:t>
            </a:r>
          </a:p>
        </p:txBody>
      </p:sp>
      <p:sp>
        <p:nvSpPr>
          <p:cNvPr id="9" name="Content Placeholder 2"/>
          <p:cNvSpPr>
            <a:spLocks noGrp="1"/>
          </p:cNvSpPr>
          <p:nvPr>
            <p:ph idx="1"/>
          </p:nvPr>
        </p:nvSpPr>
        <p:spPr>
          <a:xfrm>
            <a:off x="789635" y="2736442"/>
            <a:ext cx="18594605" cy="1478073"/>
          </a:xfrm>
        </p:spPr>
        <p:txBody>
          <a:bodyPr>
            <a:normAutofit fontScale="92500"/>
          </a:bodyPr>
          <a:lstStyle/>
          <a:p>
            <a:pPr marL="0" indent="0">
              <a:buNone/>
            </a:pPr>
            <a:r>
              <a:rPr lang="en-US" sz="7200" dirty="0"/>
              <a:t>Unhealthy relationships have 3 key characteristics:</a:t>
            </a:r>
          </a:p>
        </p:txBody>
      </p:sp>
      <p:sp>
        <p:nvSpPr>
          <p:cNvPr id="11" name="Content Placeholder 2"/>
          <p:cNvSpPr txBox="1">
            <a:spLocks/>
          </p:cNvSpPr>
          <p:nvPr/>
        </p:nvSpPr>
        <p:spPr>
          <a:xfrm>
            <a:off x="621632" y="4664028"/>
            <a:ext cx="4245843" cy="1021342"/>
          </a:xfrm>
          <a:prstGeom prst="rect">
            <a:avLst/>
          </a:prstGeom>
          <a:ln>
            <a:solidFill>
              <a:srgbClr val="E74519"/>
            </a:solidFill>
          </a:ln>
        </p:spPr>
        <p:txBody>
          <a:bodyPr vert="horz" lIns="91440" tIns="45720" rIns="91440" bIns="45720" rtlCol="0">
            <a:normAutofit/>
          </a:bodyPr>
          <a:lstStyle>
            <a:lvl1pPr marL="228604" indent="-228604" algn="l" defTabSz="914411"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809" indent="-228604" algn="l" defTabSz="91441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15" indent="-228604" algn="l" defTabSz="91441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21"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427"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632"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38"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44"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49"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pPr marL="0" marR="0" lvl="0" indent="0" algn="l" defTabSz="914411" rtl="0" eaLnBrk="1" fontAlgn="auto" latinLnBrk="0" hangingPunct="1">
              <a:lnSpc>
                <a:spcPct val="90000"/>
              </a:lnSpc>
              <a:spcBef>
                <a:spcPts val="1001"/>
              </a:spcBef>
              <a:spcAft>
                <a:spcPts val="0"/>
              </a:spcAft>
              <a:buClrTx/>
              <a:buSzTx/>
              <a:buFont typeface="Arial" panose="020B0604020202020204" pitchFamily="34" charset="0"/>
              <a:buNone/>
              <a:tabLst/>
              <a:defRPr/>
            </a:pPr>
            <a:r>
              <a:rPr lang="en-US" sz="6000" dirty="0" err="1">
                <a:solidFill>
                  <a:prstClr val="black"/>
                </a:solidFill>
                <a:latin typeface="Calibri" panose="020F0502020204030204" pitchFamily="34" charset="0"/>
                <a:cs typeface="Calibri" panose="020F0502020204030204" pitchFamily="34" charset="0"/>
              </a:rPr>
              <a:t>Disr</a:t>
            </a:r>
            <a:r>
              <a:rPr kumimoji="0" lang="en-US" sz="60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espect</a:t>
            </a:r>
            <a:endParaRPr kumimoji="0" lang="en-US" sz="6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14" name="Content Placeholder 2"/>
          <p:cNvSpPr txBox="1">
            <a:spLocks/>
          </p:cNvSpPr>
          <p:nvPr/>
        </p:nvSpPr>
        <p:spPr>
          <a:xfrm>
            <a:off x="621631" y="6370799"/>
            <a:ext cx="4245843" cy="1021342"/>
          </a:xfrm>
          <a:prstGeom prst="rect">
            <a:avLst/>
          </a:prstGeom>
          <a:ln>
            <a:solidFill>
              <a:srgbClr val="E74519"/>
            </a:solidFill>
          </a:ln>
        </p:spPr>
        <p:txBody>
          <a:bodyPr vert="horz" lIns="91440" tIns="45720" rIns="91440" bIns="45720" rtlCol="0">
            <a:normAutofit/>
          </a:bodyPr>
          <a:lstStyle>
            <a:lvl1pPr marL="228604" indent="-228604" algn="l" defTabSz="914411"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809" indent="-228604" algn="l" defTabSz="91441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15" indent="-228604" algn="l" defTabSz="91441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21"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427"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632"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38"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44"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49"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pPr marL="0" marR="0" lvl="0" indent="0" algn="l" defTabSz="914411" rtl="0" eaLnBrk="1" fontAlgn="auto" latinLnBrk="0" hangingPunct="1">
              <a:lnSpc>
                <a:spcPct val="90000"/>
              </a:lnSpc>
              <a:spcBef>
                <a:spcPts val="1001"/>
              </a:spcBef>
              <a:spcAft>
                <a:spcPts val="0"/>
              </a:spcAft>
              <a:buClrTx/>
              <a:buSzTx/>
              <a:buFont typeface="Arial" panose="020B0604020202020204" pitchFamily="34" charset="0"/>
              <a:buNone/>
              <a:tabLst/>
              <a:defRPr/>
            </a:pPr>
            <a:r>
              <a:rPr lang="en-US" sz="6000" dirty="0">
                <a:solidFill>
                  <a:prstClr val="black"/>
                </a:solidFill>
                <a:latin typeface="Calibri" panose="020F0502020204030204" pitchFamily="34" charset="0"/>
                <a:cs typeface="Calibri" panose="020F0502020204030204" pitchFamily="34" charset="0"/>
              </a:rPr>
              <a:t>Control</a:t>
            </a:r>
            <a:endParaRPr kumimoji="0" lang="en-US" sz="6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15" name="Content Placeholder 2"/>
          <p:cNvSpPr txBox="1">
            <a:spLocks/>
          </p:cNvSpPr>
          <p:nvPr/>
        </p:nvSpPr>
        <p:spPr>
          <a:xfrm>
            <a:off x="621630" y="8352325"/>
            <a:ext cx="4245843" cy="1021342"/>
          </a:xfrm>
          <a:prstGeom prst="rect">
            <a:avLst/>
          </a:prstGeom>
          <a:ln>
            <a:solidFill>
              <a:srgbClr val="E74519"/>
            </a:solidFill>
          </a:ln>
        </p:spPr>
        <p:txBody>
          <a:bodyPr vert="horz" lIns="91440" tIns="45720" rIns="91440" bIns="45720" rtlCol="0">
            <a:normAutofit/>
          </a:bodyPr>
          <a:lstStyle>
            <a:lvl1pPr marL="228604" indent="-228604" algn="l" defTabSz="914411"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809" indent="-228604" algn="l" defTabSz="91441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15" indent="-228604" algn="l" defTabSz="91441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21"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427"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632"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38"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44"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49"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pPr marL="0" marR="0" lvl="0" indent="0" algn="l" defTabSz="914411" rtl="0" eaLnBrk="1" fontAlgn="auto" latinLnBrk="0" hangingPunct="1">
              <a:lnSpc>
                <a:spcPct val="90000"/>
              </a:lnSpc>
              <a:spcBef>
                <a:spcPts val="1001"/>
              </a:spcBef>
              <a:spcAft>
                <a:spcPts val="0"/>
              </a:spcAft>
              <a:buClrTx/>
              <a:buSzTx/>
              <a:buFont typeface="Arial" panose="020B0604020202020204" pitchFamily="34" charset="0"/>
              <a:buNone/>
              <a:tabLst/>
              <a:defRPr/>
            </a:pPr>
            <a:r>
              <a:rPr kumimoji="0" lang="en-US" sz="6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Neglect</a:t>
            </a:r>
          </a:p>
        </p:txBody>
      </p:sp>
      <p:sp>
        <p:nvSpPr>
          <p:cNvPr id="16" name="Content Placeholder 2"/>
          <p:cNvSpPr txBox="1">
            <a:spLocks/>
          </p:cNvSpPr>
          <p:nvPr/>
        </p:nvSpPr>
        <p:spPr>
          <a:xfrm>
            <a:off x="8245499" y="4664028"/>
            <a:ext cx="10960213" cy="1021342"/>
          </a:xfrm>
          <a:prstGeom prst="rect">
            <a:avLst/>
          </a:prstGeom>
          <a:ln>
            <a:solidFill>
              <a:srgbClr val="E74519"/>
            </a:solidFill>
          </a:ln>
        </p:spPr>
        <p:txBody>
          <a:bodyPr vert="horz" lIns="91440" tIns="45720" rIns="91440" bIns="45720" rtlCol="0">
            <a:normAutofit fontScale="70000" lnSpcReduction="20000"/>
          </a:bodyPr>
          <a:lstStyle>
            <a:lvl1pPr marL="228604" indent="-228604" algn="l" defTabSz="914411"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809" indent="-228604" algn="l" defTabSz="91441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15" indent="-228604" algn="l" defTabSz="91441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21"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427"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632"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38"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44"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49"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pPr marL="0" marR="0" lvl="0" indent="0" algn="l" defTabSz="914411" rtl="0" eaLnBrk="1" fontAlgn="auto" latinLnBrk="0" hangingPunct="1">
              <a:lnSpc>
                <a:spcPct val="90000"/>
              </a:lnSpc>
              <a:spcBef>
                <a:spcPts val="1001"/>
              </a:spcBef>
              <a:spcAft>
                <a:spcPts val="0"/>
              </a:spcAft>
              <a:buClrTx/>
              <a:buSzTx/>
              <a:buFont typeface="Arial" panose="020B0604020202020204" pitchFamily="34" charset="0"/>
              <a:buNone/>
              <a:tabLst/>
              <a:defRPr/>
            </a:pPr>
            <a:r>
              <a:rPr lang="en-US" sz="6000" dirty="0">
                <a:solidFill>
                  <a:prstClr val="black"/>
                </a:solidFill>
                <a:latin typeface="Calibri" panose="020F0502020204030204" pitchFamily="34" charset="0"/>
                <a:cs typeface="Calibri" panose="020F0502020204030204" pitchFamily="34" charset="0"/>
              </a:rPr>
              <a:t>When a person doesn’t feel valued or equal in the relationship</a:t>
            </a:r>
            <a:endParaRPr kumimoji="0" lang="en-US" sz="6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17" name="Content Placeholder 2"/>
          <p:cNvSpPr txBox="1">
            <a:spLocks/>
          </p:cNvSpPr>
          <p:nvPr/>
        </p:nvSpPr>
        <p:spPr>
          <a:xfrm>
            <a:off x="8245500" y="6370799"/>
            <a:ext cx="10960213" cy="1021342"/>
          </a:xfrm>
          <a:prstGeom prst="rect">
            <a:avLst/>
          </a:prstGeom>
          <a:ln>
            <a:solidFill>
              <a:srgbClr val="E74519"/>
            </a:solidFill>
          </a:ln>
        </p:spPr>
        <p:txBody>
          <a:bodyPr vert="horz" lIns="91440" tIns="45720" rIns="91440" bIns="45720" rtlCol="0">
            <a:normAutofit fontScale="70000" lnSpcReduction="20000"/>
          </a:bodyPr>
          <a:lstStyle>
            <a:lvl1pPr marL="228604" indent="-228604" algn="l" defTabSz="914411"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809" indent="-228604" algn="l" defTabSz="91441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15" indent="-228604" algn="l" defTabSz="91441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21"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427"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632"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38"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44"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49"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pPr marL="0" marR="0" lvl="0" indent="0" algn="l" defTabSz="914411" rtl="0" eaLnBrk="1" fontAlgn="auto" latinLnBrk="0" hangingPunct="1">
              <a:lnSpc>
                <a:spcPct val="90000"/>
              </a:lnSpc>
              <a:spcBef>
                <a:spcPts val="1001"/>
              </a:spcBef>
              <a:spcAft>
                <a:spcPts val="0"/>
              </a:spcAft>
              <a:buClrTx/>
              <a:buSzTx/>
              <a:buFont typeface="Arial" panose="020B0604020202020204" pitchFamily="34" charset="0"/>
              <a:buNone/>
              <a:tabLst/>
              <a:defRPr/>
            </a:pPr>
            <a:r>
              <a:rPr kumimoji="0" lang="en-US" sz="6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When</a:t>
            </a:r>
            <a:r>
              <a:rPr kumimoji="0" lang="en-US" sz="6000" b="0" i="0" u="none" strike="noStrike" kern="1200" cap="none" spc="0" normalizeH="0" noProof="0" dirty="0">
                <a:ln>
                  <a:noFill/>
                </a:ln>
                <a:solidFill>
                  <a:prstClr val="black"/>
                </a:solidFill>
                <a:effectLst/>
                <a:uLnTx/>
                <a:uFillTx/>
                <a:latin typeface="Calibri" panose="020F0502020204030204" pitchFamily="34" charset="0"/>
                <a:cs typeface="Calibri" panose="020F0502020204030204" pitchFamily="34" charset="0"/>
              </a:rPr>
              <a:t> one person dominates the other person in the relationship to get their own way</a:t>
            </a:r>
            <a:endParaRPr kumimoji="0" lang="en-US" sz="6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18" name="Content Placeholder 2"/>
          <p:cNvSpPr txBox="1">
            <a:spLocks/>
          </p:cNvSpPr>
          <p:nvPr/>
        </p:nvSpPr>
        <p:spPr>
          <a:xfrm>
            <a:off x="8245498" y="8364546"/>
            <a:ext cx="10960213" cy="1021342"/>
          </a:xfrm>
          <a:prstGeom prst="rect">
            <a:avLst/>
          </a:prstGeom>
          <a:ln>
            <a:solidFill>
              <a:srgbClr val="E74519"/>
            </a:solidFill>
          </a:ln>
        </p:spPr>
        <p:txBody>
          <a:bodyPr vert="horz" lIns="91440" tIns="45720" rIns="91440" bIns="45720" rtlCol="0">
            <a:normAutofit fontScale="70000" lnSpcReduction="20000"/>
          </a:bodyPr>
          <a:lstStyle>
            <a:lvl1pPr marL="228604" indent="-228604" algn="l" defTabSz="914411"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809" indent="-228604" algn="l" defTabSz="91441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15" indent="-228604" algn="l" defTabSz="91441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21"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427"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632"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38"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44"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49"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pPr marL="0" marR="0" lvl="0" indent="0" algn="l" defTabSz="914411" rtl="0" eaLnBrk="1" fontAlgn="auto" latinLnBrk="0" hangingPunct="1">
              <a:lnSpc>
                <a:spcPct val="90000"/>
              </a:lnSpc>
              <a:spcBef>
                <a:spcPts val="1001"/>
              </a:spcBef>
              <a:spcAft>
                <a:spcPts val="0"/>
              </a:spcAft>
              <a:buClrTx/>
              <a:buSzTx/>
              <a:buFont typeface="Arial" panose="020B0604020202020204" pitchFamily="34" charset="0"/>
              <a:buNone/>
              <a:tabLst/>
              <a:defRPr/>
            </a:pPr>
            <a:r>
              <a:rPr kumimoji="0" lang="en-US" sz="6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When</a:t>
            </a:r>
            <a:r>
              <a:rPr kumimoji="0" lang="en-US" sz="6000" b="0" i="0" u="none" strike="noStrike" kern="1200" cap="none" spc="0" normalizeH="0" noProof="0" dirty="0">
                <a:ln>
                  <a:noFill/>
                </a:ln>
                <a:solidFill>
                  <a:prstClr val="black"/>
                </a:solidFill>
                <a:effectLst/>
                <a:uLnTx/>
                <a:uFillTx/>
                <a:latin typeface="Calibri" panose="020F0502020204030204" pitchFamily="34" charset="0"/>
                <a:cs typeface="Calibri" panose="020F0502020204030204" pitchFamily="34" charset="0"/>
              </a:rPr>
              <a:t> a person consistently fails to notice or respond to their partners emotions or feelings</a:t>
            </a:r>
            <a:endParaRPr kumimoji="0" lang="en-US" sz="6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cxnSp>
        <p:nvCxnSpPr>
          <p:cNvPr id="20" name="Straight Arrow Connector 19"/>
          <p:cNvCxnSpPr>
            <a:endCxn id="16" idx="1"/>
          </p:cNvCxnSpPr>
          <p:nvPr/>
        </p:nvCxnSpPr>
        <p:spPr>
          <a:xfrm flipV="1">
            <a:off x="4899675" y="5174699"/>
            <a:ext cx="3345824" cy="1"/>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4883575" y="6852798"/>
            <a:ext cx="3345824" cy="1"/>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4867473" y="8862995"/>
            <a:ext cx="3345824" cy="1"/>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9105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823" y="1997073"/>
            <a:ext cx="9313200" cy="9313200"/>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9" name="Title 1"/>
          <p:cNvSpPr>
            <a:spLocks noGrp="1"/>
          </p:cNvSpPr>
          <p:nvPr>
            <p:ph type="title"/>
          </p:nvPr>
        </p:nvSpPr>
        <p:spPr>
          <a:xfrm>
            <a:off x="621632" y="671510"/>
            <a:ext cx="11878690" cy="1325563"/>
          </a:xfrm>
        </p:spPr>
        <p:txBody>
          <a:bodyPr>
            <a:normAutofit fontScale="90000"/>
          </a:bodyPr>
          <a:lstStyle/>
          <a:p>
            <a:r>
              <a:rPr lang="en-GB" sz="8000" dirty="0"/>
              <a:t>What do these characteristics look like and sound like?</a:t>
            </a:r>
          </a:p>
        </p:txBody>
      </p:sp>
      <p:sp>
        <p:nvSpPr>
          <p:cNvPr id="9" name="Content Placeholder 2"/>
          <p:cNvSpPr>
            <a:spLocks noGrp="1"/>
          </p:cNvSpPr>
          <p:nvPr>
            <p:ph idx="1"/>
          </p:nvPr>
        </p:nvSpPr>
        <p:spPr>
          <a:xfrm>
            <a:off x="789635" y="2736442"/>
            <a:ext cx="18594605" cy="7742769"/>
          </a:xfrm>
        </p:spPr>
        <p:txBody>
          <a:bodyPr>
            <a:normAutofit fontScale="85000" lnSpcReduction="20000"/>
          </a:bodyPr>
          <a:lstStyle/>
          <a:p>
            <a:pPr marL="0" indent="0" algn="ctr">
              <a:buNone/>
            </a:pPr>
            <a:r>
              <a:rPr lang="en-US" sz="7200" b="1" dirty="0"/>
              <a:t>Disrespect</a:t>
            </a:r>
            <a:r>
              <a:rPr lang="en-US" sz="7200" dirty="0"/>
              <a:t> looks like…</a:t>
            </a:r>
          </a:p>
          <a:p>
            <a:pPr marL="0" indent="0" algn="ctr">
              <a:buNone/>
            </a:pPr>
            <a:endParaRPr lang="en-US" sz="7200" dirty="0"/>
          </a:p>
          <a:p>
            <a:pPr marL="0" indent="0" algn="ctr">
              <a:buNone/>
            </a:pPr>
            <a:r>
              <a:rPr lang="en-US" sz="7200" dirty="0"/>
              <a:t>People not caring what you think and continuing to do things even if you have asked them to stop</a:t>
            </a:r>
          </a:p>
          <a:p>
            <a:pPr marL="0" indent="0" algn="ctr">
              <a:buNone/>
            </a:pPr>
            <a:endParaRPr lang="en-US" sz="7200" dirty="0"/>
          </a:p>
          <a:p>
            <a:pPr marL="0" indent="0" algn="ctr">
              <a:buNone/>
            </a:pPr>
            <a:r>
              <a:rPr lang="en-US" sz="7200" b="1" dirty="0"/>
              <a:t>Disrespect</a:t>
            </a:r>
            <a:r>
              <a:rPr lang="en-US" sz="7200" dirty="0"/>
              <a:t> sounds like…</a:t>
            </a:r>
          </a:p>
          <a:p>
            <a:pPr marL="0" indent="0" algn="ctr">
              <a:buNone/>
            </a:pPr>
            <a:endParaRPr lang="en-US" sz="7200" b="1" dirty="0"/>
          </a:p>
          <a:p>
            <a:pPr marL="0" indent="0" algn="ctr">
              <a:buNone/>
            </a:pPr>
            <a:r>
              <a:rPr lang="en-US" sz="7200" b="1" dirty="0"/>
              <a:t>“</a:t>
            </a:r>
            <a:r>
              <a:rPr lang="en-US" sz="7200" dirty="0"/>
              <a:t>I don’t care what you think”</a:t>
            </a:r>
          </a:p>
          <a:p>
            <a:pPr marL="0" indent="0" algn="ctr">
              <a:buNone/>
            </a:pPr>
            <a:r>
              <a:rPr lang="en-US" sz="7200" b="1" dirty="0"/>
              <a:t>“</a:t>
            </a:r>
            <a:r>
              <a:rPr lang="en-US" sz="7200" dirty="0"/>
              <a:t>what does it matter to you anyway? Who are you?”</a:t>
            </a:r>
            <a:endParaRPr lang="en-US" sz="7200" b="1" dirty="0"/>
          </a:p>
          <a:p>
            <a:pPr marL="0" indent="0" algn="ctr">
              <a:buNone/>
            </a:pPr>
            <a:endParaRPr lang="en-US" sz="7200" b="1" dirty="0"/>
          </a:p>
        </p:txBody>
      </p:sp>
    </p:spTree>
    <p:extLst>
      <p:ext uri="{BB962C8B-B14F-4D97-AF65-F5344CB8AC3E}">
        <p14:creationId xmlns:p14="http://schemas.microsoft.com/office/powerpoint/2010/main" val="30148337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823" y="1997073"/>
            <a:ext cx="9313200" cy="9313200"/>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9" name="Title 1"/>
          <p:cNvSpPr>
            <a:spLocks noGrp="1"/>
          </p:cNvSpPr>
          <p:nvPr>
            <p:ph type="title"/>
          </p:nvPr>
        </p:nvSpPr>
        <p:spPr>
          <a:xfrm>
            <a:off x="621632" y="671510"/>
            <a:ext cx="11878690" cy="1325563"/>
          </a:xfrm>
        </p:spPr>
        <p:txBody>
          <a:bodyPr>
            <a:normAutofit fontScale="90000"/>
          </a:bodyPr>
          <a:lstStyle/>
          <a:p>
            <a:r>
              <a:rPr lang="en-GB" sz="8000" dirty="0"/>
              <a:t>What do these characteristics look like and sound like?</a:t>
            </a:r>
          </a:p>
        </p:txBody>
      </p:sp>
      <p:sp>
        <p:nvSpPr>
          <p:cNvPr id="9" name="Content Placeholder 2"/>
          <p:cNvSpPr>
            <a:spLocks noGrp="1"/>
          </p:cNvSpPr>
          <p:nvPr>
            <p:ph idx="1"/>
          </p:nvPr>
        </p:nvSpPr>
        <p:spPr>
          <a:xfrm>
            <a:off x="789635" y="2736442"/>
            <a:ext cx="18594605" cy="7742769"/>
          </a:xfrm>
        </p:spPr>
        <p:txBody>
          <a:bodyPr>
            <a:normAutofit fontScale="85000" lnSpcReduction="20000"/>
          </a:bodyPr>
          <a:lstStyle/>
          <a:p>
            <a:pPr marL="0" indent="0" algn="ctr">
              <a:buNone/>
            </a:pPr>
            <a:r>
              <a:rPr lang="en-US" sz="7200" b="1" dirty="0"/>
              <a:t>Control</a:t>
            </a:r>
            <a:r>
              <a:rPr lang="en-US" sz="7200" dirty="0"/>
              <a:t> looks like…</a:t>
            </a:r>
          </a:p>
          <a:p>
            <a:pPr marL="0" indent="0" algn="ctr">
              <a:buNone/>
            </a:pPr>
            <a:endParaRPr lang="en-US" sz="7200" dirty="0"/>
          </a:p>
          <a:p>
            <a:pPr marL="0" indent="0" algn="ctr">
              <a:buNone/>
            </a:pPr>
            <a:r>
              <a:rPr lang="en-US" sz="7200" dirty="0"/>
              <a:t>One person in the relationship making all the decisions without asking for other’s opinions</a:t>
            </a:r>
          </a:p>
          <a:p>
            <a:pPr marL="0" indent="0" algn="ctr">
              <a:buNone/>
            </a:pPr>
            <a:endParaRPr lang="en-US" sz="7200" dirty="0"/>
          </a:p>
          <a:p>
            <a:pPr marL="0" indent="0" algn="ctr">
              <a:buNone/>
            </a:pPr>
            <a:r>
              <a:rPr lang="en-US" sz="7200" b="1" dirty="0"/>
              <a:t>Control</a:t>
            </a:r>
            <a:r>
              <a:rPr lang="en-US" sz="7200" dirty="0"/>
              <a:t> sounds like…</a:t>
            </a:r>
          </a:p>
          <a:p>
            <a:pPr marL="0" indent="0" algn="ctr">
              <a:buNone/>
            </a:pPr>
            <a:endParaRPr lang="en-US" sz="7200" b="1" dirty="0"/>
          </a:p>
          <a:p>
            <a:pPr marL="0" indent="0" algn="ctr">
              <a:buNone/>
            </a:pPr>
            <a:r>
              <a:rPr lang="en-US" sz="7200" b="1" dirty="0"/>
              <a:t>“</a:t>
            </a:r>
            <a:r>
              <a:rPr lang="en-US" sz="7200" dirty="0"/>
              <a:t>we are going to do this my way. Your way doesn’t matter”</a:t>
            </a:r>
            <a:endParaRPr lang="en-US" sz="7200" b="1" dirty="0"/>
          </a:p>
          <a:p>
            <a:pPr marL="0" indent="0" algn="ctr">
              <a:buNone/>
            </a:pPr>
            <a:endParaRPr lang="en-US" sz="7200" b="1" dirty="0"/>
          </a:p>
        </p:txBody>
      </p:sp>
    </p:spTree>
    <p:extLst>
      <p:ext uri="{BB962C8B-B14F-4D97-AF65-F5344CB8AC3E}">
        <p14:creationId xmlns:p14="http://schemas.microsoft.com/office/powerpoint/2010/main" val="37010472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823" y="1997073"/>
            <a:ext cx="9313200" cy="9313200"/>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9" name="Title 1"/>
          <p:cNvSpPr>
            <a:spLocks noGrp="1"/>
          </p:cNvSpPr>
          <p:nvPr>
            <p:ph type="title"/>
          </p:nvPr>
        </p:nvSpPr>
        <p:spPr>
          <a:xfrm>
            <a:off x="621632" y="671510"/>
            <a:ext cx="11878690" cy="1325563"/>
          </a:xfrm>
        </p:spPr>
        <p:txBody>
          <a:bodyPr>
            <a:normAutofit fontScale="90000"/>
          </a:bodyPr>
          <a:lstStyle/>
          <a:p>
            <a:r>
              <a:rPr lang="en-GB" sz="8000" dirty="0"/>
              <a:t>What do these characteristics look like and sound like?</a:t>
            </a:r>
          </a:p>
        </p:txBody>
      </p:sp>
      <p:sp>
        <p:nvSpPr>
          <p:cNvPr id="9" name="Content Placeholder 2"/>
          <p:cNvSpPr>
            <a:spLocks noGrp="1"/>
          </p:cNvSpPr>
          <p:nvPr>
            <p:ph idx="1"/>
          </p:nvPr>
        </p:nvSpPr>
        <p:spPr>
          <a:xfrm>
            <a:off x="789635" y="2736442"/>
            <a:ext cx="18594605" cy="7742769"/>
          </a:xfrm>
        </p:spPr>
        <p:txBody>
          <a:bodyPr>
            <a:normAutofit fontScale="85000" lnSpcReduction="20000"/>
          </a:bodyPr>
          <a:lstStyle/>
          <a:p>
            <a:pPr marL="0" indent="0" algn="ctr">
              <a:buNone/>
            </a:pPr>
            <a:r>
              <a:rPr lang="en-US" sz="7200" b="1" dirty="0"/>
              <a:t>Neglect</a:t>
            </a:r>
            <a:r>
              <a:rPr lang="en-US" sz="7200" dirty="0"/>
              <a:t> looks like…</a:t>
            </a:r>
          </a:p>
          <a:p>
            <a:pPr marL="0" indent="0" algn="ctr">
              <a:buNone/>
            </a:pPr>
            <a:endParaRPr lang="en-US" sz="7200" dirty="0"/>
          </a:p>
          <a:p>
            <a:pPr marL="0" indent="0" algn="ctr">
              <a:buNone/>
            </a:pPr>
            <a:r>
              <a:rPr lang="en-US" sz="7200" dirty="0"/>
              <a:t>Somebody walking past or away from someone who is crying</a:t>
            </a:r>
          </a:p>
          <a:p>
            <a:pPr marL="0" indent="0" algn="ctr">
              <a:buNone/>
            </a:pPr>
            <a:endParaRPr lang="en-US" sz="7200" dirty="0"/>
          </a:p>
          <a:p>
            <a:pPr marL="0" indent="0" algn="ctr">
              <a:buNone/>
            </a:pPr>
            <a:r>
              <a:rPr lang="en-US" sz="7200" b="1" dirty="0"/>
              <a:t>Neglect</a:t>
            </a:r>
            <a:r>
              <a:rPr lang="en-US" sz="7200" dirty="0"/>
              <a:t> sounds like…</a:t>
            </a:r>
          </a:p>
          <a:p>
            <a:pPr marL="0" indent="0" algn="ctr">
              <a:buNone/>
            </a:pPr>
            <a:endParaRPr lang="en-US" sz="7200" b="1" dirty="0"/>
          </a:p>
          <a:p>
            <a:pPr marL="0" indent="0" algn="ctr">
              <a:buNone/>
            </a:pPr>
            <a:r>
              <a:rPr lang="en-US" sz="7200" b="1" dirty="0"/>
              <a:t>“</a:t>
            </a:r>
            <a:r>
              <a:rPr lang="en-US" sz="7200" dirty="0"/>
              <a:t>I didn’t see you there” – even if it clear someone was there</a:t>
            </a:r>
            <a:endParaRPr lang="en-US" sz="7200" b="1" dirty="0"/>
          </a:p>
          <a:p>
            <a:pPr marL="0" indent="0" algn="ctr">
              <a:buNone/>
            </a:pPr>
            <a:endParaRPr lang="en-US" sz="7200" b="1" dirty="0"/>
          </a:p>
        </p:txBody>
      </p:sp>
    </p:spTree>
    <p:extLst>
      <p:ext uri="{BB962C8B-B14F-4D97-AF65-F5344CB8AC3E}">
        <p14:creationId xmlns:p14="http://schemas.microsoft.com/office/powerpoint/2010/main" val="29585042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554" y="1996407"/>
            <a:ext cx="9312547" cy="9312547"/>
          </a:xfrm>
          <a:prstGeom prst="rect">
            <a:avLst/>
          </a:prstGeom>
        </p:spPr>
      </p:pic>
      <p:sp>
        <p:nvSpPr>
          <p:cNvPr id="3" name="Rounded Rectangle 2"/>
          <p:cNvSpPr/>
          <p:nvPr/>
        </p:nvSpPr>
        <p:spPr>
          <a:xfrm>
            <a:off x="2106534" y="3582623"/>
            <a:ext cx="11886981" cy="7131145"/>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1507846">
              <a:defRPr/>
            </a:pPr>
            <a:r>
              <a:rPr lang="en-US" sz="2968" dirty="0">
                <a:solidFill>
                  <a:prstClr val="black"/>
                </a:solidFill>
                <a:latin typeface="Comic Sans MS" panose="030F0702030302020204" pitchFamily="66" charset="0"/>
              </a:rPr>
              <a:t>Rules!</a:t>
            </a:r>
          </a:p>
          <a:p>
            <a:pPr algn="ctr" defTabSz="1507846">
              <a:defRPr/>
            </a:pPr>
            <a:endParaRPr lang="en-US" sz="2968" dirty="0">
              <a:solidFill>
                <a:prstClr val="black"/>
              </a:solidFill>
              <a:latin typeface="Comic Sans MS" panose="030F0702030302020204" pitchFamily="66" charset="0"/>
            </a:endParaRPr>
          </a:p>
          <a:p>
            <a:pPr algn="ctr" defTabSz="1507846">
              <a:defRPr/>
            </a:pPr>
            <a:r>
              <a:rPr lang="en-US" sz="2968" dirty="0">
                <a:solidFill>
                  <a:prstClr val="black"/>
                </a:solidFill>
                <a:latin typeface="Comic Sans MS" panose="030F0702030302020204" pitchFamily="66" charset="0"/>
              </a:rPr>
              <a:t>I will ask the question and give you some thinking time. (no more than 10 seconds)</a:t>
            </a:r>
          </a:p>
          <a:p>
            <a:pPr algn="ctr" defTabSz="1507846">
              <a:defRPr/>
            </a:pPr>
            <a:endParaRPr lang="en-US" sz="2968" dirty="0">
              <a:solidFill>
                <a:prstClr val="black"/>
              </a:solidFill>
              <a:latin typeface="Comic Sans MS" panose="030F0702030302020204" pitchFamily="66" charset="0"/>
            </a:endParaRPr>
          </a:p>
          <a:p>
            <a:pPr algn="ctr" defTabSz="1507846">
              <a:defRPr/>
            </a:pPr>
            <a:r>
              <a:rPr lang="en-US" sz="2968" dirty="0">
                <a:solidFill>
                  <a:prstClr val="black"/>
                </a:solidFill>
                <a:latin typeface="Comic Sans MS" panose="030F0702030302020204" pitchFamily="66" charset="0"/>
              </a:rPr>
              <a:t>Write the answer and turn your whiteboard over so nobody can see it.</a:t>
            </a:r>
          </a:p>
          <a:p>
            <a:pPr algn="ctr" defTabSz="1507846">
              <a:defRPr/>
            </a:pPr>
            <a:endParaRPr lang="en-US" sz="2968" dirty="0">
              <a:solidFill>
                <a:prstClr val="black"/>
              </a:solidFill>
              <a:latin typeface="Comic Sans MS" panose="030F0702030302020204" pitchFamily="66" charset="0"/>
            </a:endParaRPr>
          </a:p>
          <a:p>
            <a:pPr algn="ctr" defTabSz="1507846">
              <a:defRPr/>
            </a:pPr>
            <a:r>
              <a:rPr lang="en-US" sz="2968" dirty="0">
                <a:solidFill>
                  <a:prstClr val="black"/>
                </a:solidFill>
                <a:latin typeface="Comic Sans MS" panose="030F0702030302020204" pitchFamily="66" charset="0"/>
              </a:rPr>
              <a:t>When I am ready I will put on the 3 to 1 counter.</a:t>
            </a:r>
          </a:p>
          <a:p>
            <a:pPr algn="ctr" defTabSz="1507846">
              <a:defRPr/>
            </a:pPr>
            <a:endParaRPr lang="en-US" sz="2968" dirty="0">
              <a:solidFill>
                <a:prstClr val="black"/>
              </a:solidFill>
              <a:latin typeface="Comic Sans MS" panose="030F0702030302020204" pitchFamily="66" charset="0"/>
            </a:endParaRPr>
          </a:p>
          <a:p>
            <a:pPr algn="ctr" defTabSz="1507846">
              <a:defRPr/>
            </a:pPr>
            <a:r>
              <a:rPr lang="en-US" sz="2968" dirty="0">
                <a:solidFill>
                  <a:prstClr val="black"/>
                </a:solidFill>
                <a:latin typeface="Comic Sans MS" panose="030F0702030302020204" pitchFamily="66" charset="0"/>
              </a:rPr>
              <a:t>When ‘Show me’ appears on the board you must hold up your whiteboard (even if you don’t know the answer and there is nothing on your board)</a:t>
            </a:r>
          </a:p>
        </p:txBody>
      </p:sp>
      <p:sp>
        <p:nvSpPr>
          <p:cNvPr id="6" name="Rounded Rectangle 5"/>
          <p:cNvSpPr/>
          <p:nvPr/>
        </p:nvSpPr>
        <p:spPr>
          <a:xfrm>
            <a:off x="2106534" y="3510938"/>
            <a:ext cx="11886981" cy="7131145"/>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1507846">
              <a:defRPr/>
            </a:pPr>
            <a:r>
              <a:rPr lang="en-US" sz="15830" dirty="0">
                <a:solidFill>
                  <a:prstClr val="black"/>
                </a:solidFill>
                <a:latin typeface="Comic Sans MS" panose="030F0702030302020204" pitchFamily="66" charset="0"/>
              </a:rPr>
              <a:t>3</a:t>
            </a:r>
          </a:p>
        </p:txBody>
      </p:sp>
      <p:sp>
        <p:nvSpPr>
          <p:cNvPr id="7" name="Rounded Rectangle 6"/>
          <p:cNvSpPr/>
          <p:nvPr/>
        </p:nvSpPr>
        <p:spPr>
          <a:xfrm>
            <a:off x="2106534" y="3582623"/>
            <a:ext cx="11886981" cy="7131145"/>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1507846">
              <a:defRPr/>
            </a:pPr>
            <a:r>
              <a:rPr lang="en-US" sz="15830" dirty="0">
                <a:solidFill>
                  <a:prstClr val="black"/>
                </a:solidFill>
                <a:latin typeface="Comic Sans MS" panose="030F0702030302020204" pitchFamily="66" charset="0"/>
              </a:rPr>
              <a:t>2</a:t>
            </a:r>
          </a:p>
        </p:txBody>
      </p:sp>
      <p:sp>
        <p:nvSpPr>
          <p:cNvPr id="8" name="Rounded Rectangle 7"/>
          <p:cNvSpPr/>
          <p:nvPr/>
        </p:nvSpPr>
        <p:spPr>
          <a:xfrm>
            <a:off x="2106534" y="3582623"/>
            <a:ext cx="11886981" cy="7131145"/>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1507846">
              <a:defRPr/>
            </a:pPr>
            <a:r>
              <a:rPr lang="en-US" sz="15830" dirty="0">
                <a:solidFill>
                  <a:prstClr val="black"/>
                </a:solidFill>
                <a:latin typeface="Comic Sans MS" panose="030F0702030302020204" pitchFamily="66" charset="0"/>
              </a:rPr>
              <a:t>1</a:t>
            </a:r>
          </a:p>
        </p:txBody>
      </p:sp>
      <p:sp>
        <p:nvSpPr>
          <p:cNvPr id="9" name="Rounded Rectangle 8"/>
          <p:cNvSpPr/>
          <p:nvPr/>
        </p:nvSpPr>
        <p:spPr>
          <a:xfrm>
            <a:off x="2106534" y="3582623"/>
            <a:ext cx="11886981" cy="7131145"/>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1507846">
              <a:defRPr/>
            </a:pPr>
            <a:r>
              <a:rPr lang="en-US" sz="7915" dirty="0">
                <a:solidFill>
                  <a:prstClr val="black"/>
                </a:solidFill>
                <a:latin typeface="Comic Sans MS" panose="030F0702030302020204" pitchFamily="66" charset="0"/>
              </a:rPr>
              <a:t>Show me! </a:t>
            </a:r>
          </a:p>
          <a:p>
            <a:pPr algn="ctr" defTabSz="1507846">
              <a:defRPr/>
            </a:pPr>
            <a:r>
              <a:rPr lang="en-US" sz="5277" dirty="0">
                <a:solidFill>
                  <a:prstClr val="black"/>
                </a:solidFill>
                <a:latin typeface="Comic Sans MS" panose="030F0702030302020204" pitchFamily="66" charset="0"/>
              </a:rPr>
              <a:t>(even if your whiteboard is blank)</a:t>
            </a:r>
          </a:p>
        </p:txBody>
      </p:sp>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2" name="Title 1"/>
          <p:cNvSpPr>
            <a:spLocks noGrp="1"/>
          </p:cNvSpPr>
          <p:nvPr>
            <p:ph type="title"/>
          </p:nvPr>
        </p:nvSpPr>
        <p:spPr>
          <a:xfrm>
            <a:off x="621632" y="671510"/>
            <a:ext cx="11878690" cy="1325563"/>
          </a:xfrm>
        </p:spPr>
        <p:txBody>
          <a:bodyPr>
            <a:normAutofit fontScale="90000"/>
          </a:bodyPr>
          <a:lstStyle/>
          <a:p>
            <a:r>
              <a:rPr lang="en-GB" sz="8000" b="1" dirty="0"/>
              <a:t>Hinge Questions – whiteboard activity</a:t>
            </a:r>
          </a:p>
        </p:txBody>
      </p:sp>
    </p:spTree>
    <p:extLst>
      <p:ext uri="{BB962C8B-B14F-4D97-AF65-F5344CB8AC3E}">
        <p14:creationId xmlns:p14="http://schemas.microsoft.com/office/powerpoint/2010/main" val="4130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5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6" grpId="0" animBg="1"/>
      <p:bldP spid="7" grpId="0" animBg="1"/>
      <p:bldP spid="8" grpId="0" animBg="1"/>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554" y="1996407"/>
            <a:ext cx="9312547" cy="931254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2" name="Title 1"/>
          <p:cNvSpPr>
            <a:spLocks noGrp="1"/>
          </p:cNvSpPr>
          <p:nvPr>
            <p:ph type="title"/>
          </p:nvPr>
        </p:nvSpPr>
        <p:spPr>
          <a:xfrm>
            <a:off x="621632" y="671510"/>
            <a:ext cx="11878690" cy="1325563"/>
          </a:xfrm>
        </p:spPr>
        <p:txBody>
          <a:bodyPr>
            <a:normAutofit fontScale="90000"/>
          </a:bodyPr>
          <a:lstStyle/>
          <a:p>
            <a:r>
              <a:rPr lang="en-GB" sz="8000" b="1" dirty="0"/>
              <a:t>Hinge Questions – whiteboard activity</a:t>
            </a:r>
          </a:p>
        </p:txBody>
      </p:sp>
      <p:sp>
        <p:nvSpPr>
          <p:cNvPr id="13" name="Content Placeholder 2"/>
          <p:cNvSpPr>
            <a:spLocks noGrp="1"/>
          </p:cNvSpPr>
          <p:nvPr>
            <p:ph idx="1"/>
          </p:nvPr>
        </p:nvSpPr>
        <p:spPr>
          <a:xfrm>
            <a:off x="621631" y="2941638"/>
            <a:ext cx="18762609" cy="8041629"/>
          </a:xfrm>
        </p:spPr>
        <p:txBody>
          <a:bodyPr>
            <a:normAutofit lnSpcReduction="10000"/>
          </a:bodyPr>
          <a:lstStyle/>
          <a:p>
            <a:pPr marL="0" indent="0">
              <a:buNone/>
            </a:pPr>
            <a:r>
              <a:rPr lang="en-US" dirty="0"/>
              <a:t>What characteristics of an unhealthy relationship is being described?</a:t>
            </a:r>
          </a:p>
          <a:p>
            <a:pPr marL="0" indent="0">
              <a:buNone/>
            </a:pPr>
            <a:endParaRPr lang="en-US" dirty="0"/>
          </a:p>
          <a:p>
            <a:pPr marL="0" lvl="0" indent="0">
              <a:buNone/>
            </a:pPr>
            <a:r>
              <a:rPr lang="en-US" dirty="0"/>
              <a:t>“</a:t>
            </a:r>
            <a:r>
              <a:rPr lang="en-US" sz="4800" dirty="0">
                <a:solidFill>
                  <a:prstClr val="black"/>
                </a:solidFill>
                <a:latin typeface="Calibri" panose="020F0502020204030204" pitchFamily="34" charset="0"/>
                <a:cs typeface="Calibri" panose="020F0502020204030204" pitchFamily="34" charset="0"/>
              </a:rPr>
              <a:t>When a person consistently fails to notice or respond to their partners emotions or feelings</a:t>
            </a:r>
            <a:r>
              <a:rPr lang="en-US" dirty="0"/>
              <a:t>”</a:t>
            </a:r>
          </a:p>
          <a:p>
            <a:pPr marL="0" lvl="0" indent="0">
              <a:buNone/>
            </a:pPr>
            <a:endParaRPr lang="en-US" sz="4800" dirty="0">
              <a:solidFill>
                <a:prstClr val="black"/>
              </a:solidFill>
              <a:latin typeface="Calibri" panose="020F0502020204030204" pitchFamily="34" charset="0"/>
              <a:cs typeface="Calibri" panose="020F0502020204030204" pitchFamily="34" charset="0"/>
            </a:endParaRPr>
          </a:p>
          <a:p>
            <a:pPr marL="0" lvl="0" indent="0">
              <a:buNone/>
            </a:pPr>
            <a:r>
              <a:rPr lang="en-US" sz="4800" dirty="0">
                <a:solidFill>
                  <a:prstClr val="black"/>
                </a:solidFill>
                <a:latin typeface="Calibri" panose="020F0502020204030204" pitchFamily="34" charset="0"/>
                <a:cs typeface="Calibri" panose="020F0502020204030204" pitchFamily="34" charset="0"/>
              </a:rPr>
              <a:t>A – control</a:t>
            </a:r>
          </a:p>
          <a:p>
            <a:pPr marL="0" lvl="0" indent="0">
              <a:buNone/>
            </a:pPr>
            <a:endParaRPr lang="en-US" sz="4800" dirty="0">
              <a:solidFill>
                <a:prstClr val="black"/>
              </a:solidFill>
              <a:latin typeface="Calibri" panose="020F0502020204030204" pitchFamily="34" charset="0"/>
              <a:cs typeface="Calibri" panose="020F0502020204030204" pitchFamily="34" charset="0"/>
            </a:endParaRPr>
          </a:p>
          <a:p>
            <a:pPr marL="0" lvl="0" indent="0">
              <a:buNone/>
            </a:pPr>
            <a:r>
              <a:rPr lang="en-US" sz="4800" dirty="0">
                <a:solidFill>
                  <a:prstClr val="black"/>
                </a:solidFill>
                <a:latin typeface="Calibri" panose="020F0502020204030204" pitchFamily="34" charset="0"/>
                <a:cs typeface="Calibri" panose="020F0502020204030204" pitchFamily="34" charset="0"/>
              </a:rPr>
              <a:t>B – disrespect</a:t>
            </a:r>
          </a:p>
          <a:p>
            <a:pPr marL="0" lvl="0" indent="0">
              <a:buNone/>
            </a:pPr>
            <a:endParaRPr lang="en-US" sz="4800" dirty="0">
              <a:solidFill>
                <a:prstClr val="black"/>
              </a:solidFill>
              <a:latin typeface="Calibri" panose="020F0502020204030204" pitchFamily="34" charset="0"/>
              <a:cs typeface="Calibri" panose="020F0502020204030204" pitchFamily="34" charset="0"/>
            </a:endParaRPr>
          </a:p>
          <a:p>
            <a:pPr marL="0" lvl="0" indent="0">
              <a:buNone/>
            </a:pPr>
            <a:r>
              <a:rPr lang="en-US" sz="4800" dirty="0">
                <a:solidFill>
                  <a:prstClr val="black"/>
                </a:solidFill>
                <a:latin typeface="Calibri" panose="020F0502020204030204" pitchFamily="34" charset="0"/>
                <a:cs typeface="Calibri" panose="020F0502020204030204" pitchFamily="34" charset="0"/>
              </a:rPr>
              <a:t>C - neglect</a:t>
            </a:r>
          </a:p>
        </p:txBody>
      </p:sp>
      <p:pic>
        <p:nvPicPr>
          <p:cNvPr id="14" name="Picture 2" descr="500+ Free Tick &amp; Check Images - Pixaba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87354" y="9615115"/>
            <a:ext cx="910504" cy="843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0676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554" y="1996407"/>
            <a:ext cx="9312547" cy="931254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2" name="Title 1"/>
          <p:cNvSpPr>
            <a:spLocks noGrp="1"/>
          </p:cNvSpPr>
          <p:nvPr>
            <p:ph type="title"/>
          </p:nvPr>
        </p:nvSpPr>
        <p:spPr>
          <a:xfrm>
            <a:off x="621632" y="671510"/>
            <a:ext cx="11878690" cy="1325563"/>
          </a:xfrm>
        </p:spPr>
        <p:txBody>
          <a:bodyPr>
            <a:normAutofit fontScale="90000"/>
          </a:bodyPr>
          <a:lstStyle/>
          <a:p>
            <a:r>
              <a:rPr lang="en-GB" sz="8000" b="1" dirty="0"/>
              <a:t>Hinge Questions – whiteboard activity</a:t>
            </a:r>
          </a:p>
        </p:txBody>
      </p:sp>
      <p:sp>
        <p:nvSpPr>
          <p:cNvPr id="13" name="Content Placeholder 2"/>
          <p:cNvSpPr>
            <a:spLocks noGrp="1"/>
          </p:cNvSpPr>
          <p:nvPr>
            <p:ph idx="1"/>
          </p:nvPr>
        </p:nvSpPr>
        <p:spPr>
          <a:xfrm>
            <a:off x="621631" y="2941638"/>
            <a:ext cx="18762609" cy="8041629"/>
          </a:xfrm>
        </p:spPr>
        <p:txBody>
          <a:bodyPr>
            <a:normAutofit/>
          </a:bodyPr>
          <a:lstStyle/>
          <a:p>
            <a:pPr marL="0" indent="0">
              <a:buNone/>
            </a:pPr>
            <a:r>
              <a:rPr lang="en-US" dirty="0"/>
              <a:t>What characteristics of an unhealthy relationship is being described?</a:t>
            </a:r>
          </a:p>
          <a:p>
            <a:pPr marL="0" indent="0">
              <a:buNone/>
            </a:pPr>
            <a:endParaRPr lang="en-US" dirty="0"/>
          </a:p>
          <a:p>
            <a:pPr marL="0" indent="0">
              <a:buNone/>
            </a:pPr>
            <a:r>
              <a:rPr lang="en-US" dirty="0"/>
              <a:t>“</a:t>
            </a:r>
            <a:r>
              <a:rPr lang="en-US" sz="4800" dirty="0">
                <a:solidFill>
                  <a:prstClr val="black"/>
                </a:solidFill>
                <a:latin typeface="Calibri" panose="020F0502020204030204" pitchFamily="34" charset="0"/>
                <a:cs typeface="Calibri" panose="020F0502020204030204" pitchFamily="34" charset="0"/>
              </a:rPr>
              <a:t>When a person doesn’t feel valued or equal in the relationship</a:t>
            </a:r>
            <a:r>
              <a:rPr lang="en-US" dirty="0"/>
              <a:t>”</a:t>
            </a:r>
          </a:p>
          <a:p>
            <a:pPr marL="0" lvl="0" indent="0">
              <a:buNone/>
            </a:pPr>
            <a:endParaRPr lang="en-US" sz="4800" dirty="0">
              <a:solidFill>
                <a:prstClr val="black"/>
              </a:solidFill>
              <a:latin typeface="Calibri" panose="020F0502020204030204" pitchFamily="34" charset="0"/>
              <a:cs typeface="Calibri" panose="020F0502020204030204" pitchFamily="34" charset="0"/>
            </a:endParaRPr>
          </a:p>
          <a:p>
            <a:pPr marL="0" lvl="0" indent="0">
              <a:buNone/>
            </a:pPr>
            <a:r>
              <a:rPr lang="en-US" sz="4800" dirty="0">
                <a:solidFill>
                  <a:prstClr val="black"/>
                </a:solidFill>
                <a:latin typeface="Calibri" panose="020F0502020204030204" pitchFamily="34" charset="0"/>
                <a:cs typeface="Calibri" panose="020F0502020204030204" pitchFamily="34" charset="0"/>
              </a:rPr>
              <a:t>A – disrespect</a:t>
            </a:r>
          </a:p>
          <a:p>
            <a:pPr marL="0" lvl="0" indent="0">
              <a:buNone/>
            </a:pPr>
            <a:endParaRPr lang="en-US" sz="4800" dirty="0">
              <a:solidFill>
                <a:prstClr val="black"/>
              </a:solidFill>
              <a:latin typeface="Calibri" panose="020F0502020204030204" pitchFamily="34" charset="0"/>
              <a:cs typeface="Calibri" panose="020F0502020204030204" pitchFamily="34" charset="0"/>
            </a:endParaRPr>
          </a:p>
          <a:p>
            <a:pPr marL="0" lvl="0" indent="0">
              <a:buNone/>
            </a:pPr>
            <a:r>
              <a:rPr lang="en-US" sz="4800" dirty="0">
                <a:solidFill>
                  <a:prstClr val="black"/>
                </a:solidFill>
                <a:latin typeface="Calibri" panose="020F0502020204030204" pitchFamily="34" charset="0"/>
                <a:cs typeface="Calibri" panose="020F0502020204030204" pitchFamily="34" charset="0"/>
              </a:rPr>
              <a:t>B – neglect</a:t>
            </a:r>
          </a:p>
          <a:p>
            <a:pPr marL="0" lvl="0" indent="0">
              <a:buNone/>
            </a:pPr>
            <a:endParaRPr lang="en-US" sz="4800" dirty="0">
              <a:solidFill>
                <a:prstClr val="black"/>
              </a:solidFill>
              <a:latin typeface="Calibri" panose="020F0502020204030204" pitchFamily="34" charset="0"/>
              <a:cs typeface="Calibri" panose="020F0502020204030204" pitchFamily="34" charset="0"/>
            </a:endParaRPr>
          </a:p>
          <a:p>
            <a:pPr marL="0" lvl="0" indent="0">
              <a:buNone/>
            </a:pPr>
            <a:r>
              <a:rPr lang="en-US" sz="4800" dirty="0">
                <a:solidFill>
                  <a:prstClr val="black"/>
                </a:solidFill>
                <a:latin typeface="Calibri" panose="020F0502020204030204" pitchFamily="34" charset="0"/>
                <a:cs typeface="Calibri" panose="020F0502020204030204" pitchFamily="34" charset="0"/>
              </a:rPr>
              <a:t>C - control</a:t>
            </a:r>
          </a:p>
        </p:txBody>
      </p:sp>
      <p:pic>
        <p:nvPicPr>
          <p:cNvPr id="14" name="Picture 2" descr="500+ Free Tick &amp; Check Images - Pixaba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96089" y="6122655"/>
            <a:ext cx="910504" cy="843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3229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554" y="1996407"/>
            <a:ext cx="9312547" cy="931254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2" name="Title 1"/>
          <p:cNvSpPr>
            <a:spLocks noGrp="1"/>
          </p:cNvSpPr>
          <p:nvPr>
            <p:ph type="title"/>
          </p:nvPr>
        </p:nvSpPr>
        <p:spPr>
          <a:xfrm>
            <a:off x="621632" y="671510"/>
            <a:ext cx="11878690" cy="1325563"/>
          </a:xfrm>
        </p:spPr>
        <p:txBody>
          <a:bodyPr>
            <a:normAutofit fontScale="90000"/>
          </a:bodyPr>
          <a:lstStyle/>
          <a:p>
            <a:r>
              <a:rPr lang="en-GB" sz="8000" b="1" dirty="0"/>
              <a:t>Hinge Questions – whiteboard activity</a:t>
            </a:r>
          </a:p>
        </p:txBody>
      </p:sp>
      <p:sp>
        <p:nvSpPr>
          <p:cNvPr id="13" name="Content Placeholder 2"/>
          <p:cNvSpPr>
            <a:spLocks noGrp="1"/>
          </p:cNvSpPr>
          <p:nvPr>
            <p:ph idx="1"/>
          </p:nvPr>
        </p:nvSpPr>
        <p:spPr>
          <a:xfrm>
            <a:off x="621631" y="2941638"/>
            <a:ext cx="18762609" cy="8041629"/>
          </a:xfrm>
        </p:spPr>
        <p:txBody>
          <a:bodyPr>
            <a:normAutofit lnSpcReduction="10000"/>
          </a:bodyPr>
          <a:lstStyle/>
          <a:p>
            <a:pPr marL="0" indent="0">
              <a:buNone/>
            </a:pPr>
            <a:r>
              <a:rPr lang="en-US" dirty="0"/>
              <a:t>What characteristics of an unhealthy relationship is being described?</a:t>
            </a:r>
          </a:p>
          <a:p>
            <a:pPr marL="0" indent="0">
              <a:buNone/>
            </a:pPr>
            <a:endParaRPr lang="en-US" dirty="0"/>
          </a:p>
          <a:p>
            <a:pPr marL="0" lvl="0" indent="0">
              <a:buNone/>
            </a:pPr>
            <a:r>
              <a:rPr lang="en-US" dirty="0"/>
              <a:t>“</a:t>
            </a:r>
            <a:r>
              <a:rPr lang="en-US" sz="4800" dirty="0">
                <a:solidFill>
                  <a:prstClr val="black"/>
                </a:solidFill>
                <a:latin typeface="Calibri" panose="020F0502020204030204" pitchFamily="34" charset="0"/>
                <a:cs typeface="Calibri" panose="020F0502020204030204" pitchFamily="34" charset="0"/>
              </a:rPr>
              <a:t>When one person dominates the other person in the relationship to get their own way</a:t>
            </a:r>
            <a:r>
              <a:rPr lang="en-US" dirty="0"/>
              <a:t>”</a:t>
            </a:r>
          </a:p>
          <a:p>
            <a:pPr marL="0" lvl="0" indent="0">
              <a:buNone/>
            </a:pPr>
            <a:endParaRPr lang="en-US" sz="4800" dirty="0">
              <a:solidFill>
                <a:prstClr val="black"/>
              </a:solidFill>
              <a:latin typeface="Calibri" panose="020F0502020204030204" pitchFamily="34" charset="0"/>
              <a:cs typeface="Calibri" panose="020F0502020204030204" pitchFamily="34" charset="0"/>
            </a:endParaRPr>
          </a:p>
          <a:p>
            <a:pPr marL="0" lvl="0" indent="0">
              <a:buNone/>
            </a:pPr>
            <a:r>
              <a:rPr lang="en-US" sz="4800" dirty="0">
                <a:solidFill>
                  <a:prstClr val="black"/>
                </a:solidFill>
                <a:latin typeface="Calibri" panose="020F0502020204030204" pitchFamily="34" charset="0"/>
                <a:cs typeface="Calibri" panose="020F0502020204030204" pitchFamily="34" charset="0"/>
              </a:rPr>
              <a:t>A – neglect</a:t>
            </a:r>
          </a:p>
          <a:p>
            <a:pPr marL="0" lvl="0" indent="0">
              <a:buNone/>
            </a:pPr>
            <a:endParaRPr lang="en-US" sz="4800" dirty="0">
              <a:solidFill>
                <a:prstClr val="black"/>
              </a:solidFill>
              <a:latin typeface="Calibri" panose="020F0502020204030204" pitchFamily="34" charset="0"/>
              <a:cs typeface="Calibri" panose="020F0502020204030204" pitchFamily="34" charset="0"/>
            </a:endParaRPr>
          </a:p>
          <a:p>
            <a:pPr marL="0" lvl="0" indent="0">
              <a:buNone/>
            </a:pPr>
            <a:r>
              <a:rPr lang="en-US" sz="4800" dirty="0">
                <a:solidFill>
                  <a:prstClr val="black"/>
                </a:solidFill>
                <a:latin typeface="Calibri" panose="020F0502020204030204" pitchFamily="34" charset="0"/>
                <a:cs typeface="Calibri" panose="020F0502020204030204" pitchFamily="34" charset="0"/>
              </a:rPr>
              <a:t>B – control</a:t>
            </a:r>
          </a:p>
          <a:p>
            <a:pPr marL="0" lvl="0" indent="0">
              <a:buNone/>
            </a:pPr>
            <a:endParaRPr lang="en-US" sz="4800" dirty="0">
              <a:solidFill>
                <a:prstClr val="black"/>
              </a:solidFill>
              <a:latin typeface="Calibri" panose="020F0502020204030204" pitchFamily="34" charset="0"/>
              <a:cs typeface="Calibri" panose="020F0502020204030204" pitchFamily="34" charset="0"/>
            </a:endParaRPr>
          </a:p>
          <a:p>
            <a:pPr marL="0" lvl="0" indent="0">
              <a:buNone/>
            </a:pPr>
            <a:r>
              <a:rPr lang="en-US" sz="4800" dirty="0">
                <a:solidFill>
                  <a:prstClr val="black"/>
                </a:solidFill>
                <a:latin typeface="Calibri" panose="020F0502020204030204" pitchFamily="34" charset="0"/>
                <a:cs typeface="Calibri" panose="020F0502020204030204" pitchFamily="34" charset="0"/>
              </a:rPr>
              <a:t>C - disrespect</a:t>
            </a:r>
          </a:p>
        </p:txBody>
      </p:sp>
      <p:pic>
        <p:nvPicPr>
          <p:cNvPr id="14" name="Picture 2" descr="500+ Free Tick &amp; Check Images - Pixaba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59362" y="7958931"/>
            <a:ext cx="910504" cy="843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3918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554" y="1996407"/>
            <a:ext cx="9312547" cy="931254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2" name="Title 1"/>
          <p:cNvSpPr>
            <a:spLocks noGrp="1"/>
          </p:cNvSpPr>
          <p:nvPr>
            <p:ph type="title"/>
          </p:nvPr>
        </p:nvSpPr>
        <p:spPr>
          <a:xfrm>
            <a:off x="621632" y="671510"/>
            <a:ext cx="11878690" cy="1325563"/>
          </a:xfrm>
        </p:spPr>
        <p:txBody>
          <a:bodyPr>
            <a:normAutofit fontScale="90000"/>
          </a:bodyPr>
          <a:lstStyle/>
          <a:p>
            <a:r>
              <a:rPr lang="en-GB" sz="8000" b="1" dirty="0"/>
              <a:t>Hinge Questions – whiteboard activity</a:t>
            </a:r>
          </a:p>
        </p:txBody>
      </p:sp>
      <p:sp>
        <p:nvSpPr>
          <p:cNvPr id="13" name="Content Placeholder 2"/>
          <p:cNvSpPr>
            <a:spLocks noGrp="1"/>
          </p:cNvSpPr>
          <p:nvPr>
            <p:ph idx="1"/>
          </p:nvPr>
        </p:nvSpPr>
        <p:spPr>
          <a:xfrm>
            <a:off x="621631" y="2941638"/>
            <a:ext cx="18762609" cy="8041629"/>
          </a:xfrm>
        </p:spPr>
        <p:txBody>
          <a:bodyPr>
            <a:normAutofit/>
          </a:bodyPr>
          <a:lstStyle/>
          <a:p>
            <a:pPr marL="0" indent="0">
              <a:buNone/>
            </a:pPr>
            <a:r>
              <a:rPr lang="en-US" dirty="0"/>
              <a:t>What does disrespect sound like?</a:t>
            </a:r>
          </a:p>
          <a:p>
            <a:pPr marL="0" lvl="0" indent="0">
              <a:buNone/>
            </a:pPr>
            <a:endParaRPr lang="en-US" sz="4800" dirty="0">
              <a:solidFill>
                <a:prstClr val="black"/>
              </a:solidFill>
              <a:latin typeface="Calibri" panose="020F0502020204030204" pitchFamily="34" charset="0"/>
              <a:cs typeface="Calibri" panose="020F0502020204030204" pitchFamily="34" charset="0"/>
            </a:endParaRPr>
          </a:p>
          <a:p>
            <a:pPr marL="0" lvl="0" indent="0">
              <a:buNone/>
            </a:pPr>
            <a:r>
              <a:rPr lang="en-US" sz="4800" dirty="0">
                <a:solidFill>
                  <a:prstClr val="black"/>
                </a:solidFill>
                <a:latin typeface="Calibri" panose="020F0502020204030204" pitchFamily="34" charset="0"/>
                <a:cs typeface="Calibri" panose="020F0502020204030204" pitchFamily="34" charset="0"/>
              </a:rPr>
              <a:t>A – </a:t>
            </a:r>
            <a:r>
              <a:rPr lang="en-US" sz="4800" b="1" dirty="0"/>
              <a:t>“</a:t>
            </a:r>
            <a:r>
              <a:rPr lang="en-US" sz="4800" dirty="0"/>
              <a:t>I didn’t see you there” </a:t>
            </a:r>
          </a:p>
          <a:p>
            <a:pPr marL="0" lvl="0" indent="0">
              <a:buNone/>
            </a:pPr>
            <a:endParaRPr lang="en-US" sz="4800" dirty="0">
              <a:solidFill>
                <a:prstClr val="black"/>
              </a:solidFill>
              <a:latin typeface="Calibri" panose="020F0502020204030204" pitchFamily="34" charset="0"/>
              <a:cs typeface="Calibri" panose="020F0502020204030204" pitchFamily="34" charset="0"/>
            </a:endParaRPr>
          </a:p>
          <a:p>
            <a:pPr marL="0" lvl="0" indent="0">
              <a:buNone/>
            </a:pPr>
            <a:r>
              <a:rPr lang="en-US" sz="4800" dirty="0">
                <a:solidFill>
                  <a:prstClr val="black"/>
                </a:solidFill>
                <a:latin typeface="Calibri" panose="020F0502020204030204" pitchFamily="34" charset="0"/>
                <a:cs typeface="Calibri" panose="020F0502020204030204" pitchFamily="34" charset="0"/>
              </a:rPr>
              <a:t>B – “We are going to do things my way”</a:t>
            </a:r>
          </a:p>
          <a:p>
            <a:pPr marL="0" lvl="0" indent="0">
              <a:buNone/>
            </a:pPr>
            <a:endParaRPr lang="en-US" sz="4800" dirty="0">
              <a:solidFill>
                <a:prstClr val="black"/>
              </a:solidFill>
              <a:latin typeface="Calibri" panose="020F0502020204030204" pitchFamily="34" charset="0"/>
              <a:cs typeface="Calibri" panose="020F0502020204030204" pitchFamily="34" charset="0"/>
            </a:endParaRPr>
          </a:p>
          <a:p>
            <a:pPr marL="0" lvl="0" indent="0">
              <a:buNone/>
            </a:pPr>
            <a:r>
              <a:rPr lang="en-US" sz="4800" dirty="0">
                <a:solidFill>
                  <a:prstClr val="black"/>
                </a:solidFill>
                <a:latin typeface="Calibri" panose="020F0502020204030204" pitchFamily="34" charset="0"/>
                <a:cs typeface="Calibri" panose="020F0502020204030204" pitchFamily="34" charset="0"/>
              </a:rPr>
              <a:t>C – “I don’t care what you think”</a:t>
            </a:r>
          </a:p>
        </p:txBody>
      </p:sp>
      <p:pic>
        <p:nvPicPr>
          <p:cNvPr id="14" name="Picture 2" descr="500+ Free Tick &amp; Check Images - Pixaba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95525" y="8030939"/>
            <a:ext cx="910504" cy="843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3751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554" y="1996407"/>
            <a:ext cx="9312547" cy="931254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2" name="Title 1"/>
          <p:cNvSpPr>
            <a:spLocks noGrp="1"/>
          </p:cNvSpPr>
          <p:nvPr>
            <p:ph type="title"/>
          </p:nvPr>
        </p:nvSpPr>
        <p:spPr>
          <a:xfrm>
            <a:off x="621632" y="671510"/>
            <a:ext cx="11878690" cy="1325563"/>
          </a:xfrm>
        </p:spPr>
        <p:txBody>
          <a:bodyPr>
            <a:normAutofit fontScale="90000"/>
          </a:bodyPr>
          <a:lstStyle/>
          <a:p>
            <a:r>
              <a:rPr lang="en-GB" sz="8000" b="1" dirty="0"/>
              <a:t>Hinge Questions – whiteboard activity</a:t>
            </a:r>
          </a:p>
        </p:txBody>
      </p:sp>
      <p:sp>
        <p:nvSpPr>
          <p:cNvPr id="13" name="Content Placeholder 2"/>
          <p:cNvSpPr>
            <a:spLocks noGrp="1"/>
          </p:cNvSpPr>
          <p:nvPr>
            <p:ph idx="1"/>
          </p:nvPr>
        </p:nvSpPr>
        <p:spPr>
          <a:xfrm>
            <a:off x="621631" y="2941638"/>
            <a:ext cx="18762609" cy="8041629"/>
          </a:xfrm>
        </p:spPr>
        <p:txBody>
          <a:bodyPr>
            <a:normAutofit/>
          </a:bodyPr>
          <a:lstStyle/>
          <a:p>
            <a:pPr marL="0" indent="0">
              <a:buNone/>
            </a:pPr>
            <a:r>
              <a:rPr lang="en-US" dirty="0"/>
              <a:t>What does control look like?</a:t>
            </a:r>
          </a:p>
          <a:p>
            <a:pPr marL="0" lvl="0" indent="0">
              <a:buNone/>
            </a:pPr>
            <a:endParaRPr lang="en-US" sz="4800" dirty="0">
              <a:solidFill>
                <a:prstClr val="black"/>
              </a:solidFill>
              <a:latin typeface="Calibri" panose="020F0502020204030204" pitchFamily="34" charset="0"/>
              <a:cs typeface="Calibri" panose="020F0502020204030204" pitchFamily="34" charset="0"/>
            </a:endParaRPr>
          </a:p>
          <a:p>
            <a:pPr marL="0" lvl="0" indent="0">
              <a:buNone/>
            </a:pPr>
            <a:r>
              <a:rPr lang="en-US" sz="4800" dirty="0">
                <a:solidFill>
                  <a:prstClr val="black"/>
                </a:solidFill>
                <a:latin typeface="Calibri" panose="020F0502020204030204" pitchFamily="34" charset="0"/>
                <a:cs typeface="Calibri" panose="020F0502020204030204" pitchFamily="34" charset="0"/>
              </a:rPr>
              <a:t>A – </a:t>
            </a:r>
            <a:r>
              <a:rPr lang="en-US" sz="4800" dirty="0"/>
              <a:t>walking past or away from someone who is crying </a:t>
            </a:r>
          </a:p>
          <a:p>
            <a:pPr marL="0" lvl="0" indent="0">
              <a:buNone/>
            </a:pPr>
            <a:endParaRPr lang="en-US" sz="4800" dirty="0">
              <a:solidFill>
                <a:prstClr val="black"/>
              </a:solidFill>
              <a:latin typeface="Calibri" panose="020F0502020204030204" pitchFamily="34" charset="0"/>
              <a:cs typeface="Calibri" panose="020F0502020204030204" pitchFamily="34" charset="0"/>
            </a:endParaRPr>
          </a:p>
          <a:p>
            <a:pPr marL="0" lvl="0" indent="0">
              <a:buNone/>
            </a:pPr>
            <a:r>
              <a:rPr lang="en-US" sz="4800" dirty="0">
                <a:solidFill>
                  <a:prstClr val="black"/>
                </a:solidFill>
                <a:latin typeface="Calibri" panose="020F0502020204030204" pitchFamily="34" charset="0"/>
                <a:cs typeface="Calibri" panose="020F0502020204030204" pitchFamily="34" charset="0"/>
              </a:rPr>
              <a:t>B – one person always making the decisions</a:t>
            </a:r>
          </a:p>
          <a:p>
            <a:pPr marL="0" lvl="0" indent="0">
              <a:buNone/>
            </a:pPr>
            <a:endParaRPr lang="en-US" sz="4800" dirty="0">
              <a:solidFill>
                <a:prstClr val="black"/>
              </a:solidFill>
              <a:latin typeface="Calibri" panose="020F0502020204030204" pitchFamily="34" charset="0"/>
              <a:cs typeface="Calibri" panose="020F0502020204030204" pitchFamily="34" charset="0"/>
            </a:endParaRPr>
          </a:p>
          <a:p>
            <a:pPr marL="0" lvl="0" indent="0">
              <a:buNone/>
            </a:pPr>
            <a:r>
              <a:rPr lang="en-US" sz="4800" dirty="0">
                <a:solidFill>
                  <a:prstClr val="black"/>
                </a:solidFill>
                <a:latin typeface="Calibri" panose="020F0502020204030204" pitchFamily="34" charset="0"/>
                <a:cs typeface="Calibri" panose="020F0502020204030204" pitchFamily="34" charset="0"/>
              </a:rPr>
              <a:t>C – people not caring what you think and continuing to do things even if they have been asked to stop</a:t>
            </a:r>
          </a:p>
        </p:txBody>
      </p:sp>
      <p:pic>
        <p:nvPicPr>
          <p:cNvPr id="14" name="Picture 2" descr="500+ Free Tick &amp; Check Images - Pixaba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960946" y="6230861"/>
            <a:ext cx="910504" cy="843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1285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5" y="-14593"/>
            <a:ext cx="20104097" cy="1612956"/>
            <a:chOff x="2" y="1383733"/>
            <a:chExt cx="12191998" cy="762000"/>
          </a:xfrm>
        </p:grpSpPr>
        <p:sp>
          <p:nvSpPr>
            <p:cNvPr id="15" name="Rectangle 14"/>
            <p:cNvSpPr/>
            <p:nvPr/>
          </p:nvSpPr>
          <p:spPr>
            <a:xfrm>
              <a:off x="2" y="1383733"/>
              <a:ext cx="12191998" cy="762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defTabSz="1507864">
                <a:defRPr/>
              </a:pPr>
              <a:endParaRPr lang="en-US" sz="2970">
                <a:solidFill>
                  <a:prstClr val="black"/>
                </a:solidFill>
                <a:latin typeface="Franklin Gothic Book" panose="020B0503020102020204" pitchFamily="34" charset="0"/>
              </a:endParaRPr>
            </a:p>
          </p:txBody>
        </p:sp>
        <p:sp>
          <p:nvSpPr>
            <p:cNvPr id="18" name="TextBox 17"/>
            <p:cNvSpPr txBox="1"/>
            <p:nvPr/>
          </p:nvSpPr>
          <p:spPr>
            <a:xfrm>
              <a:off x="591236" y="1535991"/>
              <a:ext cx="8248524" cy="379285"/>
            </a:xfrm>
            <a:prstGeom prst="rect">
              <a:avLst/>
            </a:prstGeom>
            <a:noFill/>
          </p:spPr>
          <p:txBody>
            <a:bodyPr wrap="square" rtlCol="0">
              <a:spAutoFit/>
            </a:bodyPr>
            <a:lstStyle/>
            <a:p>
              <a:pPr defTabSz="1507864">
                <a:defRPr/>
              </a:pPr>
              <a:r>
                <a:rPr lang="en-US" sz="4617" b="1" dirty="0">
                  <a:solidFill>
                    <a:prstClr val="black"/>
                  </a:solidFill>
                  <a:latin typeface="Franklin Gothic Book" panose="020B0503020102020204" pitchFamily="34" charset="0"/>
                </a:rPr>
                <a:t>Write the date: </a:t>
              </a:r>
              <a:fld id="{E9B3C7B6-A1A6-4450-882E-8E81154708EB}" type="datetime4">
                <a:rPr lang="en-GB" sz="4617" b="1">
                  <a:solidFill>
                    <a:prstClr val="black"/>
                  </a:solidFill>
                  <a:latin typeface="Franklin Gothic Book" panose="020B0503020102020204" pitchFamily="34" charset="0"/>
                </a:rPr>
                <a:pPr defTabSz="1507864">
                  <a:defRPr/>
                </a:pPr>
                <a:t>19 April 2024</a:t>
              </a:fld>
              <a:r>
                <a:rPr lang="en-US" sz="4617" b="1" dirty="0">
                  <a:solidFill>
                    <a:prstClr val="black"/>
                  </a:solidFill>
                  <a:latin typeface="Franklin Gothic Book" panose="020B0503020102020204" pitchFamily="34" charset="0"/>
                </a:rPr>
                <a:t> </a:t>
              </a:r>
            </a:p>
          </p:txBody>
        </p:sp>
        <p:pic>
          <p:nvPicPr>
            <p:cNvPr id="22" name="Picture 21"/>
            <p:cNvPicPr>
              <a:picLocks noChangeAspect="1"/>
            </p:cNvPicPr>
            <p:nvPr/>
          </p:nvPicPr>
          <p:blipFill>
            <a:blip r:embed="rId2"/>
            <a:stretch>
              <a:fillRect/>
            </a:stretch>
          </p:blipFill>
          <p:spPr>
            <a:xfrm>
              <a:off x="117764" y="1552802"/>
              <a:ext cx="473472" cy="473472"/>
            </a:xfrm>
            <a:prstGeom prst="rect">
              <a:avLst/>
            </a:prstGeom>
          </p:spPr>
        </p:pic>
      </p:grpSp>
      <p:grpSp>
        <p:nvGrpSpPr>
          <p:cNvPr id="23" name="Group 22"/>
          <p:cNvGrpSpPr/>
          <p:nvPr/>
        </p:nvGrpSpPr>
        <p:grpSpPr>
          <a:xfrm>
            <a:off x="5" y="1592694"/>
            <a:ext cx="20104097" cy="1708831"/>
            <a:chOff x="1" y="2129870"/>
            <a:chExt cx="12191999" cy="762000"/>
          </a:xfrm>
        </p:grpSpPr>
        <p:sp>
          <p:nvSpPr>
            <p:cNvPr id="24" name="Rectangle 23"/>
            <p:cNvSpPr/>
            <p:nvPr/>
          </p:nvSpPr>
          <p:spPr>
            <a:xfrm>
              <a:off x="1" y="2129870"/>
              <a:ext cx="12191999" cy="762000"/>
            </a:xfrm>
            <a:prstGeom prst="rect">
              <a:avLst/>
            </a:prstGeom>
            <a:gradFill rotWithShape="1">
              <a:gsLst>
                <a:gs pos="0">
                  <a:srgbClr val="4472C4">
                    <a:lumMod val="110000"/>
                    <a:satMod val="105000"/>
                    <a:tint val="67000"/>
                  </a:srgbClr>
                </a:gs>
                <a:gs pos="50000">
                  <a:srgbClr val="4472C4">
                    <a:lumMod val="105000"/>
                    <a:satMod val="103000"/>
                    <a:tint val="73000"/>
                  </a:srgbClr>
                </a:gs>
                <a:gs pos="100000">
                  <a:srgbClr val="4472C4">
                    <a:lumMod val="105000"/>
                    <a:satMod val="109000"/>
                    <a:tint val="81000"/>
                  </a:srgbClr>
                </a:gs>
              </a:gsLst>
              <a:lin ang="5400000" scaled="0"/>
            </a:gradFill>
            <a:ln w="6350" cap="flat" cmpd="sng" algn="ctr">
              <a:solidFill>
                <a:srgbClr val="4472C4"/>
              </a:solidFill>
              <a:prstDash val="solid"/>
              <a:miter lim="800000"/>
            </a:ln>
            <a:effectLst/>
          </p:spPr>
          <p:txBody>
            <a:bodyPr rtlCol="0" anchor="ctr"/>
            <a:lstStyle/>
            <a:p>
              <a:pPr algn="ctr" defTabSz="1507864">
                <a:defRPr/>
              </a:pPr>
              <a:endParaRPr lang="en-US" sz="2970" kern="0">
                <a:solidFill>
                  <a:prstClr val="black"/>
                </a:solidFill>
                <a:latin typeface="Franklin Gothic Book" panose="020B0503020102020204" pitchFamily="34" charset="0"/>
              </a:endParaRPr>
            </a:p>
          </p:txBody>
        </p:sp>
        <p:pic>
          <p:nvPicPr>
            <p:cNvPr id="25" name="Picture 24"/>
            <p:cNvPicPr>
              <a:picLocks noChangeAspect="1"/>
            </p:cNvPicPr>
            <p:nvPr/>
          </p:nvPicPr>
          <p:blipFill>
            <a:blip r:embed="rId3"/>
            <a:stretch>
              <a:fillRect/>
            </a:stretch>
          </p:blipFill>
          <p:spPr>
            <a:xfrm>
              <a:off x="131695" y="2272505"/>
              <a:ext cx="476730" cy="476730"/>
            </a:xfrm>
            <a:prstGeom prst="rect">
              <a:avLst/>
            </a:prstGeom>
          </p:spPr>
        </p:pic>
        <p:sp>
          <p:nvSpPr>
            <p:cNvPr id="26" name="TextBox 25"/>
            <p:cNvSpPr txBox="1"/>
            <p:nvPr/>
          </p:nvSpPr>
          <p:spPr>
            <a:xfrm>
              <a:off x="608424" y="2272505"/>
              <a:ext cx="9508178" cy="358005"/>
            </a:xfrm>
            <a:prstGeom prst="rect">
              <a:avLst/>
            </a:prstGeom>
            <a:noFill/>
          </p:spPr>
          <p:txBody>
            <a:bodyPr wrap="square" rtlCol="0">
              <a:spAutoFit/>
            </a:bodyPr>
            <a:lstStyle/>
            <a:p>
              <a:pPr defTabSz="1507864">
                <a:defRPr/>
              </a:pPr>
              <a:r>
                <a:rPr lang="en-US" sz="4617" b="1" kern="0" dirty="0">
                  <a:solidFill>
                    <a:prstClr val="black"/>
                  </a:solidFill>
                  <a:latin typeface="Franklin Gothic Book" panose="020B0503020102020204" pitchFamily="34" charset="0"/>
                </a:rPr>
                <a:t>Write the title: What is an unhealthy relationship?</a:t>
              </a:r>
              <a:endParaRPr lang="en-US" sz="4617" kern="0" dirty="0">
                <a:solidFill>
                  <a:prstClr val="black"/>
                </a:solidFill>
                <a:latin typeface="Franklin Gothic Book" panose="020B0503020102020204" pitchFamily="34" charset="0"/>
              </a:endParaRPr>
            </a:p>
          </p:txBody>
        </p:sp>
      </p:grpSp>
      <p:grpSp>
        <p:nvGrpSpPr>
          <p:cNvPr id="27" name="Group 26"/>
          <p:cNvGrpSpPr/>
          <p:nvPr/>
        </p:nvGrpSpPr>
        <p:grpSpPr>
          <a:xfrm>
            <a:off x="0" y="3332127"/>
            <a:ext cx="20104100" cy="1605558"/>
            <a:chOff x="0" y="2892959"/>
            <a:chExt cx="12192000" cy="687224"/>
          </a:xfrm>
        </p:grpSpPr>
        <p:sp>
          <p:nvSpPr>
            <p:cNvPr id="28" name="Rectangle 27"/>
            <p:cNvSpPr/>
            <p:nvPr/>
          </p:nvSpPr>
          <p:spPr>
            <a:xfrm>
              <a:off x="0" y="2892959"/>
              <a:ext cx="12192000" cy="687224"/>
            </a:xfrm>
            <a:prstGeom prst="rect">
              <a:avLst/>
            </a:prstGeom>
            <a:gradFill rotWithShape="1">
              <a:gsLst>
                <a:gs pos="0">
                  <a:srgbClr val="70AD47">
                    <a:lumMod val="110000"/>
                    <a:satMod val="105000"/>
                    <a:tint val="67000"/>
                  </a:srgbClr>
                </a:gs>
                <a:gs pos="50000">
                  <a:srgbClr val="70AD47">
                    <a:lumMod val="105000"/>
                    <a:satMod val="103000"/>
                    <a:tint val="73000"/>
                  </a:srgbClr>
                </a:gs>
                <a:gs pos="100000">
                  <a:srgbClr val="70AD47">
                    <a:lumMod val="105000"/>
                    <a:satMod val="109000"/>
                    <a:tint val="81000"/>
                  </a:srgbClr>
                </a:gs>
              </a:gsLst>
              <a:lin ang="5400000" scaled="0"/>
            </a:gradFill>
            <a:ln w="6350" cap="flat" cmpd="sng" algn="ctr">
              <a:solidFill>
                <a:srgbClr val="70AD47"/>
              </a:solidFill>
              <a:prstDash val="solid"/>
              <a:miter lim="800000"/>
            </a:ln>
            <a:effectLst/>
          </p:spPr>
          <p:txBody>
            <a:bodyPr rtlCol="0" anchor="ctr"/>
            <a:lstStyle/>
            <a:p>
              <a:pPr algn="ctr" defTabSz="1507864">
                <a:defRPr/>
              </a:pPr>
              <a:endParaRPr lang="en-US" sz="2970" kern="0">
                <a:solidFill>
                  <a:prstClr val="black"/>
                </a:solidFill>
                <a:latin typeface="Franklin Gothic Book" panose="020B0503020102020204" pitchFamily="34" charset="0"/>
              </a:endParaRPr>
            </a:p>
          </p:txBody>
        </p:sp>
        <p:sp>
          <p:nvSpPr>
            <p:cNvPr id="29" name="TextBox 28"/>
            <p:cNvSpPr txBox="1"/>
            <p:nvPr/>
          </p:nvSpPr>
          <p:spPr>
            <a:xfrm>
              <a:off x="652956" y="2986304"/>
              <a:ext cx="8248524" cy="343642"/>
            </a:xfrm>
            <a:prstGeom prst="rect">
              <a:avLst/>
            </a:prstGeom>
            <a:noFill/>
          </p:spPr>
          <p:txBody>
            <a:bodyPr wrap="square" rtlCol="0">
              <a:spAutoFit/>
            </a:bodyPr>
            <a:lstStyle/>
            <a:p>
              <a:pPr defTabSz="1507864">
                <a:defRPr/>
              </a:pPr>
              <a:r>
                <a:rPr lang="en-US" sz="4617" b="1" kern="0" dirty="0">
                  <a:solidFill>
                    <a:prstClr val="black"/>
                  </a:solidFill>
                  <a:latin typeface="Franklin Gothic Book" panose="020B0503020102020204" pitchFamily="34" charset="0"/>
                </a:rPr>
                <a:t>Underline both!</a:t>
              </a:r>
            </a:p>
          </p:txBody>
        </p:sp>
        <p:pic>
          <p:nvPicPr>
            <p:cNvPr id="30" name="Picture 29"/>
            <p:cNvPicPr>
              <a:picLocks noChangeAspect="1"/>
            </p:cNvPicPr>
            <p:nvPr/>
          </p:nvPicPr>
          <p:blipFill>
            <a:blip r:embed="rId4"/>
            <a:stretch>
              <a:fillRect/>
            </a:stretch>
          </p:blipFill>
          <p:spPr>
            <a:xfrm>
              <a:off x="132245" y="2986304"/>
              <a:ext cx="500534" cy="500534"/>
            </a:xfrm>
            <a:prstGeom prst="rect">
              <a:avLst/>
            </a:prstGeom>
          </p:spPr>
        </p:pic>
      </p:grpSp>
      <p:sp>
        <p:nvSpPr>
          <p:cNvPr id="31" name="Rectangle 30"/>
          <p:cNvSpPr/>
          <p:nvPr/>
        </p:nvSpPr>
        <p:spPr>
          <a:xfrm>
            <a:off x="0" y="4934466"/>
            <a:ext cx="20104097" cy="6374487"/>
          </a:xfrm>
          <a:prstGeom prst="rect">
            <a:avLst/>
          </a:prstGeom>
          <a:gradFill rotWithShape="1">
            <a:gsLst>
              <a:gs pos="0">
                <a:srgbClr val="ED7D31">
                  <a:lumMod val="110000"/>
                  <a:satMod val="105000"/>
                  <a:tint val="67000"/>
                </a:srgbClr>
              </a:gs>
              <a:gs pos="50000">
                <a:srgbClr val="ED7D31">
                  <a:lumMod val="105000"/>
                  <a:satMod val="103000"/>
                  <a:tint val="73000"/>
                </a:srgbClr>
              </a:gs>
              <a:gs pos="100000">
                <a:srgbClr val="ED7D31">
                  <a:lumMod val="105000"/>
                  <a:satMod val="109000"/>
                  <a:tint val="81000"/>
                </a:srgbClr>
              </a:gs>
            </a:gsLst>
            <a:lin ang="5400000" scaled="0"/>
          </a:gradFill>
          <a:ln w="6350" cap="flat" cmpd="sng" algn="ctr">
            <a:solidFill>
              <a:srgbClr val="ED7D31"/>
            </a:solidFill>
            <a:prstDash val="solid"/>
            <a:miter lim="800000"/>
          </a:ln>
          <a:effectLst/>
        </p:spPr>
        <p:txBody>
          <a:bodyPr rtlCol="0" anchor="ctr"/>
          <a:lstStyle/>
          <a:p>
            <a:pPr algn="ctr" defTabSz="1507864">
              <a:defRPr/>
            </a:pPr>
            <a:endParaRPr lang="en-US" sz="2970" kern="0" dirty="0">
              <a:solidFill>
                <a:prstClr val="black"/>
              </a:solidFill>
              <a:latin typeface="Franklin Gothic Book" panose="020B0503020102020204" pitchFamily="34" charset="0"/>
            </a:endParaRPr>
          </a:p>
        </p:txBody>
      </p:sp>
      <p:pic>
        <p:nvPicPr>
          <p:cNvPr id="32" name="Picture 31"/>
          <p:cNvPicPr>
            <a:picLocks noChangeAspect="1"/>
          </p:cNvPicPr>
          <p:nvPr/>
        </p:nvPicPr>
        <p:blipFill>
          <a:blip r:embed="rId5"/>
          <a:stretch>
            <a:fillRect/>
          </a:stretch>
        </p:blipFill>
        <p:spPr>
          <a:xfrm>
            <a:off x="202894" y="5002328"/>
            <a:ext cx="799702" cy="1049099"/>
          </a:xfrm>
          <a:prstGeom prst="rect">
            <a:avLst/>
          </a:prstGeom>
        </p:spPr>
      </p:pic>
      <p:sp>
        <p:nvSpPr>
          <p:cNvPr id="33" name="TextBox 32"/>
          <p:cNvSpPr txBox="1"/>
          <p:nvPr/>
        </p:nvSpPr>
        <p:spPr>
          <a:xfrm>
            <a:off x="1143522" y="5034741"/>
            <a:ext cx="19060674" cy="5776902"/>
          </a:xfrm>
          <a:prstGeom prst="rect">
            <a:avLst/>
          </a:prstGeom>
          <a:noFill/>
        </p:spPr>
        <p:txBody>
          <a:bodyPr wrap="square" rtlCol="0">
            <a:spAutoFit/>
          </a:bodyPr>
          <a:lstStyle/>
          <a:p>
            <a:pPr defTabSz="1507864">
              <a:defRPr/>
            </a:pPr>
            <a:r>
              <a:rPr lang="en-US" sz="4617" b="1" dirty="0">
                <a:solidFill>
                  <a:prstClr val="black"/>
                </a:solidFill>
                <a:latin typeface="Franklin Gothic Book" panose="020B0503020102020204" pitchFamily="34" charset="0"/>
              </a:rPr>
              <a:t>Complete the do now task:</a:t>
            </a:r>
          </a:p>
          <a:p>
            <a:pPr defTabSz="1507864">
              <a:defRPr/>
            </a:pPr>
            <a:endParaRPr lang="en-US" sz="4617" b="1" dirty="0">
              <a:solidFill>
                <a:prstClr val="black"/>
              </a:solidFill>
              <a:latin typeface="Franklin Gothic Book" panose="020B0503020102020204" pitchFamily="34" charset="0"/>
            </a:endParaRPr>
          </a:p>
          <a:p>
            <a:pPr defTabSz="1507864">
              <a:defRPr/>
            </a:pPr>
            <a:endParaRPr lang="en-US" sz="3958" b="1" dirty="0">
              <a:solidFill>
                <a:prstClr val="black"/>
              </a:solidFill>
              <a:latin typeface="Franklin Gothic Book" panose="020B0503020102020204" pitchFamily="34" charset="0"/>
            </a:endParaRPr>
          </a:p>
          <a:p>
            <a:pPr marL="742950" indent="-742950" defTabSz="1507864">
              <a:buAutoNum type="arabicPeriod"/>
              <a:defRPr/>
            </a:pPr>
            <a:r>
              <a:rPr lang="en-US" sz="3958" b="1" dirty="0">
                <a:solidFill>
                  <a:prstClr val="black"/>
                </a:solidFill>
                <a:latin typeface="Franklin Gothic Book" panose="020B0503020102020204" pitchFamily="34" charset="0"/>
              </a:rPr>
              <a:t>What are the 3 key principles of a healthy relationship?</a:t>
            </a:r>
          </a:p>
          <a:p>
            <a:pPr marL="742950" indent="-742950" defTabSz="1507864">
              <a:buAutoNum type="arabicPeriod"/>
              <a:defRPr/>
            </a:pPr>
            <a:endParaRPr lang="en-US" sz="3958" b="1" dirty="0">
              <a:solidFill>
                <a:prstClr val="black"/>
              </a:solidFill>
              <a:latin typeface="Franklin Gothic Book" panose="020B0503020102020204" pitchFamily="34" charset="0"/>
            </a:endParaRPr>
          </a:p>
          <a:p>
            <a:pPr defTabSz="1507864">
              <a:defRPr/>
            </a:pPr>
            <a:r>
              <a:rPr lang="en-US" sz="3958" b="1" dirty="0">
                <a:solidFill>
                  <a:prstClr val="black"/>
                </a:solidFill>
                <a:latin typeface="Franklin Gothic Book" panose="020B0503020102020204" pitchFamily="34" charset="0"/>
              </a:rPr>
              <a:t>2. True or False – you should know your identity already?</a:t>
            </a:r>
          </a:p>
          <a:p>
            <a:pPr defTabSz="1507864">
              <a:defRPr/>
            </a:pPr>
            <a:endParaRPr lang="en-US" sz="3958" b="1" dirty="0">
              <a:solidFill>
                <a:prstClr val="black"/>
              </a:solidFill>
              <a:latin typeface="Franklin Gothic Book" panose="020B0503020102020204" pitchFamily="34" charset="0"/>
            </a:endParaRPr>
          </a:p>
          <a:p>
            <a:pPr defTabSz="1507864">
              <a:defRPr/>
            </a:pPr>
            <a:r>
              <a:rPr lang="en-US" sz="3958" b="1" dirty="0">
                <a:solidFill>
                  <a:prstClr val="black"/>
                </a:solidFill>
                <a:latin typeface="Franklin Gothic Book" panose="020B0503020102020204" pitchFamily="34" charset="0"/>
              </a:rPr>
              <a:t>3. How many hours sleep should young people get every night?</a:t>
            </a:r>
          </a:p>
          <a:p>
            <a:pPr defTabSz="1507864">
              <a:defRPr/>
            </a:pPr>
            <a:endParaRPr lang="en-US" sz="3958" b="1" dirty="0">
              <a:solidFill>
                <a:prstClr val="black"/>
              </a:solidFill>
              <a:latin typeface="Franklin Gothic Book" panose="020B0503020102020204" pitchFamily="34" charset="0"/>
            </a:endParaRPr>
          </a:p>
        </p:txBody>
      </p:sp>
      <p:sp>
        <p:nvSpPr>
          <p:cNvPr id="34" name="Rectangle 33"/>
          <p:cNvSpPr/>
          <p:nvPr/>
        </p:nvSpPr>
        <p:spPr>
          <a:xfrm>
            <a:off x="638021" y="9277894"/>
            <a:ext cx="17863451" cy="1096725"/>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defTabSz="1507864">
              <a:defRPr/>
            </a:pPr>
            <a:r>
              <a:rPr lang="en-GB" sz="3958" b="1" kern="0" dirty="0">
                <a:solidFill>
                  <a:prstClr val="white"/>
                </a:solidFill>
                <a:latin typeface="Calibri" panose="020F0502020204030204"/>
              </a:rPr>
              <a:t>9-11 hours</a:t>
            </a:r>
          </a:p>
        </p:txBody>
      </p:sp>
      <p:sp>
        <p:nvSpPr>
          <p:cNvPr id="35" name="Rectangle 34"/>
          <p:cNvSpPr/>
          <p:nvPr/>
        </p:nvSpPr>
        <p:spPr>
          <a:xfrm>
            <a:off x="669503" y="6844483"/>
            <a:ext cx="17688254" cy="1239006"/>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defTabSz="1507864">
              <a:defRPr/>
            </a:pPr>
            <a:r>
              <a:rPr lang="en-US" sz="3958" b="1" kern="0" dirty="0">
                <a:solidFill>
                  <a:prstClr val="white"/>
                </a:solidFill>
                <a:latin typeface="Calibri" panose="020F0502020204030204"/>
              </a:rPr>
              <a:t>Respect, equity and communication</a:t>
            </a:r>
            <a:endParaRPr lang="en-GB" sz="3958" b="1" kern="0" dirty="0">
              <a:solidFill>
                <a:prstClr val="white"/>
              </a:solidFill>
              <a:latin typeface="Calibri" panose="020F0502020204030204"/>
            </a:endParaRPr>
          </a:p>
        </p:txBody>
      </p:sp>
      <p:sp>
        <p:nvSpPr>
          <p:cNvPr id="36" name="Rectangle 35"/>
          <p:cNvSpPr/>
          <p:nvPr/>
        </p:nvSpPr>
        <p:spPr>
          <a:xfrm>
            <a:off x="630746" y="8133626"/>
            <a:ext cx="18131621" cy="1096389"/>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defTabSz="1507864">
              <a:defRPr/>
            </a:pPr>
            <a:r>
              <a:rPr lang="en-US" sz="3958" b="1" kern="0" dirty="0">
                <a:solidFill>
                  <a:prstClr val="white"/>
                </a:solidFill>
                <a:latin typeface="Calibri" panose="020F0502020204030204"/>
              </a:rPr>
              <a:t>False</a:t>
            </a:r>
            <a:endParaRPr lang="en-GB" sz="3958" b="1" kern="0" dirty="0">
              <a:solidFill>
                <a:prstClr val="white"/>
              </a:solidFill>
              <a:latin typeface="Calibri" panose="020F0502020204030204"/>
            </a:endParaRPr>
          </a:p>
        </p:txBody>
      </p:sp>
      <p:pic>
        <p:nvPicPr>
          <p:cNvPr id="37" name="Picture 10" descr="Image result for cartoon ruler transparent background"/>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353441" y="3544142"/>
            <a:ext cx="1199906" cy="257904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llustration of Emoticon smiley making silence sign. Download a Free  Preview or High Quality Adobe Illustra… | Animated smiley faces, Funny emoji,  Funny emoji faces"/>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backgroundRemoval t="0" b="85829" l="0" r="100000"/>
                    </a14:imgEffect>
                    <a14:imgEffect>
                      <a14:saturation sat="154000"/>
                    </a14:imgEffect>
                  </a14:imgLayer>
                </a14:imgProps>
              </a:ext>
              <a:ext uri="{28A0092B-C50C-407E-A947-70E740481C1C}">
                <a14:useLocalDpi xmlns:a14="http://schemas.microsoft.com/office/drawing/2010/main" val="0"/>
              </a:ext>
            </a:extLst>
          </a:blip>
          <a:srcRect b="7773"/>
          <a:stretch/>
        </p:blipFill>
        <p:spPr bwMode="auto">
          <a:xfrm>
            <a:off x="18006177" y="5034740"/>
            <a:ext cx="1839375" cy="2362530"/>
          </a:xfrm>
          <a:prstGeom prst="rect">
            <a:avLst/>
          </a:prstGeom>
          <a:noFill/>
          <a:extLst>
            <a:ext uri="{909E8E84-426E-40DD-AFC4-6F175D3DCCD1}">
              <a14:hiddenFill xmlns:a14="http://schemas.microsoft.com/office/drawing/2010/main">
                <a:solidFill>
                  <a:srgbClr val="FFFFFF"/>
                </a:solidFill>
              </a14:hiddenFill>
            </a:ext>
          </a:extLst>
        </p:spPr>
      </p:pic>
      <p:sp>
        <p:nvSpPr>
          <p:cNvPr id="8" name="AutoShape 6" descr="100,000 Quiet Vector Images | Depositphotos"/>
          <p:cNvSpPr>
            <a:spLocks noChangeAspect="1" noChangeArrowheads="1"/>
          </p:cNvSpPr>
          <p:nvPr/>
        </p:nvSpPr>
        <p:spPr bwMode="auto">
          <a:xfrm>
            <a:off x="256536" y="-237815"/>
            <a:ext cx="502603" cy="50260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50781" tIns="75392" rIns="150781" bIns="75392" numCol="1" anchor="t" anchorCtr="0" compatLnSpc="1">
            <a:prstTxWarp prst="textNoShape">
              <a:avLst/>
            </a:prstTxWarp>
          </a:bodyPr>
          <a:lstStyle/>
          <a:p>
            <a:pPr defTabSz="1507864">
              <a:defRPr/>
            </a:pPr>
            <a:endParaRPr lang="en-GB" sz="2970">
              <a:solidFill>
                <a:prstClr val="black"/>
              </a:solidFill>
              <a:latin typeface="Comic Sans MS"/>
            </a:endParaRPr>
          </a:p>
        </p:txBody>
      </p:sp>
      <p:pic>
        <p:nvPicPr>
          <p:cNvPr id="1032" name="Picture 8" descr="red pen cartoon vector object 4557709 Vector Art at Vecteezy"/>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20737939">
            <a:off x="17822170" y="7516144"/>
            <a:ext cx="2605052" cy="260505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513630" y="84020"/>
            <a:ext cx="10381918" cy="1537322"/>
          </a:xfrm>
          <a:prstGeom prst="rect">
            <a:avLst/>
          </a:prstGeom>
        </p:spPr>
      </p:pic>
    </p:spTree>
    <p:extLst>
      <p:ext uri="{BB962C8B-B14F-4D97-AF65-F5344CB8AC3E}">
        <p14:creationId xmlns:p14="http://schemas.microsoft.com/office/powerpoint/2010/main" val="1289395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ppt_x"/>
                                          </p:val>
                                        </p:tav>
                                        <p:tav tm="100000">
                                          <p:val>
                                            <p:strVal val="#ppt_x"/>
                                          </p:val>
                                        </p:tav>
                                      </p:tavLst>
                                    </p:anim>
                                    <p:anim calcmode="lin" valueType="num">
                                      <p:cBhvr additive="base">
                                        <p:cTn id="8"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6"/>
                                        </p:tgtEl>
                                        <p:attrNameLst>
                                          <p:attrName>style.visibility</p:attrName>
                                        </p:attrNameLst>
                                      </p:cBhvr>
                                      <p:to>
                                        <p:strVal val="visible"/>
                                      </p:to>
                                    </p:set>
                                    <p:anim calcmode="lin" valueType="num">
                                      <p:cBhvr additive="base">
                                        <p:cTn id="13" dur="500" fill="hold"/>
                                        <p:tgtEl>
                                          <p:spTgt spid="36"/>
                                        </p:tgtEl>
                                        <p:attrNameLst>
                                          <p:attrName>ppt_x</p:attrName>
                                        </p:attrNameLst>
                                      </p:cBhvr>
                                      <p:tavLst>
                                        <p:tav tm="0">
                                          <p:val>
                                            <p:strVal val="#ppt_x"/>
                                          </p:val>
                                        </p:tav>
                                        <p:tav tm="100000">
                                          <p:val>
                                            <p:strVal val="#ppt_x"/>
                                          </p:val>
                                        </p:tav>
                                      </p:tavLst>
                                    </p:anim>
                                    <p:anim calcmode="lin" valueType="num">
                                      <p:cBhvr additive="base">
                                        <p:cTn id="14"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additive="base">
                                        <p:cTn id="19" dur="500" fill="hold"/>
                                        <p:tgtEl>
                                          <p:spTgt spid="34"/>
                                        </p:tgtEl>
                                        <p:attrNameLst>
                                          <p:attrName>ppt_x</p:attrName>
                                        </p:attrNameLst>
                                      </p:cBhvr>
                                      <p:tavLst>
                                        <p:tav tm="0">
                                          <p:val>
                                            <p:strVal val="#ppt_x"/>
                                          </p:val>
                                        </p:tav>
                                        <p:tav tm="100000">
                                          <p:val>
                                            <p:strVal val="#ppt_x"/>
                                          </p:val>
                                        </p:tav>
                                      </p:tavLst>
                                    </p:anim>
                                    <p:anim calcmode="lin" valueType="num">
                                      <p:cBhvr additive="base">
                                        <p:cTn id="20"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554" y="1996407"/>
            <a:ext cx="9312547" cy="931254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2" name="Title 1"/>
          <p:cNvSpPr>
            <a:spLocks noGrp="1"/>
          </p:cNvSpPr>
          <p:nvPr>
            <p:ph type="title"/>
          </p:nvPr>
        </p:nvSpPr>
        <p:spPr>
          <a:xfrm>
            <a:off x="621632" y="671510"/>
            <a:ext cx="11878690" cy="1325563"/>
          </a:xfrm>
        </p:spPr>
        <p:txBody>
          <a:bodyPr>
            <a:normAutofit fontScale="90000"/>
          </a:bodyPr>
          <a:lstStyle/>
          <a:p>
            <a:r>
              <a:rPr lang="en-GB" sz="8000" b="1" dirty="0"/>
              <a:t>Hinge Questions – whiteboard activity</a:t>
            </a:r>
          </a:p>
        </p:txBody>
      </p:sp>
      <p:sp>
        <p:nvSpPr>
          <p:cNvPr id="13" name="Content Placeholder 2"/>
          <p:cNvSpPr>
            <a:spLocks noGrp="1"/>
          </p:cNvSpPr>
          <p:nvPr>
            <p:ph idx="1"/>
          </p:nvPr>
        </p:nvSpPr>
        <p:spPr>
          <a:xfrm>
            <a:off x="621631" y="2941638"/>
            <a:ext cx="18762609" cy="8041629"/>
          </a:xfrm>
        </p:spPr>
        <p:txBody>
          <a:bodyPr>
            <a:normAutofit/>
          </a:bodyPr>
          <a:lstStyle/>
          <a:p>
            <a:pPr marL="0" indent="0">
              <a:buNone/>
            </a:pPr>
            <a:r>
              <a:rPr lang="en-US" dirty="0"/>
              <a:t>What does neglect look like?</a:t>
            </a:r>
          </a:p>
          <a:p>
            <a:pPr marL="0" lvl="0" indent="0">
              <a:buNone/>
            </a:pPr>
            <a:endParaRPr lang="en-US" sz="4800" dirty="0">
              <a:solidFill>
                <a:prstClr val="black"/>
              </a:solidFill>
              <a:latin typeface="Calibri" panose="020F0502020204030204" pitchFamily="34" charset="0"/>
              <a:cs typeface="Calibri" panose="020F0502020204030204" pitchFamily="34" charset="0"/>
            </a:endParaRPr>
          </a:p>
          <a:p>
            <a:pPr marL="0" indent="0">
              <a:buNone/>
            </a:pPr>
            <a:r>
              <a:rPr lang="en-US" sz="4800" dirty="0">
                <a:solidFill>
                  <a:prstClr val="black"/>
                </a:solidFill>
                <a:latin typeface="Calibri" panose="020F0502020204030204" pitchFamily="34" charset="0"/>
                <a:cs typeface="Calibri" panose="020F0502020204030204" pitchFamily="34" charset="0"/>
              </a:rPr>
              <a:t>A – one person always making the decisions</a:t>
            </a:r>
          </a:p>
          <a:p>
            <a:pPr marL="0" lvl="0" indent="0">
              <a:buNone/>
            </a:pPr>
            <a:endParaRPr lang="en-US" sz="4800" dirty="0">
              <a:solidFill>
                <a:prstClr val="black"/>
              </a:solidFill>
              <a:latin typeface="Calibri" panose="020F0502020204030204" pitchFamily="34" charset="0"/>
              <a:cs typeface="Calibri" panose="020F0502020204030204" pitchFamily="34" charset="0"/>
            </a:endParaRPr>
          </a:p>
          <a:p>
            <a:pPr marL="0" indent="0">
              <a:buNone/>
            </a:pPr>
            <a:r>
              <a:rPr lang="en-US" sz="4800" dirty="0">
                <a:solidFill>
                  <a:prstClr val="black"/>
                </a:solidFill>
                <a:latin typeface="Calibri" panose="020F0502020204030204" pitchFamily="34" charset="0"/>
                <a:cs typeface="Calibri" panose="020F0502020204030204" pitchFamily="34" charset="0"/>
              </a:rPr>
              <a:t>B – people not caring what you think and continuing to do things even if they have been asked to stop</a:t>
            </a:r>
          </a:p>
          <a:p>
            <a:pPr marL="0" lvl="0" indent="0">
              <a:buNone/>
            </a:pPr>
            <a:endParaRPr lang="en-US" sz="4800" dirty="0">
              <a:solidFill>
                <a:prstClr val="black"/>
              </a:solidFill>
              <a:latin typeface="Calibri" panose="020F0502020204030204" pitchFamily="34" charset="0"/>
              <a:cs typeface="Calibri" panose="020F0502020204030204" pitchFamily="34" charset="0"/>
            </a:endParaRPr>
          </a:p>
          <a:p>
            <a:pPr marL="0" indent="0">
              <a:buNone/>
            </a:pPr>
            <a:r>
              <a:rPr lang="en-US" sz="4800" dirty="0">
                <a:solidFill>
                  <a:prstClr val="black"/>
                </a:solidFill>
                <a:latin typeface="Calibri" panose="020F0502020204030204" pitchFamily="34" charset="0"/>
                <a:cs typeface="Calibri" panose="020F0502020204030204" pitchFamily="34" charset="0"/>
              </a:rPr>
              <a:t>C – </a:t>
            </a:r>
            <a:r>
              <a:rPr lang="en-US" sz="4800" dirty="0"/>
              <a:t>walking past or away from someone who is crying </a:t>
            </a:r>
          </a:p>
          <a:p>
            <a:pPr marL="0" lvl="0" indent="0">
              <a:buNone/>
            </a:pPr>
            <a:endParaRPr lang="en-US" sz="4800" dirty="0">
              <a:solidFill>
                <a:prstClr val="black"/>
              </a:solidFill>
              <a:latin typeface="Calibri" panose="020F0502020204030204" pitchFamily="34" charset="0"/>
              <a:cs typeface="Calibri" panose="020F0502020204030204" pitchFamily="34" charset="0"/>
            </a:endParaRPr>
          </a:p>
        </p:txBody>
      </p:sp>
      <p:pic>
        <p:nvPicPr>
          <p:cNvPr id="14" name="Picture 2" descr="500+ Free Tick &amp; Check Images - Pixaba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426760" y="6315544"/>
            <a:ext cx="1274361" cy="11807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3631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823" y="1997073"/>
            <a:ext cx="9313200" cy="9313200"/>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9" name="Title 1"/>
          <p:cNvSpPr>
            <a:spLocks noGrp="1"/>
          </p:cNvSpPr>
          <p:nvPr>
            <p:ph type="title"/>
          </p:nvPr>
        </p:nvSpPr>
        <p:spPr>
          <a:xfrm>
            <a:off x="621632" y="671510"/>
            <a:ext cx="11878690" cy="1325563"/>
          </a:xfrm>
        </p:spPr>
        <p:txBody>
          <a:bodyPr>
            <a:normAutofit fontScale="90000"/>
          </a:bodyPr>
          <a:lstStyle/>
          <a:p>
            <a:r>
              <a:rPr lang="en-GB" sz="8000" dirty="0"/>
              <a:t>Characteristics of an unhealthy relationship</a:t>
            </a:r>
          </a:p>
        </p:txBody>
      </p:sp>
      <p:sp>
        <p:nvSpPr>
          <p:cNvPr id="9" name="Content Placeholder 2"/>
          <p:cNvSpPr>
            <a:spLocks noGrp="1"/>
          </p:cNvSpPr>
          <p:nvPr>
            <p:ph idx="1"/>
          </p:nvPr>
        </p:nvSpPr>
        <p:spPr>
          <a:xfrm>
            <a:off x="789635" y="2736442"/>
            <a:ext cx="18594605" cy="1478073"/>
          </a:xfrm>
        </p:spPr>
        <p:txBody>
          <a:bodyPr>
            <a:normAutofit fontScale="70000" lnSpcReduction="20000"/>
          </a:bodyPr>
          <a:lstStyle/>
          <a:p>
            <a:pPr marL="0" indent="0">
              <a:buNone/>
            </a:pPr>
            <a:r>
              <a:rPr lang="en-US" sz="7200" dirty="0"/>
              <a:t>Match each characteristic to its definition. You should write these in your book. You should also write what this look/sounds like</a:t>
            </a:r>
          </a:p>
        </p:txBody>
      </p:sp>
      <p:sp>
        <p:nvSpPr>
          <p:cNvPr id="11" name="Content Placeholder 2"/>
          <p:cNvSpPr txBox="1">
            <a:spLocks/>
          </p:cNvSpPr>
          <p:nvPr/>
        </p:nvSpPr>
        <p:spPr>
          <a:xfrm>
            <a:off x="621632" y="4664028"/>
            <a:ext cx="4245843" cy="1021342"/>
          </a:xfrm>
          <a:prstGeom prst="rect">
            <a:avLst/>
          </a:prstGeom>
          <a:ln>
            <a:solidFill>
              <a:srgbClr val="E74519"/>
            </a:solidFill>
          </a:ln>
        </p:spPr>
        <p:txBody>
          <a:bodyPr vert="horz" lIns="91440" tIns="45720" rIns="91440" bIns="45720" rtlCol="0">
            <a:normAutofit/>
          </a:bodyPr>
          <a:lstStyle>
            <a:lvl1pPr marL="228604" indent="-228604" algn="l" defTabSz="914411"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809" indent="-228604" algn="l" defTabSz="91441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15" indent="-228604" algn="l" defTabSz="91441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21"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427"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632"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38"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44"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49"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pPr marL="0" marR="0" lvl="0" indent="0" algn="l" defTabSz="914411" rtl="0" eaLnBrk="1" fontAlgn="auto" latinLnBrk="0" hangingPunct="1">
              <a:lnSpc>
                <a:spcPct val="90000"/>
              </a:lnSpc>
              <a:spcBef>
                <a:spcPts val="1001"/>
              </a:spcBef>
              <a:spcAft>
                <a:spcPts val="0"/>
              </a:spcAft>
              <a:buClrTx/>
              <a:buSzTx/>
              <a:buFont typeface="Arial" panose="020B0604020202020204" pitchFamily="34" charset="0"/>
              <a:buNone/>
              <a:tabLst/>
              <a:defRPr/>
            </a:pPr>
            <a:r>
              <a:rPr lang="en-US" sz="6000" dirty="0" err="1">
                <a:solidFill>
                  <a:prstClr val="black"/>
                </a:solidFill>
                <a:latin typeface="Calibri" panose="020F0502020204030204" pitchFamily="34" charset="0"/>
                <a:cs typeface="Calibri" panose="020F0502020204030204" pitchFamily="34" charset="0"/>
              </a:rPr>
              <a:t>Disr</a:t>
            </a:r>
            <a:r>
              <a:rPr kumimoji="0" lang="en-US" sz="60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espect</a:t>
            </a:r>
            <a:endParaRPr kumimoji="0" lang="en-US" sz="6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14" name="Content Placeholder 2"/>
          <p:cNvSpPr txBox="1">
            <a:spLocks/>
          </p:cNvSpPr>
          <p:nvPr/>
        </p:nvSpPr>
        <p:spPr>
          <a:xfrm>
            <a:off x="621631" y="6370799"/>
            <a:ext cx="4245843" cy="1021342"/>
          </a:xfrm>
          <a:prstGeom prst="rect">
            <a:avLst/>
          </a:prstGeom>
          <a:ln>
            <a:solidFill>
              <a:srgbClr val="E74519"/>
            </a:solidFill>
          </a:ln>
        </p:spPr>
        <p:txBody>
          <a:bodyPr vert="horz" lIns="91440" tIns="45720" rIns="91440" bIns="45720" rtlCol="0">
            <a:normAutofit/>
          </a:bodyPr>
          <a:lstStyle>
            <a:lvl1pPr marL="228604" indent="-228604" algn="l" defTabSz="914411"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809" indent="-228604" algn="l" defTabSz="91441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15" indent="-228604" algn="l" defTabSz="91441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21"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427"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632"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38"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44"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49"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pPr marL="0" marR="0" lvl="0" indent="0" algn="l" defTabSz="914411" rtl="0" eaLnBrk="1" fontAlgn="auto" latinLnBrk="0" hangingPunct="1">
              <a:lnSpc>
                <a:spcPct val="90000"/>
              </a:lnSpc>
              <a:spcBef>
                <a:spcPts val="1001"/>
              </a:spcBef>
              <a:spcAft>
                <a:spcPts val="0"/>
              </a:spcAft>
              <a:buClrTx/>
              <a:buSzTx/>
              <a:buFont typeface="Arial" panose="020B0604020202020204" pitchFamily="34" charset="0"/>
              <a:buNone/>
              <a:tabLst/>
              <a:defRPr/>
            </a:pPr>
            <a:r>
              <a:rPr lang="en-US" sz="6000" dirty="0">
                <a:solidFill>
                  <a:prstClr val="black"/>
                </a:solidFill>
                <a:latin typeface="Calibri" panose="020F0502020204030204" pitchFamily="34" charset="0"/>
                <a:cs typeface="Calibri" panose="020F0502020204030204" pitchFamily="34" charset="0"/>
              </a:rPr>
              <a:t>Control</a:t>
            </a:r>
            <a:endParaRPr kumimoji="0" lang="en-US" sz="6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15" name="Content Placeholder 2"/>
          <p:cNvSpPr txBox="1">
            <a:spLocks/>
          </p:cNvSpPr>
          <p:nvPr/>
        </p:nvSpPr>
        <p:spPr>
          <a:xfrm>
            <a:off x="621630" y="8352325"/>
            <a:ext cx="4245843" cy="1021342"/>
          </a:xfrm>
          <a:prstGeom prst="rect">
            <a:avLst/>
          </a:prstGeom>
          <a:ln>
            <a:solidFill>
              <a:srgbClr val="E74519"/>
            </a:solidFill>
          </a:ln>
        </p:spPr>
        <p:txBody>
          <a:bodyPr vert="horz" lIns="91440" tIns="45720" rIns="91440" bIns="45720" rtlCol="0">
            <a:normAutofit/>
          </a:bodyPr>
          <a:lstStyle>
            <a:lvl1pPr marL="228604" indent="-228604" algn="l" defTabSz="914411"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809" indent="-228604" algn="l" defTabSz="91441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15" indent="-228604" algn="l" defTabSz="91441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21"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427"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632"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38"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44"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49"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pPr marL="0" marR="0" lvl="0" indent="0" algn="l" defTabSz="914411" rtl="0" eaLnBrk="1" fontAlgn="auto" latinLnBrk="0" hangingPunct="1">
              <a:lnSpc>
                <a:spcPct val="90000"/>
              </a:lnSpc>
              <a:spcBef>
                <a:spcPts val="1001"/>
              </a:spcBef>
              <a:spcAft>
                <a:spcPts val="0"/>
              </a:spcAft>
              <a:buClrTx/>
              <a:buSzTx/>
              <a:buFont typeface="Arial" panose="020B0604020202020204" pitchFamily="34" charset="0"/>
              <a:buNone/>
              <a:tabLst/>
              <a:defRPr/>
            </a:pPr>
            <a:r>
              <a:rPr kumimoji="0" lang="en-US" sz="6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Neglect</a:t>
            </a:r>
          </a:p>
        </p:txBody>
      </p:sp>
      <p:sp>
        <p:nvSpPr>
          <p:cNvPr id="12" name="Content Placeholder 2"/>
          <p:cNvSpPr txBox="1">
            <a:spLocks/>
          </p:cNvSpPr>
          <p:nvPr/>
        </p:nvSpPr>
        <p:spPr>
          <a:xfrm>
            <a:off x="8658230" y="6331295"/>
            <a:ext cx="10960213" cy="1021342"/>
          </a:xfrm>
          <a:prstGeom prst="rect">
            <a:avLst/>
          </a:prstGeom>
          <a:ln>
            <a:solidFill>
              <a:srgbClr val="E74519"/>
            </a:solidFill>
          </a:ln>
        </p:spPr>
        <p:txBody>
          <a:bodyPr vert="horz" lIns="91440" tIns="45720" rIns="91440" bIns="45720" rtlCol="0">
            <a:normAutofit fontScale="70000" lnSpcReduction="20000"/>
          </a:bodyPr>
          <a:lstStyle>
            <a:lvl1pPr marL="228604" indent="-228604" algn="l" defTabSz="914411"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809" indent="-228604" algn="l" defTabSz="91441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15" indent="-228604" algn="l" defTabSz="91441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21"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427"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632"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38"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44"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49"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pPr marL="0" marR="0" lvl="0" indent="0" algn="l" defTabSz="914411" rtl="0" eaLnBrk="1" fontAlgn="auto" latinLnBrk="0" hangingPunct="1">
              <a:lnSpc>
                <a:spcPct val="90000"/>
              </a:lnSpc>
              <a:spcBef>
                <a:spcPts val="1001"/>
              </a:spcBef>
              <a:spcAft>
                <a:spcPts val="0"/>
              </a:spcAft>
              <a:buClrTx/>
              <a:buSzTx/>
              <a:buFont typeface="Arial" panose="020B0604020202020204" pitchFamily="34" charset="0"/>
              <a:buNone/>
              <a:tabLst/>
              <a:defRPr/>
            </a:pPr>
            <a:r>
              <a:rPr lang="en-US" sz="6000" dirty="0">
                <a:solidFill>
                  <a:prstClr val="black"/>
                </a:solidFill>
                <a:latin typeface="Calibri" panose="020F0502020204030204" pitchFamily="34" charset="0"/>
                <a:cs typeface="Calibri" panose="020F0502020204030204" pitchFamily="34" charset="0"/>
              </a:rPr>
              <a:t>When a person doesn’t feel valued or equal in the relationship</a:t>
            </a:r>
            <a:endParaRPr kumimoji="0" lang="en-US" sz="6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13" name="Content Placeholder 2"/>
          <p:cNvSpPr txBox="1">
            <a:spLocks/>
          </p:cNvSpPr>
          <p:nvPr/>
        </p:nvSpPr>
        <p:spPr>
          <a:xfrm>
            <a:off x="8658812" y="8352325"/>
            <a:ext cx="10960213" cy="1021342"/>
          </a:xfrm>
          <a:prstGeom prst="rect">
            <a:avLst/>
          </a:prstGeom>
          <a:ln>
            <a:solidFill>
              <a:srgbClr val="E74519"/>
            </a:solidFill>
          </a:ln>
        </p:spPr>
        <p:txBody>
          <a:bodyPr vert="horz" lIns="91440" tIns="45720" rIns="91440" bIns="45720" rtlCol="0">
            <a:normAutofit fontScale="70000" lnSpcReduction="20000"/>
          </a:bodyPr>
          <a:lstStyle>
            <a:lvl1pPr marL="228604" indent="-228604" algn="l" defTabSz="914411"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809" indent="-228604" algn="l" defTabSz="91441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15" indent="-228604" algn="l" defTabSz="91441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21"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427"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632"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38"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44"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49"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pPr marL="0" marR="0" lvl="0" indent="0" algn="l" defTabSz="914411" rtl="0" eaLnBrk="1" fontAlgn="auto" latinLnBrk="0" hangingPunct="1">
              <a:lnSpc>
                <a:spcPct val="90000"/>
              </a:lnSpc>
              <a:spcBef>
                <a:spcPts val="1001"/>
              </a:spcBef>
              <a:spcAft>
                <a:spcPts val="0"/>
              </a:spcAft>
              <a:buClrTx/>
              <a:buSzTx/>
              <a:buFont typeface="Arial" panose="020B0604020202020204" pitchFamily="34" charset="0"/>
              <a:buNone/>
              <a:tabLst/>
              <a:defRPr/>
            </a:pPr>
            <a:r>
              <a:rPr kumimoji="0" lang="en-US" sz="6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When</a:t>
            </a:r>
            <a:r>
              <a:rPr kumimoji="0" lang="en-US" sz="6000" b="0" i="0" u="none" strike="noStrike" kern="1200" cap="none" spc="0" normalizeH="0" noProof="0" dirty="0">
                <a:ln>
                  <a:noFill/>
                </a:ln>
                <a:solidFill>
                  <a:prstClr val="black"/>
                </a:solidFill>
                <a:effectLst/>
                <a:uLnTx/>
                <a:uFillTx/>
                <a:latin typeface="Calibri" panose="020F0502020204030204" pitchFamily="34" charset="0"/>
                <a:cs typeface="Calibri" panose="020F0502020204030204" pitchFamily="34" charset="0"/>
              </a:rPr>
              <a:t> one person dominates the other person in the relationship to get their own way</a:t>
            </a:r>
            <a:endParaRPr kumimoji="0" lang="en-US" sz="6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16" name="Content Placeholder 2"/>
          <p:cNvSpPr txBox="1">
            <a:spLocks/>
          </p:cNvSpPr>
          <p:nvPr/>
        </p:nvSpPr>
        <p:spPr>
          <a:xfrm>
            <a:off x="8658231" y="4520381"/>
            <a:ext cx="10960213" cy="1021342"/>
          </a:xfrm>
          <a:prstGeom prst="rect">
            <a:avLst/>
          </a:prstGeom>
          <a:ln>
            <a:solidFill>
              <a:srgbClr val="E74519"/>
            </a:solidFill>
          </a:ln>
        </p:spPr>
        <p:txBody>
          <a:bodyPr vert="horz" lIns="91440" tIns="45720" rIns="91440" bIns="45720" rtlCol="0">
            <a:normAutofit fontScale="70000" lnSpcReduction="20000"/>
          </a:bodyPr>
          <a:lstStyle>
            <a:lvl1pPr marL="228604" indent="-228604" algn="l" defTabSz="914411"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809" indent="-228604" algn="l" defTabSz="91441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15" indent="-228604" algn="l" defTabSz="91441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21"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427"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632"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38"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44"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49"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pPr marL="0" marR="0" lvl="0" indent="0" algn="l" defTabSz="914411" rtl="0" eaLnBrk="1" fontAlgn="auto" latinLnBrk="0" hangingPunct="1">
              <a:lnSpc>
                <a:spcPct val="90000"/>
              </a:lnSpc>
              <a:spcBef>
                <a:spcPts val="1001"/>
              </a:spcBef>
              <a:spcAft>
                <a:spcPts val="0"/>
              </a:spcAft>
              <a:buClrTx/>
              <a:buSzTx/>
              <a:buFont typeface="Arial" panose="020B0604020202020204" pitchFamily="34" charset="0"/>
              <a:buNone/>
              <a:tabLst/>
              <a:defRPr/>
            </a:pPr>
            <a:r>
              <a:rPr kumimoji="0" lang="en-US" sz="6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When</a:t>
            </a:r>
            <a:r>
              <a:rPr kumimoji="0" lang="en-US" sz="6000" b="0" i="0" u="none" strike="noStrike" kern="1200" cap="none" spc="0" normalizeH="0" noProof="0" dirty="0">
                <a:ln>
                  <a:noFill/>
                </a:ln>
                <a:solidFill>
                  <a:prstClr val="black"/>
                </a:solidFill>
                <a:effectLst/>
                <a:uLnTx/>
                <a:uFillTx/>
                <a:latin typeface="Calibri" panose="020F0502020204030204" pitchFamily="34" charset="0"/>
                <a:cs typeface="Calibri" panose="020F0502020204030204" pitchFamily="34" charset="0"/>
              </a:rPr>
              <a:t> a person consistently fails to notice or respond to their partners emotions or feelings</a:t>
            </a:r>
            <a:endParaRPr kumimoji="0" lang="en-US" sz="6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cxnSp>
        <p:nvCxnSpPr>
          <p:cNvPr id="17" name="Straight Arrow Connector 16"/>
          <p:cNvCxnSpPr/>
          <p:nvPr/>
        </p:nvCxnSpPr>
        <p:spPr>
          <a:xfrm>
            <a:off x="4899675" y="5174700"/>
            <a:ext cx="3758555" cy="1478973"/>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endCxn id="13" idx="1"/>
          </p:cNvCxnSpPr>
          <p:nvPr/>
        </p:nvCxnSpPr>
        <p:spPr>
          <a:xfrm>
            <a:off x="4867473" y="6857169"/>
            <a:ext cx="3791339" cy="2005827"/>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endCxn id="16" idx="1"/>
          </p:cNvCxnSpPr>
          <p:nvPr/>
        </p:nvCxnSpPr>
        <p:spPr>
          <a:xfrm flipV="1">
            <a:off x="4864402" y="5031052"/>
            <a:ext cx="3793829" cy="3797334"/>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2931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823" y="1997073"/>
            <a:ext cx="9313200" cy="9313200"/>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9" name="Title 1"/>
          <p:cNvSpPr>
            <a:spLocks noGrp="1"/>
          </p:cNvSpPr>
          <p:nvPr>
            <p:ph type="title"/>
          </p:nvPr>
        </p:nvSpPr>
        <p:spPr>
          <a:xfrm>
            <a:off x="621632" y="671510"/>
            <a:ext cx="11878690" cy="1325563"/>
          </a:xfrm>
        </p:spPr>
        <p:txBody>
          <a:bodyPr>
            <a:normAutofit fontScale="90000"/>
          </a:bodyPr>
          <a:lstStyle/>
          <a:p>
            <a:r>
              <a:rPr lang="en-US" sz="8000" dirty="0"/>
              <a:t>When unhealthy relationships become abusive</a:t>
            </a:r>
            <a:endParaRPr lang="en-GB" sz="8000" dirty="0"/>
          </a:p>
        </p:txBody>
      </p:sp>
      <p:sp>
        <p:nvSpPr>
          <p:cNvPr id="9" name="Content Placeholder 2"/>
          <p:cNvSpPr>
            <a:spLocks noGrp="1"/>
          </p:cNvSpPr>
          <p:nvPr>
            <p:ph idx="1"/>
          </p:nvPr>
        </p:nvSpPr>
        <p:spPr>
          <a:xfrm>
            <a:off x="789635" y="2736442"/>
            <a:ext cx="18594605" cy="7814777"/>
          </a:xfrm>
        </p:spPr>
        <p:txBody>
          <a:bodyPr>
            <a:normAutofit/>
          </a:bodyPr>
          <a:lstStyle/>
          <a:p>
            <a:pPr marL="0" indent="0">
              <a:buNone/>
            </a:pPr>
            <a:r>
              <a:rPr lang="en-US" sz="7200" dirty="0"/>
              <a:t>In more serious cases, unhealthy relationships are deemed abusive.</a:t>
            </a:r>
          </a:p>
          <a:p>
            <a:pPr marL="0" indent="0">
              <a:buNone/>
            </a:pPr>
            <a:endParaRPr lang="en-US" sz="7200" dirty="0"/>
          </a:p>
          <a:p>
            <a:pPr marL="0" indent="0">
              <a:buNone/>
            </a:pPr>
            <a:r>
              <a:rPr lang="en-US" sz="7200" dirty="0"/>
              <a:t>Before looking at the different types of abuse it is important to remember that abuse can happen in any type of relationship we have discussed. Abuse is not limited to romantic relationships</a:t>
            </a:r>
          </a:p>
        </p:txBody>
      </p:sp>
    </p:spTree>
    <p:extLst>
      <p:ext uri="{BB962C8B-B14F-4D97-AF65-F5344CB8AC3E}">
        <p14:creationId xmlns:p14="http://schemas.microsoft.com/office/powerpoint/2010/main" val="9817906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823" y="1997073"/>
            <a:ext cx="9313200" cy="9313200"/>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9" name="Title 1"/>
          <p:cNvSpPr>
            <a:spLocks noGrp="1"/>
          </p:cNvSpPr>
          <p:nvPr>
            <p:ph type="title"/>
          </p:nvPr>
        </p:nvSpPr>
        <p:spPr>
          <a:xfrm>
            <a:off x="621632" y="671510"/>
            <a:ext cx="11878690" cy="1325563"/>
          </a:xfrm>
        </p:spPr>
        <p:txBody>
          <a:bodyPr>
            <a:normAutofit/>
          </a:bodyPr>
          <a:lstStyle/>
          <a:p>
            <a:r>
              <a:rPr lang="en-GB" sz="8000" dirty="0"/>
              <a:t>Types of abuse</a:t>
            </a:r>
          </a:p>
        </p:txBody>
      </p:sp>
      <p:sp>
        <p:nvSpPr>
          <p:cNvPr id="9" name="Content Placeholder 2"/>
          <p:cNvSpPr>
            <a:spLocks noGrp="1"/>
          </p:cNvSpPr>
          <p:nvPr>
            <p:ph idx="1"/>
          </p:nvPr>
        </p:nvSpPr>
        <p:spPr>
          <a:xfrm>
            <a:off x="789636" y="2357038"/>
            <a:ext cx="18594605" cy="1478073"/>
          </a:xfrm>
        </p:spPr>
        <p:txBody>
          <a:bodyPr>
            <a:normAutofit/>
          </a:bodyPr>
          <a:lstStyle/>
          <a:p>
            <a:pPr marL="0" indent="0">
              <a:buNone/>
            </a:pPr>
            <a:r>
              <a:rPr lang="en-US" sz="7200" dirty="0"/>
              <a:t>Some examples of abuse are:</a:t>
            </a:r>
          </a:p>
        </p:txBody>
      </p:sp>
      <p:sp>
        <p:nvSpPr>
          <p:cNvPr id="11" name="Content Placeholder 2"/>
          <p:cNvSpPr txBox="1">
            <a:spLocks/>
          </p:cNvSpPr>
          <p:nvPr/>
        </p:nvSpPr>
        <p:spPr>
          <a:xfrm>
            <a:off x="621630" y="4104236"/>
            <a:ext cx="4245843" cy="1021342"/>
          </a:xfrm>
          <a:prstGeom prst="rect">
            <a:avLst/>
          </a:prstGeom>
          <a:ln>
            <a:solidFill>
              <a:srgbClr val="E74519"/>
            </a:solidFill>
          </a:ln>
        </p:spPr>
        <p:txBody>
          <a:bodyPr vert="horz" lIns="91440" tIns="45720" rIns="91440" bIns="45720" rtlCol="0">
            <a:normAutofit/>
          </a:bodyPr>
          <a:lstStyle>
            <a:lvl1pPr marL="228604" indent="-228604" algn="l" defTabSz="914411"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809" indent="-228604" algn="l" defTabSz="91441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15" indent="-228604" algn="l" defTabSz="91441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21"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427"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632"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38"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44"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49"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pPr marL="0" marR="0" lvl="0" indent="0" algn="l" defTabSz="914411" rtl="0" eaLnBrk="1" fontAlgn="auto" latinLnBrk="0" hangingPunct="1">
              <a:lnSpc>
                <a:spcPct val="90000"/>
              </a:lnSpc>
              <a:spcBef>
                <a:spcPts val="1001"/>
              </a:spcBef>
              <a:spcAft>
                <a:spcPts val="0"/>
              </a:spcAft>
              <a:buClrTx/>
              <a:buSzTx/>
              <a:buFont typeface="Arial" panose="020B0604020202020204" pitchFamily="34" charset="0"/>
              <a:buNone/>
              <a:tabLst/>
              <a:defRPr/>
            </a:pPr>
            <a:r>
              <a:rPr lang="en-US" sz="6000" dirty="0">
                <a:solidFill>
                  <a:prstClr val="black"/>
                </a:solidFill>
                <a:latin typeface="Calibri" panose="020F0502020204030204" pitchFamily="34" charset="0"/>
                <a:cs typeface="Calibri" panose="020F0502020204030204" pitchFamily="34" charset="0"/>
              </a:rPr>
              <a:t>Physical</a:t>
            </a:r>
            <a:endParaRPr kumimoji="0" lang="en-US" sz="6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14" name="Content Placeholder 2"/>
          <p:cNvSpPr txBox="1">
            <a:spLocks/>
          </p:cNvSpPr>
          <p:nvPr/>
        </p:nvSpPr>
        <p:spPr>
          <a:xfrm>
            <a:off x="621630" y="5883915"/>
            <a:ext cx="4245843" cy="1021342"/>
          </a:xfrm>
          <a:prstGeom prst="rect">
            <a:avLst/>
          </a:prstGeom>
          <a:ln>
            <a:solidFill>
              <a:srgbClr val="E74519"/>
            </a:solidFill>
          </a:ln>
        </p:spPr>
        <p:txBody>
          <a:bodyPr vert="horz" lIns="91440" tIns="45720" rIns="91440" bIns="45720" rtlCol="0">
            <a:normAutofit/>
          </a:bodyPr>
          <a:lstStyle>
            <a:lvl1pPr marL="228604" indent="-228604" algn="l" defTabSz="914411"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809" indent="-228604" algn="l" defTabSz="91441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15" indent="-228604" algn="l" defTabSz="91441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21"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427"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632"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38"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44"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49"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pPr marL="0" marR="0" lvl="0" indent="0" algn="l" defTabSz="914411" rtl="0" eaLnBrk="1" fontAlgn="auto" latinLnBrk="0" hangingPunct="1">
              <a:lnSpc>
                <a:spcPct val="90000"/>
              </a:lnSpc>
              <a:spcBef>
                <a:spcPts val="1001"/>
              </a:spcBef>
              <a:spcAft>
                <a:spcPts val="0"/>
              </a:spcAft>
              <a:buClrTx/>
              <a:buSzTx/>
              <a:buFont typeface="Arial" panose="020B0604020202020204" pitchFamily="34" charset="0"/>
              <a:buNone/>
              <a:tabLst/>
              <a:defRPr/>
            </a:pPr>
            <a:r>
              <a:rPr lang="en-US" sz="6000" noProof="0" dirty="0">
                <a:solidFill>
                  <a:prstClr val="black"/>
                </a:solidFill>
                <a:latin typeface="Calibri" panose="020F0502020204030204" pitchFamily="34" charset="0"/>
                <a:cs typeface="Calibri" panose="020F0502020204030204" pitchFamily="34" charset="0"/>
              </a:rPr>
              <a:t>Emotional</a:t>
            </a:r>
            <a:endParaRPr kumimoji="0" lang="en-US" sz="6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15" name="Content Placeholder 2"/>
          <p:cNvSpPr txBox="1">
            <a:spLocks/>
          </p:cNvSpPr>
          <p:nvPr/>
        </p:nvSpPr>
        <p:spPr>
          <a:xfrm>
            <a:off x="603571" y="7663594"/>
            <a:ext cx="4245843" cy="1021342"/>
          </a:xfrm>
          <a:prstGeom prst="rect">
            <a:avLst/>
          </a:prstGeom>
          <a:ln>
            <a:solidFill>
              <a:srgbClr val="E74519"/>
            </a:solidFill>
          </a:ln>
        </p:spPr>
        <p:txBody>
          <a:bodyPr vert="horz" lIns="91440" tIns="45720" rIns="91440" bIns="45720" rtlCol="0">
            <a:normAutofit/>
          </a:bodyPr>
          <a:lstStyle>
            <a:lvl1pPr marL="228604" indent="-228604" algn="l" defTabSz="914411"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809" indent="-228604" algn="l" defTabSz="91441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15" indent="-228604" algn="l" defTabSz="91441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21"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427"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632"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38"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44"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49"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pPr marL="0" marR="0" lvl="0" indent="0" algn="l" defTabSz="914411" rtl="0" eaLnBrk="1" fontAlgn="auto" latinLnBrk="0" hangingPunct="1">
              <a:lnSpc>
                <a:spcPct val="90000"/>
              </a:lnSpc>
              <a:spcBef>
                <a:spcPts val="1001"/>
              </a:spcBef>
              <a:spcAft>
                <a:spcPts val="0"/>
              </a:spcAft>
              <a:buClrTx/>
              <a:buSzTx/>
              <a:buFont typeface="Arial" panose="020B0604020202020204" pitchFamily="34" charset="0"/>
              <a:buNone/>
              <a:tabLst/>
              <a:defRPr/>
            </a:pPr>
            <a:r>
              <a:rPr kumimoji="0" lang="en-US" sz="6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Sexual</a:t>
            </a:r>
          </a:p>
        </p:txBody>
      </p:sp>
      <p:sp>
        <p:nvSpPr>
          <p:cNvPr id="16" name="Content Placeholder 2"/>
          <p:cNvSpPr txBox="1">
            <a:spLocks/>
          </p:cNvSpPr>
          <p:nvPr/>
        </p:nvSpPr>
        <p:spPr>
          <a:xfrm>
            <a:off x="8308660" y="4104236"/>
            <a:ext cx="10960213" cy="1021342"/>
          </a:xfrm>
          <a:prstGeom prst="rect">
            <a:avLst/>
          </a:prstGeom>
          <a:ln>
            <a:solidFill>
              <a:srgbClr val="E74519"/>
            </a:solidFill>
          </a:ln>
        </p:spPr>
        <p:txBody>
          <a:bodyPr vert="horz" lIns="91440" tIns="45720" rIns="91440" bIns="45720" rtlCol="0">
            <a:normAutofit fontScale="70000" lnSpcReduction="20000"/>
          </a:bodyPr>
          <a:lstStyle>
            <a:lvl1pPr marL="228604" indent="-228604" algn="l" defTabSz="914411"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809" indent="-228604" algn="l" defTabSz="91441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15" indent="-228604" algn="l" defTabSz="91441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21"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427"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632"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38"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44"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49"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pPr marL="0" marR="0" lvl="0" indent="0" algn="l" defTabSz="914411" rtl="0" eaLnBrk="1" fontAlgn="auto" latinLnBrk="0" hangingPunct="1">
              <a:lnSpc>
                <a:spcPct val="90000"/>
              </a:lnSpc>
              <a:spcBef>
                <a:spcPts val="1001"/>
              </a:spcBef>
              <a:spcAft>
                <a:spcPts val="0"/>
              </a:spcAft>
              <a:buClrTx/>
              <a:buSzTx/>
              <a:buFont typeface="Arial" panose="020B0604020202020204" pitchFamily="34" charset="0"/>
              <a:buNone/>
              <a:tabLst/>
              <a:defRPr/>
            </a:pPr>
            <a:r>
              <a:rPr lang="en-US" sz="6000" dirty="0">
                <a:solidFill>
                  <a:prstClr val="black"/>
                </a:solidFill>
                <a:latin typeface="Calibri" panose="020F0502020204030204" pitchFamily="34" charset="0"/>
                <a:cs typeface="Calibri" panose="020F0502020204030204" pitchFamily="34" charset="0"/>
              </a:rPr>
              <a:t>When a person consistently punches, kicks, pushes another person in the relationship </a:t>
            </a:r>
            <a:endParaRPr kumimoji="0" lang="en-US" sz="6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17" name="Content Placeholder 2"/>
          <p:cNvSpPr txBox="1">
            <a:spLocks/>
          </p:cNvSpPr>
          <p:nvPr/>
        </p:nvSpPr>
        <p:spPr>
          <a:xfrm>
            <a:off x="8245498" y="5906115"/>
            <a:ext cx="10960213" cy="1278497"/>
          </a:xfrm>
          <a:prstGeom prst="rect">
            <a:avLst/>
          </a:prstGeom>
          <a:ln>
            <a:solidFill>
              <a:srgbClr val="E74519"/>
            </a:solidFill>
          </a:ln>
        </p:spPr>
        <p:txBody>
          <a:bodyPr vert="horz" lIns="91440" tIns="45720" rIns="91440" bIns="45720" rtlCol="0">
            <a:normAutofit fontScale="55000" lnSpcReduction="20000"/>
          </a:bodyPr>
          <a:lstStyle>
            <a:lvl1pPr marL="228604" indent="-228604" algn="l" defTabSz="914411"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809" indent="-228604" algn="l" defTabSz="91441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15" indent="-228604" algn="l" defTabSz="91441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21"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427"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632"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38"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44"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49"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pPr marL="0" marR="0" lvl="0" indent="0" algn="l" defTabSz="914411" rtl="0" eaLnBrk="1" fontAlgn="auto" latinLnBrk="0" hangingPunct="1">
              <a:lnSpc>
                <a:spcPct val="90000"/>
              </a:lnSpc>
              <a:spcBef>
                <a:spcPts val="1001"/>
              </a:spcBef>
              <a:spcAft>
                <a:spcPts val="0"/>
              </a:spcAft>
              <a:buClrTx/>
              <a:buSzTx/>
              <a:buFont typeface="Arial" panose="020B0604020202020204" pitchFamily="34" charset="0"/>
              <a:buNone/>
              <a:tabLst/>
              <a:defRPr/>
            </a:pPr>
            <a:r>
              <a:rPr kumimoji="0" lang="en-US" sz="6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When</a:t>
            </a:r>
            <a:r>
              <a:rPr kumimoji="0" lang="en-US" sz="6000" b="0" i="0" u="none" strike="noStrike" kern="1200" cap="none" spc="0" normalizeH="0" noProof="0" dirty="0">
                <a:ln>
                  <a:noFill/>
                </a:ln>
                <a:solidFill>
                  <a:prstClr val="black"/>
                </a:solidFill>
                <a:effectLst/>
                <a:uLnTx/>
                <a:uFillTx/>
                <a:latin typeface="Calibri" panose="020F0502020204030204" pitchFamily="34" charset="0"/>
                <a:cs typeface="Calibri" panose="020F0502020204030204" pitchFamily="34" charset="0"/>
              </a:rPr>
              <a:t> a person makes another person in the relationship feel bad about themselves by consistently saying negative things about them</a:t>
            </a:r>
            <a:endParaRPr kumimoji="0" lang="en-US" sz="6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18" name="Content Placeholder 2"/>
          <p:cNvSpPr txBox="1">
            <a:spLocks/>
          </p:cNvSpPr>
          <p:nvPr/>
        </p:nvSpPr>
        <p:spPr>
          <a:xfrm>
            <a:off x="8245498" y="7742350"/>
            <a:ext cx="10960213" cy="1021342"/>
          </a:xfrm>
          <a:prstGeom prst="rect">
            <a:avLst/>
          </a:prstGeom>
          <a:ln>
            <a:solidFill>
              <a:srgbClr val="E74519"/>
            </a:solidFill>
          </a:ln>
        </p:spPr>
        <p:txBody>
          <a:bodyPr vert="horz" lIns="91440" tIns="45720" rIns="91440" bIns="45720" rtlCol="0">
            <a:normAutofit fontScale="70000" lnSpcReduction="20000"/>
          </a:bodyPr>
          <a:lstStyle>
            <a:lvl1pPr marL="228604" indent="-228604" algn="l" defTabSz="914411"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809" indent="-228604" algn="l" defTabSz="91441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15" indent="-228604" algn="l" defTabSz="91441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21"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427"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632"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38"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44"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49"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pPr marL="0" marR="0" lvl="0" indent="0" algn="l" defTabSz="914411" rtl="0" eaLnBrk="1" fontAlgn="auto" latinLnBrk="0" hangingPunct="1">
              <a:lnSpc>
                <a:spcPct val="90000"/>
              </a:lnSpc>
              <a:spcBef>
                <a:spcPts val="1001"/>
              </a:spcBef>
              <a:spcAft>
                <a:spcPts val="0"/>
              </a:spcAft>
              <a:buClrTx/>
              <a:buSzTx/>
              <a:buFont typeface="Arial" panose="020B0604020202020204" pitchFamily="34" charset="0"/>
              <a:buNone/>
              <a:tabLst/>
              <a:defRPr/>
            </a:pPr>
            <a:r>
              <a:rPr lang="en-US" sz="6000" dirty="0">
                <a:solidFill>
                  <a:prstClr val="black"/>
                </a:solidFill>
                <a:latin typeface="Calibri" panose="020F0502020204030204" pitchFamily="34" charset="0"/>
                <a:cs typeface="Calibri" panose="020F0502020204030204" pitchFamily="34" charset="0"/>
              </a:rPr>
              <a:t>When a person is forced to take part in sexual activities despite not wanting to</a:t>
            </a:r>
            <a:endParaRPr kumimoji="0" lang="en-US" sz="6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cxnSp>
        <p:nvCxnSpPr>
          <p:cNvPr id="20" name="Straight Arrow Connector 19"/>
          <p:cNvCxnSpPr/>
          <p:nvPr/>
        </p:nvCxnSpPr>
        <p:spPr>
          <a:xfrm flipV="1">
            <a:off x="4899674" y="4676249"/>
            <a:ext cx="3345824" cy="1"/>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4867473" y="6394586"/>
            <a:ext cx="3345824" cy="1"/>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4899674" y="8174265"/>
            <a:ext cx="3345824" cy="1"/>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23" name="Content Placeholder 2"/>
          <p:cNvSpPr txBox="1">
            <a:spLocks/>
          </p:cNvSpPr>
          <p:nvPr/>
        </p:nvSpPr>
        <p:spPr>
          <a:xfrm>
            <a:off x="653831" y="9321429"/>
            <a:ext cx="4245843" cy="1021342"/>
          </a:xfrm>
          <a:prstGeom prst="rect">
            <a:avLst/>
          </a:prstGeom>
          <a:ln>
            <a:solidFill>
              <a:srgbClr val="E74519"/>
            </a:solidFill>
          </a:ln>
        </p:spPr>
        <p:txBody>
          <a:bodyPr vert="horz" lIns="91440" tIns="45720" rIns="91440" bIns="45720" rtlCol="0">
            <a:normAutofit/>
          </a:bodyPr>
          <a:lstStyle>
            <a:lvl1pPr marL="228604" indent="-228604" algn="l" defTabSz="914411"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809" indent="-228604" algn="l" defTabSz="91441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15" indent="-228604" algn="l" defTabSz="91441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21"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427"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632"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38"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44"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49"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pPr marL="0" marR="0" lvl="0" indent="0" algn="l" defTabSz="914411" rtl="0" eaLnBrk="1" fontAlgn="auto" latinLnBrk="0" hangingPunct="1">
              <a:lnSpc>
                <a:spcPct val="90000"/>
              </a:lnSpc>
              <a:spcBef>
                <a:spcPts val="1001"/>
              </a:spcBef>
              <a:spcAft>
                <a:spcPts val="0"/>
              </a:spcAft>
              <a:buClrTx/>
              <a:buSzTx/>
              <a:buFont typeface="Arial" panose="020B0604020202020204" pitchFamily="34" charset="0"/>
              <a:buNone/>
              <a:tabLst/>
              <a:defRPr/>
            </a:pPr>
            <a:r>
              <a:rPr kumimoji="0" lang="en-US" sz="6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Financial</a:t>
            </a:r>
          </a:p>
        </p:txBody>
      </p:sp>
      <p:cxnSp>
        <p:nvCxnSpPr>
          <p:cNvPr id="24" name="Straight Arrow Connector 23"/>
          <p:cNvCxnSpPr/>
          <p:nvPr/>
        </p:nvCxnSpPr>
        <p:spPr>
          <a:xfrm flipV="1">
            <a:off x="4888065" y="9835341"/>
            <a:ext cx="3345824" cy="1"/>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25" name="Content Placeholder 2"/>
          <p:cNvSpPr txBox="1">
            <a:spLocks/>
          </p:cNvSpPr>
          <p:nvPr/>
        </p:nvSpPr>
        <p:spPr>
          <a:xfrm>
            <a:off x="8208639" y="9321429"/>
            <a:ext cx="10960213" cy="1021342"/>
          </a:xfrm>
          <a:prstGeom prst="rect">
            <a:avLst/>
          </a:prstGeom>
          <a:ln>
            <a:solidFill>
              <a:srgbClr val="E74519"/>
            </a:solidFill>
          </a:ln>
        </p:spPr>
        <p:txBody>
          <a:bodyPr vert="horz" lIns="91440" tIns="45720" rIns="91440" bIns="45720" rtlCol="0">
            <a:normAutofit fontScale="62500" lnSpcReduction="20000"/>
          </a:bodyPr>
          <a:lstStyle>
            <a:lvl1pPr marL="228604" indent="-228604" algn="l" defTabSz="914411"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809" indent="-228604" algn="l" defTabSz="91441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15" indent="-228604" algn="l" defTabSz="91441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21"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427"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632"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38"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44"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49"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pPr marL="0" marR="0" lvl="0" indent="0" algn="l" defTabSz="914411" rtl="0" eaLnBrk="1" fontAlgn="auto" latinLnBrk="0" hangingPunct="1">
              <a:lnSpc>
                <a:spcPct val="90000"/>
              </a:lnSpc>
              <a:spcBef>
                <a:spcPts val="1001"/>
              </a:spcBef>
              <a:spcAft>
                <a:spcPts val="0"/>
              </a:spcAft>
              <a:buClrTx/>
              <a:buSzTx/>
              <a:buFont typeface="Arial" panose="020B0604020202020204" pitchFamily="34" charset="0"/>
              <a:buNone/>
              <a:tabLst/>
              <a:defRPr/>
            </a:pPr>
            <a:r>
              <a:rPr lang="en-US" sz="6000" dirty="0">
                <a:solidFill>
                  <a:prstClr val="black"/>
                </a:solidFill>
                <a:latin typeface="Calibri" panose="020F0502020204030204" pitchFamily="34" charset="0"/>
                <a:cs typeface="Calibri" panose="020F0502020204030204" pitchFamily="34" charset="0"/>
              </a:rPr>
              <a:t>When a person limits the amount of money another has or consistently takes money away from others</a:t>
            </a:r>
            <a:endParaRPr kumimoji="0" lang="en-US" sz="6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86749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23" grpId="0" animBg="1"/>
      <p:bldP spid="2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554" y="1996407"/>
            <a:ext cx="9312547" cy="9312547"/>
          </a:xfrm>
          <a:prstGeom prst="rect">
            <a:avLst/>
          </a:prstGeom>
        </p:spPr>
      </p:pic>
      <p:sp>
        <p:nvSpPr>
          <p:cNvPr id="3" name="Rounded Rectangle 2"/>
          <p:cNvSpPr/>
          <p:nvPr/>
        </p:nvSpPr>
        <p:spPr>
          <a:xfrm>
            <a:off x="2106534" y="3582623"/>
            <a:ext cx="11886981" cy="7131145"/>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1507846">
              <a:defRPr/>
            </a:pPr>
            <a:r>
              <a:rPr lang="en-US" sz="2968" dirty="0">
                <a:solidFill>
                  <a:prstClr val="black"/>
                </a:solidFill>
                <a:latin typeface="Comic Sans MS" panose="030F0702030302020204" pitchFamily="66" charset="0"/>
              </a:rPr>
              <a:t>Rules!</a:t>
            </a:r>
          </a:p>
          <a:p>
            <a:pPr algn="ctr" defTabSz="1507846">
              <a:defRPr/>
            </a:pPr>
            <a:endParaRPr lang="en-US" sz="2968" dirty="0">
              <a:solidFill>
                <a:prstClr val="black"/>
              </a:solidFill>
              <a:latin typeface="Comic Sans MS" panose="030F0702030302020204" pitchFamily="66" charset="0"/>
            </a:endParaRPr>
          </a:p>
          <a:p>
            <a:pPr algn="ctr" defTabSz="1507846">
              <a:defRPr/>
            </a:pPr>
            <a:r>
              <a:rPr lang="en-US" sz="2968" dirty="0">
                <a:solidFill>
                  <a:prstClr val="black"/>
                </a:solidFill>
                <a:latin typeface="Comic Sans MS" panose="030F0702030302020204" pitchFamily="66" charset="0"/>
              </a:rPr>
              <a:t>I will ask the question and give you some thinking time. (no more than 10 seconds)</a:t>
            </a:r>
          </a:p>
          <a:p>
            <a:pPr algn="ctr" defTabSz="1507846">
              <a:defRPr/>
            </a:pPr>
            <a:endParaRPr lang="en-US" sz="2968" dirty="0">
              <a:solidFill>
                <a:prstClr val="black"/>
              </a:solidFill>
              <a:latin typeface="Comic Sans MS" panose="030F0702030302020204" pitchFamily="66" charset="0"/>
            </a:endParaRPr>
          </a:p>
          <a:p>
            <a:pPr algn="ctr" defTabSz="1507846">
              <a:defRPr/>
            </a:pPr>
            <a:r>
              <a:rPr lang="en-US" sz="2968" dirty="0">
                <a:solidFill>
                  <a:prstClr val="black"/>
                </a:solidFill>
                <a:latin typeface="Comic Sans MS" panose="030F0702030302020204" pitchFamily="66" charset="0"/>
              </a:rPr>
              <a:t>Write the answer and turn your whiteboard over so nobody can see it.</a:t>
            </a:r>
          </a:p>
          <a:p>
            <a:pPr algn="ctr" defTabSz="1507846">
              <a:defRPr/>
            </a:pPr>
            <a:endParaRPr lang="en-US" sz="2968" dirty="0">
              <a:solidFill>
                <a:prstClr val="black"/>
              </a:solidFill>
              <a:latin typeface="Comic Sans MS" panose="030F0702030302020204" pitchFamily="66" charset="0"/>
            </a:endParaRPr>
          </a:p>
          <a:p>
            <a:pPr algn="ctr" defTabSz="1507846">
              <a:defRPr/>
            </a:pPr>
            <a:r>
              <a:rPr lang="en-US" sz="2968" dirty="0">
                <a:solidFill>
                  <a:prstClr val="black"/>
                </a:solidFill>
                <a:latin typeface="Comic Sans MS" panose="030F0702030302020204" pitchFamily="66" charset="0"/>
              </a:rPr>
              <a:t>When I am ready I will put on the 3 to 1 counter.</a:t>
            </a:r>
          </a:p>
          <a:p>
            <a:pPr algn="ctr" defTabSz="1507846">
              <a:defRPr/>
            </a:pPr>
            <a:endParaRPr lang="en-US" sz="2968" dirty="0">
              <a:solidFill>
                <a:prstClr val="black"/>
              </a:solidFill>
              <a:latin typeface="Comic Sans MS" panose="030F0702030302020204" pitchFamily="66" charset="0"/>
            </a:endParaRPr>
          </a:p>
          <a:p>
            <a:pPr algn="ctr" defTabSz="1507846">
              <a:defRPr/>
            </a:pPr>
            <a:r>
              <a:rPr lang="en-US" sz="2968" dirty="0">
                <a:solidFill>
                  <a:prstClr val="black"/>
                </a:solidFill>
                <a:latin typeface="Comic Sans MS" panose="030F0702030302020204" pitchFamily="66" charset="0"/>
              </a:rPr>
              <a:t>When ‘Show me’ appears on the board you must hold up your whiteboard (even if you don’t know the answer and there is nothing on your board)</a:t>
            </a:r>
          </a:p>
        </p:txBody>
      </p:sp>
      <p:sp>
        <p:nvSpPr>
          <p:cNvPr id="6" name="Rounded Rectangle 5"/>
          <p:cNvSpPr/>
          <p:nvPr/>
        </p:nvSpPr>
        <p:spPr>
          <a:xfrm>
            <a:off x="2106534" y="3510938"/>
            <a:ext cx="11886981" cy="7131145"/>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1507846">
              <a:defRPr/>
            </a:pPr>
            <a:r>
              <a:rPr lang="en-US" sz="15830" dirty="0">
                <a:solidFill>
                  <a:prstClr val="black"/>
                </a:solidFill>
                <a:latin typeface="Comic Sans MS" panose="030F0702030302020204" pitchFamily="66" charset="0"/>
              </a:rPr>
              <a:t>3</a:t>
            </a:r>
          </a:p>
        </p:txBody>
      </p:sp>
      <p:sp>
        <p:nvSpPr>
          <p:cNvPr id="7" name="Rounded Rectangle 6"/>
          <p:cNvSpPr/>
          <p:nvPr/>
        </p:nvSpPr>
        <p:spPr>
          <a:xfrm>
            <a:off x="2106534" y="3582623"/>
            <a:ext cx="11886981" cy="7131145"/>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1507846">
              <a:defRPr/>
            </a:pPr>
            <a:r>
              <a:rPr lang="en-US" sz="15830" dirty="0">
                <a:solidFill>
                  <a:prstClr val="black"/>
                </a:solidFill>
                <a:latin typeface="Comic Sans MS" panose="030F0702030302020204" pitchFamily="66" charset="0"/>
              </a:rPr>
              <a:t>2</a:t>
            </a:r>
          </a:p>
        </p:txBody>
      </p:sp>
      <p:sp>
        <p:nvSpPr>
          <p:cNvPr id="8" name="Rounded Rectangle 7"/>
          <p:cNvSpPr/>
          <p:nvPr/>
        </p:nvSpPr>
        <p:spPr>
          <a:xfrm>
            <a:off x="2106534" y="3582623"/>
            <a:ext cx="11886981" cy="7131145"/>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1507846">
              <a:defRPr/>
            </a:pPr>
            <a:r>
              <a:rPr lang="en-US" sz="15830" dirty="0">
                <a:solidFill>
                  <a:prstClr val="black"/>
                </a:solidFill>
                <a:latin typeface="Comic Sans MS" panose="030F0702030302020204" pitchFamily="66" charset="0"/>
              </a:rPr>
              <a:t>1</a:t>
            </a:r>
          </a:p>
        </p:txBody>
      </p:sp>
      <p:sp>
        <p:nvSpPr>
          <p:cNvPr id="9" name="Rounded Rectangle 8"/>
          <p:cNvSpPr/>
          <p:nvPr/>
        </p:nvSpPr>
        <p:spPr>
          <a:xfrm>
            <a:off x="2106534" y="3582623"/>
            <a:ext cx="11886981" cy="7131145"/>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1507846">
              <a:defRPr/>
            </a:pPr>
            <a:r>
              <a:rPr lang="en-US" sz="7915" dirty="0">
                <a:solidFill>
                  <a:prstClr val="black"/>
                </a:solidFill>
                <a:latin typeface="Comic Sans MS" panose="030F0702030302020204" pitchFamily="66" charset="0"/>
              </a:rPr>
              <a:t>Show me! </a:t>
            </a:r>
          </a:p>
          <a:p>
            <a:pPr algn="ctr" defTabSz="1507846">
              <a:defRPr/>
            </a:pPr>
            <a:r>
              <a:rPr lang="en-US" sz="5277" dirty="0">
                <a:solidFill>
                  <a:prstClr val="black"/>
                </a:solidFill>
                <a:latin typeface="Comic Sans MS" panose="030F0702030302020204" pitchFamily="66" charset="0"/>
              </a:rPr>
              <a:t>(even if your whiteboard is blank)</a:t>
            </a:r>
          </a:p>
        </p:txBody>
      </p:sp>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2" name="Title 1"/>
          <p:cNvSpPr>
            <a:spLocks noGrp="1"/>
          </p:cNvSpPr>
          <p:nvPr>
            <p:ph type="title"/>
          </p:nvPr>
        </p:nvSpPr>
        <p:spPr>
          <a:xfrm>
            <a:off x="621632" y="671510"/>
            <a:ext cx="11878690" cy="1325563"/>
          </a:xfrm>
        </p:spPr>
        <p:txBody>
          <a:bodyPr>
            <a:normAutofit fontScale="90000"/>
          </a:bodyPr>
          <a:lstStyle/>
          <a:p>
            <a:r>
              <a:rPr lang="en-GB" sz="8000" b="1" dirty="0"/>
              <a:t>Hinge Questions – whiteboard activity</a:t>
            </a:r>
          </a:p>
        </p:txBody>
      </p:sp>
    </p:spTree>
    <p:extLst>
      <p:ext uri="{BB962C8B-B14F-4D97-AF65-F5344CB8AC3E}">
        <p14:creationId xmlns:p14="http://schemas.microsoft.com/office/powerpoint/2010/main" val="1612616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5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6" grpId="0" animBg="1"/>
      <p:bldP spid="7" grpId="0" animBg="1"/>
      <p:bldP spid="8"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554" y="1996407"/>
            <a:ext cx="9312547" cy="931254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2" name="Title 1"/>
          <p:cNvSpPr>
            <a:spLocks noGrp="1"/>
          </p:cNvSpPr>
          <p:nvPr>
            <p:ph type="title"/>
          </p:nvPr>
        </p:nvSpPr>
        <p:spPr>
          <a:xfrm>
            <a:off x="621632" y="671510"/>
            <a:ext cx="11878690" cy="1325563"/>
          </a:xfrm>
        </p:spPr>
        <p:txBody>
          <a:bodyPr>
            <a:normAutofit fontScale="90000"/>
          </a:bodyPr>
          <a:lstStyle/>
          <a:p>
            <a:r>
              <a:rPr lang="en-GB" sz="8000" b="1" dirty="0"/>
              <a:t>Hinge Questions – whiteboard activity</a:t>
            </a:r>
          </a:p>
        </p:txBody>
      </p:sp>
      <p:sp>
        <p:nvSpPr>
          <p:cNvPr id="13" name="Content Placeholder 2"/>
          <p:cNvSpPr>
            <a:spLocks noGrp="1"/>
          </p:cNvSpPr>
          <p:nvPr>
            <p:ph idx="1"/>
          </p:nvPr>
        </p:nvSpPr>
        <p:spPr>
          <a:xfrm>
            <a:off x="621631" y="2941638"/>
            <a:ext cx="18762609" cy="8041629"/>
          </a:xfrm>
        </p:spPr>
        <p:txBody>
          <a:bodyPr>
            <a:normAutofit lnSpcReduction="10000"/>
          </a:bodyPr>
          <a:lstStyle/>
          <a:p>
            <a:pPr marL="0" indent="0">
              <a:buNone/>
            </a:pPr>
            <a:r>
              <a:rPr lang="en-US" dirty="0"/>
              <a:t>What type of abuse is being described?</a:t>
            </a:r>
          </a:p>
          <a:p>
            <a:pPr marL="0" indent="0">
              <a:buNone/>
            </a:pPr>
            <a:endParaRPr lang="en-US" dirty="0"/>
          </a:p>
          <a:p>
            <a:pPr marL="0" indent="0">
              <a:buNone/>
            </a:pPr>
            <a:r>
              <a:rPr lang="en-US" dirty="0"/>
              <a:t>“</a:t>
            </a:r>
            <a:r>
              <a:rPr lang="en-US" sz="4800" dirty="0">
                <a:solidFill>
                  <a:prstClr val="black"/>
                </a:solidFill>
                <a:latin typeface="Calibri" panose="020F0502020204030204" pitchFamily="34" charset="0"/>
                <a:cs typeface="Calibri" panose="020F0502020204030204" pitchFamily="34" charset="0"/>
              </a:rPr>
              <a:t>When a person is forced to take part in sexual activities despite not wanting to”</a:t>
            </a:r>
          </a:p>
          <a:p>
            <a:pPr marL="0" indent="0">
              <a:buNone/>
            </a:pPr>
            <a:endParaRPr lang="en-US" sz="4800" dirty="0">
              <a:solidFill>
                <a:prstClr val="black"/>
              </a:solidFill>
              <a:latin typeface="Calibri" panose="020F0502020204030204" pitchFamily="34" charset="0"/>
              <a:cs typeface="Calibri" panose="020F0502020204030204" pitchFamily="34" charset="0"/>
            </a:endParaRPr>
          </a:p>
          <a:p>
            <a:pPr marL="0" lvl="0" indent="0">
              <a:buNone/>
            </a:pPr>
            <a:r>
              <a:rPr lang="en-US" sz="4800" dirty="0">
                <a:solidFill>
                  <a:prstClr val="black"/>
                </a:solidFill>
                <a:latin typeface="Calibri" panose="020F0502020204030204" pitchFamily="34" charset="0"/>
                <a:cs typeface="Calibri" panose="020F0502020204030204" pitchFamily="34" charset="0"/>
              </a:rPr>
              <a:t>A – sexual</a:t>
            </a:r>
          </a:p>
          <a:p>
            <a:pPr marL="0" lvl="0" indent="0">
              <a:buNone/>
            </a:pPr>
            <a:endParaRPr lang="en-US" sz="4800" dirty="0">
              <a:solidFill>
                <a:prstClr val="black"/>
              </a:solidFill>
              <a:latin typeface="Calibri" panose="020F0502020204030204" pitchFamily="34" charset="0"/>
              <a:cs typeface="Calibri" panose="020F0502020204030204" pitchFamily="34" charset="0"/>
            </a:endParaRPr>
          </a:p>
          <a:p>
            <a:pPr marL="0" lvl="0" indent="0">
              <a:buNone/>
            </a:pPr>
            <a:r>
              <a:rPr lang="en-US" sz="4800" dirty="0">
                <a:solidFill>
                  <a:prstClr val="black"/>
                </a:solidFill>
                <a:latin typeface="Calibri" panose="020F0502020204030204" pitchFamily="34" charset="0"/>
                <a:cs typeface="Calibri" panose="020F0502020204030204" pitchFamily="34" charset="0"/>
              </a:rPr>
              <a:t>B – physical</a:t>
            </a:r>
          </a:p>
          <a:p>
            <a:pPr marL="0" lvl="0" indent="0">
              <a:buNone/>
            </a:pPr>
            <a:endParaRPr lang="en-US" sz="4800" dirty="0">
              <a:solidFill>
                <a:prstClr val="black"/>
              </a:solidFill>
              <a:latin typeface="Calibri" panose="020F0502020204030204" pitchFamily="34" charset="0"/>
              <a:cs typeface="Calibri" panose="020F0502020204030204" pitchFamily="34" charset="0"/>
            </a:endParaRPr>
          </a:p>
          <a:p>
            <a:pPr marL="0" lvl="0" indent="0">
              <a:buNone/>
            </a:pPr>
            <a:r>
              <a:rPr lang="en-US" sz="4800" dirty="0">
                <a:solidFill>
                  <a:prstClr val="black"/>
                </a:solidFill>
                <a:latin typeface="Calibri" panose="020F0502020204030204" pitchFamily="34" charset="0"/>
                <a:cs typeface="Calibri" panose="020F0502020204030204" pitchFamily="34" charset="0"/>
              </a:rPr>
              <a:t>C - emotional</a:t>
            </a:r>
          </a:p>
        </p:txBody>
      </p:sp>
      <p:pic>
        <p:nvPicPr>
          <p:cNvPr id="14" name="Picture 2" descr="500+ Free Tick &amp; Check Images - Pixaba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15346" y="6540633"/>
            <a:ext cx="910504" cy="843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9823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554" y="1996407"/>
            <a:ext cx="9312547" cy="931254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2" name="Title 1"/>
          <p:cNvSpPr>
            <a:spLocks noGrp="1"/>
          </p:cNvSpPr>
          <p:nvPr>
            <p:ph type="title"/>
          </p:nvPr>
        </p:nvSpPr>
        <p:spPr>
          <a:xfrm>
            <a:off x="621632" y="671510"/>
            <a:ext cx="11878690" cy="1325563"/>
          </a:xfrm>
        </p:spPr>
        <p:txBody>
          <a:bodyPr>
            <a:normAutofit fontScale="90000"/>
          </a:bodyPr>
          <a:lstStyle/>
          <a:p>
            <a:r>
              <a:rPr lang="en-GB" sz="8000" b="1" dirty="0"/>
              <a:t>Hinge Questions – whiteboard activity</a:t>
            </a:r>
          </a:p>
        </p:txBody>
      </p:sp>
      <p:sp>
        <p:nvSpPr>
          <p:cNvPr id="13" name="Content Placeholder 2"/>
          <p:cNvSpPr>
            <a:spLocks noGrp="1"/>
          </p:cNvSpPr>
          <p:nvPr>
            <p:ph idx="1"/>
          </p:nvPr>
        </p:nvSpPr>
        <p:spPr>
          <a:xfrm>
            <a:off x="621631" y="2941638"/>
            <a:ext cx="18762609" cy="8041629"/>
          </a:xfrm>
        </p:spPr>
        <p:txBody>
          <a:bodyPr>
            <a:normAutofit lnSpcReduction="10000"/>
          </a:bodyPr>
          <a:lstStyle/>
          <a:p>
            <a:pPr marL="0" indent="0">
              <a:buNone/>
            </a:pPr>
            <a:r>
              <a:rPr lang="en-US" dirty="0"/>
              <a:t>What type of abuse is being described?</a:t>
            </a:r>
          </a:p>
          <a:p>
            <a:pPr marL="0" indent="0">
              <a:buNone/>
            </a:pPr>
            <a:endParaRPr lang="en-US" dirty="0"/>
          </a:p>
          <a:p>
            <a:pPr marL="0" lvl="0" indent="0">
              <a:buNone/>
            </a:pPr>
            <a:r>
              <a:rPr lang="en-US" dirty="0"/>
              <a:t>“</a:t>
            </a:r>
            <a:r>
              <a:rPr lang="en-US" sz="4800" dirty="0">
                <a:solidFill>
                  <a:prstClr val="black"/>
                </a:solidFill>
                <a:latin typeface="Calibri" panose="020F0502020204030204" pitchFamily="34" charset="0"/>
                <a:cs typeface="Calibri" panose="020F0502020204030204" pitchFamily="34" charset="0"/>
              </a:rPr>
              <a:t>When a person consistently punches, kicks, pushes another person in the relationship “</a:t>
            </a:r>
          </a:p>
          <a:p>
            <a:pPr marL="0" lvl="0" indent="0">
              <a:buNone/>
            </a:pPr>
            <a:endParaRPr lang="en-US" sz="4800" dirty="0">
              <a:solidFill>
                <a:prstClr val="black"/>
              </a:solidFill>
              <a:latin typeface="Calibri" panose="020F0502020204030204" pitchFamily="34" charset="0"/>
              <a:cs typeface="Calibri" panose="020F0502020204030204" pitchFamily="34" charset="0"/>
            </a:endParaRPr>
          </a:p>
          <a:p>
            <a:pPr marL="0" lvl="0" indent="0">
              <a:buNone/>
            </a:pPr>
            <a:r>
              <a:rPr lang="en-US" sz="4800" dirty="0">
                <a:solidFill>
                  <a:prstClr val="black"/>
                </a:solidFill>
                <a:latin typeface="Calibri" panose="020F0502020204030204" pitchFamily="34" charset="0"/>
                <a:cs typeface="Calibri" panose="020F0502020204030204" pitchFamily="34" charset="0"/>
              </a:rPr>
              <a:t>A – financial</a:t>
            </a:r>
          </a:p>
          <a:p>
            <a:pPr marL="0" lvl="0" indent="0">
              <a:buNone/>
            </a:pPr>
            <a:endParaRPr lang="en-US" sz="4800" dirty="0">
              <a:solidFill>
                <a:prstClr val="black"/>
              </a:solidFill>
              <a:latin typeface="Calibri" panose="020F0502020204030204" pitchFamily="34" charset="0"/>
              <a:cs typeface="Calibri" panose="020F0502020204030204" pitchFamily="34" charset="0"/>
            </a:endParaRPr>
          </a:p>
          <a:p>
            <a:pPr marL="0" lvl="0" indent="0">
              <a:buNone/>
            </a:pPr>
            <a:r>
              <a:rPr lang="en-US" sz="4800" dirty="0">
                <a:solidFill>
                  <a:prstClr val="black"/>
                </a:solidFill>
                <a:latin typeface="Calibri" panose="020F0502020204030204" pitchFamily="34" charset="0"/>
                <a:cs typeface="Calibri" panose="020F0502020204030204" pitchFamily="34" charset="0"/>
              </a:rPr>
              <a:t>B – emotional</a:t>
            </a:r>
          </a:p>
          <a:p>
            <a:pPr marL="0" lvl="0" indent="0">
              <a:buNone/>
            </a:pPr>
            <a:endParaRPr lang="en-US" sz="4800" dirty="0">
              <a:solidFill>
                <a:prstClr val="black"/>
              </a:solidFill>
              <a:latin typeface="Calibri" panose="020F0502020204030204" pitchFamily="34" charset="0"/>
              <a:cs typeface="Calibri" panose="020F0502020204030204" pitchFamily="34" charset="0"/>
            </a:endParaRPr>
          </a:p>
          <a:p>
            <a:pPr marL="0" lvl="0" indent="0">
              <a:buNone/>
            </a:pPr>
            <a:r>
              <a:rPr lang="en-US" sz="4800" dirty="0">
                <a:solidFill>
                  <a:prstClr val="black"/>
                </a:solidFill>
                <a:latin typeface="Calibri" panose="020F0502020204030204" pitchFamily="34" charset="0"/>
                <a:cs typeface="Calibri" panose="020F0502020204030204" pitchFamily="34" charset="0"/>
              </a:rPr>
              <a:t>C - physical</a:t>
            </a:r>
          </a:p>
        </p:txBody>
      </p:sp>
      <p:pic>
        <p:nvPicPr>
          <p:cNvPr id="14" name="Picture 2" descr="500+ Free Tick &amp; Check Images - Pixaba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15346" y="9615115"/>
            <a:ext cx="910504" cy="843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1048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554" y="1996407"/>
            <a:ext cx="9312547" cy="931254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2" name="Title 1"/>
          <p:cNvSpPr>
            <a:spLocks noGrp="1"/>
          </p:cNvSpPr>
          <p:nvPr>
            <p:ph type="title"/>
          </p:nvPr>
        </p:nvSpPr>
        <p:spPr>
          <a:xfrm>
            <a:off x="621632" y="671510"/>
            <a:ext cx="11878690" cy="1325563"/>
          </a:xfrm>
        </p:spPr>
        <p:txBody>
          <a:bodyPr>
            <a:normAutofit fontScale="90000"/>
          </a:bodyPr>
          <a:lstStyle/>
          <a:p>
            <a:r>
              <a:rPr lang="en-GB" sz="8000" b="1" dirty="0"/>
              <a:t>Hinge Questions – whiteboard activity</a:t>
            </a:r>
          </a:p>
        </p:txBody>
      </p:sp>
      <p:sp>
        <p:nvSpPr>
          <p:cNvPr id="13" name="Content Placeholder 2"/>
          <p:cNvSpPr>
            <a:spLocks noGrp="1"/>
          </p:cNvSpPr>
          <p:nvPr>
            <p:ph idx="1"/>
          </p:nvPr>
        </p:nvSpPr>
        <p:spPr>
          <a:xfrm>
            <a:off x="621631" y="2941638"/>
            <a:ext cx="18762609" cy="8041629"/>
          </a:xfrm>
        </p:spPr>
        <p:txBody>
          <a:bodyPr>
            <a:normAutofit lnSpcReduction="10000"/>
          </a:bodyPr>
          <a:lstStyle/>
          <a:p>
            <a:pPr marL="0" indent="0">
              <a:buNone/>
            </a:pPr>
            <a:r>
              <a:rPr lang="en-US" dirty="0"/>
              <a:t>What type of abuse is being described?</a:t>
            </a:r>
          </a:p>
          <a:p>
            <a:pPr marL="0" indent="0">
              <a:buNone/>
            </a:pPr>
            <a:endParaRPr lang="en-US" dirty="0"/>
          </a:p>
          <a:p>
            <a:pPr marL="0" indent="0">
              <a:buNone/>
            </a:pPr>
            <a:r>
              <a:rPr lang="en-US" dirty="0"/>
              <a:t>“</a:t>
            </a:r>
            <a:r>
              <a:rPr lang="en-US" sz="4800" dirty="0">
                <a:solidFill>
                  <a:prstClr val="black"/>
                </a:solidFill>
                <a:latin typeface="Calibri" panose="020F0502020204030204" pitchFamily="34" charset="0"/>
                <a:cs typeface="Calibri" panose="020F0502020204030204" pitchFamily="34" charset="0"/>
              </a:rPr>
              <a:t>When a person makes another person in the relationship feel bad about themselves by consistently saying negative things about them”</a:t>
            </a:r>
          </a:p>
          <a:p>
            <a:pPr marL="0" indent="0">
              <a:buNone/>
            </a:pPr>
            <a:endParaRPr lang="en-US" sz="4800" dirty="0">
              <a:solidFill>
                <a:prstClr val="black"/>
              </a:solidFill>
              <a:latin typeface="Calibri" panose="020F0502020204030204" pitchFamily="34" charset="0"/>
              <a:cs typeface="Calibri" panose="020F0502020204030204" pitchFamily="34" charset="0"/>
            </a:endParaRPr>
          </a:p>
          <a:p>
            <a:pPr marL="0" lvl="0" indent="0">
              <a:buNone/>
            </a:pPr>
            <a:r>
              <a:rPr lang="en-US" sz="4800" dirty="0">
                <a:solidFill>
                  <a:prstClr val="black"/>
                </a:solidFill>
                <a:latin typeface="Calibri" panose="020F0502020204030204" pitchFamily="34" charset="0"/>
                <a:cs typeface="Calibri" panose="020F0502020204030204" pitchFamily="34" charset="0"/>
              </a:rPr>
              <a:t>A – Physical</a:t>
            </a:r>
          </a:p>
          <a:p>
            <a:pPr marL="0" lvl="0" indent="0">
              <a:buNone/>
            </a:pPr>
            <a:endParaRPr lang="en-US" sz="4800" dirty="0">
              <a:solidFill>
                <a:prstClr val="black"/>
              </a:solidFill>
              <a:latin typeface="Calibri" panose="020F0502020204030204" pitchFamily="34" charset="0"/>
              <a:cs typeface="Calibri" panose="020F0502020204030204" pitchFamily="34" charset="0"/>
            </a:endParaRPr>
          </a:p>
          <a:p>
            <a:pPr marL="0" lvl="0" indent="0">
              <a:buNone/>
            </a:pPr>
            <a:r>
              <a:rPr lang="en-US" sz="4800" dirty="0">
                <a:solidFill>
                  <a:prstClr val="black"/>
                </a:solidFill>
                <a:latin typeface="Calibri" panose="020F0502020204030204" pitchFamily="34" charset="0"/>
                <a:cs typeface="Calibri" panose="020F0502020204030204" pitchFamily="34" charset="0"/>
              </a:rPr>
              <a:t>B – emotional</a:t>
            </a:r>
          </a:p>
          <a:p>
            <a:pPr marL="0" lvl="0" indent="0">
              <a:buNone/>
            </a:pPr>
            <a:endParaRPr lang="en-US" sz="4800" dirty="0">
              <a:solidFill>
                <a:prstClr val="black"/>
              </a:solidFill>
              <a:latin typeface="Calibri" panose="020F0502020204030204" pitchFamily="34" charset="0"/>
              <a:cs typeface="Calibri" panose="020F0502020204030204" pitchFamily="34" charset="0"/>
            </a:endParaRPr>
          </a:p>
          <a:p>
            <a:pPr marL="0" lvl="0" indent="0">
              <a:buNone/>
            </a:pPr>
            <a:r>
              <a:rPr lang="en-US" sz="4800" dirty="0">
                <a:solidFill>
                  <a:prstClr val="black"/>
                </a:solidFill>
                <a:latin typeface="Calibri" panose="020F0502020204030204" pitchFamily="34" charset="0"/>
                <a:cs typeface="Calibri" panose="020F0502020204030204" pitchFamily="34" charset="0"/>
              </a:rPr>
              <a:t>C - Sexual</a:t>
            </a:r>
          </a:p>
        </p:txBody>
      </p:sp>
      <p:pic>
        <p:nvPicPr>
          <p:cNvPr id="14" name="Picture 2" descr="500+ Free Tick &amp; Check Images - Pixaba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46537" y="7886923"/>
            <a:ext cx="910504" cy="843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6802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554" y="1996407"/>
            <a:ext cx="9312547" cy="931254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2" name="Title 1"/>
          <p:cNvSpPr>
            <a:spLocks noGrp="1"/>
          </p:cNvSpPr>
          <p:nvPr>
            <p:ph type="title"/>
          </p:nvPr>
        </p:nvSpPr>
        <p:spPr>
          <a:xfrm>
            <a:off x="621632" y="671510"/>
            <a:ext cx="11878690" cy="1325563"/>
          </a:xfrm>
        </p:spPr>
        <p:txBody>
          <a:bodyPr>
            <a:normAutofit fontScale="90000"/>
          </a:bodyPr>
          <a:lstStyle/>
          <a:p>
            <a:r>
              <a:rPr lang="en-GB" sz="8000" b="1" dirty="0"/>
              <a:t>Hinge Questions – whiteboard activity</a:t>
            </a:r>
          </a:p>
        </p:txBody>
      </p:sp>
      <p:sp>
        <p:nvSpPr>
          <p:cNvPr id="13" name="Content Placeholder 2"/>
          <p:cNvSpPr>
            <a:spLocks noGrp="1"/>
          </p:cNvSpPr>
          <p:nvPr>
            <p:ph idx="1"/>
          </p:nvPr>
        </p:nvSpPr>
        <p:spPr>
          <a:xfrm>
            <a:off x="621631" y="2941638"/>
            <a:ext cx="18762609" cy="8041629"/>
          </a:xfrm>
        </p:spPr>
        <p:txBody>
          <a:bodyPr>
            <a:normAutofit lnSpcReduction="10000"/>
          </a:bodyPr>
          <a:lstStyle/>
          <a:p>
            <a:pPr marL="0" indent="0">
              <a:buNone/>
            </a:pPr>
            <a:r>
              <a:rPr lang="en-US" dirty="0"/>
              <a:t>What type of abuse is being described?</a:t>
            </a:r>
          </a:p>
          <a:p>
            <a:pPr marL="0" indent="0">
              <a:buNone/>
            </a:pPr>
            <a:endParaRPr lang="en-US" dirty="0"/>
          </a:p>
          <a:p>
            <a:pPr marL="0" indent="0">
              <a:buNone/>
            </a:pPr>
            <a:r>
              <a:rPr lang="en-US" dirty="0"/>
              <a:t>“</a:t>
            </a:r>
            <a:r>
              <a:rPr lang="en-US" sz="4800" dirty="0">
                <a:solidFill>
                  <a:prstClr val="black"/>
                </a:solidFill>
                <a:latin typeface="Calibri" panose="020F0502020204030204" pitchFamily="34" charset="0"/>
                <a:cs typeface="Calibri" panose="020F0502020204030204" pitchFamily="34" charset="0"/>
              </a:rPr>
              <a:t>When a person makes another person in the relationship feel bad about themselves by consistently saying negative things about them”</a:t>
            </a:r>
          </a:p>
          <a:p>
            <a:pPr marL="0" indent="0">
              <a:buNone/>
            </a:pPr>
            <a:endParaRPr lang="en-US" sz="4800" dirty="0">
              <a:solidFill>
                <a:prstClr val="black"/>
              </a:solidFill>
              <a:latin typeface="Calibri" panose="020F0502020204030204" pitchFamily="34" charset="0"/>
              <a:cs typeface="Calibri" panose="020F0502020204030204" pitchFamily="34" charset="0"/>
            </a:endParaRPr>
          </a:p>
          <a:p>
            <a:pPr marL="0" lvl="0" indent="0">
              <a:buNone/>
            </a:pPr>
            <a:r>
              <a:rPr lang="en-US" sz="4800" dirty="0">
                <a:solidFill>
                  <a:prstClr val="black"/>
                </a:solidFill>
                <a:latin typeface="Calibri" panose="020F0502020204030204" pitchFamily="34" charset="0"/>
                <a:cs typeface="Calibri" panose="020F0502020204030204" pitchFamily="34" charset="0"/>
              </a:rPr>
              <a:t>A – Physical</a:t>
            </a:r>
          </a:p>
          <a:p>
            <a:pPr marL="0" lvl="0" indent="0">
              <a:buNone/>
            </a:pPr>
            <a:endParaRPr lang="en-US" sz="4800" dirty="0">
              <a:solidFill>
                <a:prstClr val="black"/>
              </a:solidFill>
              <a:latin typeface="Calibri" panose="020F0502020204030204" pitchFamily="34" charset="0"/>
              <a:cs typeface="Calibri" panose="020F0502020204030204" pitchFamily="34" charset="0"/>
            </a:endParaRPr>
          </a:p>
          <a:p>
            <a:pPr marL="0" lvl="0" indent="0">
              <a:buNone/>
            </a:pPr>
            <a:r>
              <a:rPr lang="en-US" sz="4800" dirty="0">
                <a:solidFill>
                  <a:prstClr val="black"/>
                </a:solidFill>
                <a:latin typeface="Calibri" panose="020F0502020204030204" pitchFamily="34" charset="0"/>
                <a:cs typeface="Calibri" panose="020F0502020204030204" pitchFamily="34" charset="0"/>
              </a:rPr>
              <a:t>B – emotional</a:t>
            </a:r>
          </a:p>
          <a:p>
            <a:pPr marL="0" lvl="0" indent="0">
              <a:buNone/>
            </a:pPr>
            <a:endParaRPr lang="en-US" sz="4800" dirty="0">
              <a:solidFill>
                <a:prstClr val="black"/>
              </a:solidFill>
              <a:latin typeface="Calibri" panose="020F0502020204030204" pitchFamily="34" charset="0"/>
              <a:cs typeface="Calibri" panose="020F0502020204030204" pitchFamily="34" charset="0"/>
            </a:endParaRPr>
          </a:p>
          <a:p>
            <a:pPr marL="0" lvl="0" indent="0">
              <a:buNone/>
            </a:pPr>
            <a:r>
              <a:rPr lang="en-US" sz="4800" dirty="0">
                <a:solidFill>
                  <a:prstClr val="black"/>
                </a:solidFill>
                <a:latin typeface="Calibri" panose="020F0502020204030204" pitchFamily="34" charset="0"/>
                <a:cs typeface="Calibri" panose="020F0502020204030204" pitchFamily="34" charset="0"/>
              </a:rPr>
              <a:t>C - Sexual</a:t>
            </a:r>
          </a:p>
        </p:txBody>
      </p:sp>
      <p:pic>
        <p:nvPicPr>
          <p:cNvPr id="14" name="Picture 2" descr="500+ Free Tick &amp; Check Images - Pixaba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46537" y="7886923"/>
            <a:ext cx="910504" cy="843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9665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554" y="1996407"/>
            <a:ext cx="9312547" cy="931254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2" name="Title 1"/>
          <p:cNvSpPr>
            <a:spLocks noGrp="1"/>
          </p:cNvSpPr>
          <p:nvPr>
            <p:ph type="title"/>
          </p:nvPr>
        </p:nvSpPr>
        <p:spPr>
          <a:xfrm>
            <a:off x="621632" y="671510"/>
            <a:ext cx="11878690" cy="1325563"/>
          </a:xfrm>
        </p:spPr>
        <p:txBody>
          <a:bodyPr>
            <a:normAutofit fontScale="90000"/>
          </a:bodyPr>
          <a:lstStyle/>
          <a:p>
            <a:r>
              <a:rPr lang="en-GB" sz="8000" b="1" dirty="0"/>
              <a:t>Hinge Questions – whiteboard activity</a:t>
            </a:r>
          </a:p>
        </p:txBody>
      </p:sp>
      <p:sp>
        <p:nvSpPr>
          <p:cNvPr id="13" name="Content Placeholder 2"/>
          <p:cNvSpPr>
            <a:spLocks noGrp="1"/>
          </p:cNvSpPr>
          <p:nvPr>
            <p:ph idx="1"/>
          </p:nvPr>
        </p:nvSpPr>
        <p:spPr>
          <a:xfrm>
            <a:off x="621631" y="2941638"/>
            <a:ext cx="18762609" cy="8041629"/>
          </a:xfrm>
        </p:spPr>
        <p:txBody>
          <a:bodyPr>
            <a:normAutofit lnSpcReduction="10000"/>
          </a:bodyPr>
          <a:lstStyle/>
          <a:p>
            <a:pPr marL="0" indent="0">
              <a:buNone/>
            </a:pPr>
            <a:r>
              <a:rPr lang="en-US" dirty="0"/>
              <a:t>What type of abuse is being described?</a:t>
            </a:r>
          </a:p>
          <a:p>
            <a:pPr marL="0" indent="0">
              <a:buNone/>
            </a:pPr>
            <a:endParaRPr lang="en-US" dirty="0"/>
          </a:p>
          <a:p>
            <a:pPr marL="0" indent="0">
              <a:buNone/>
            </a:pPr>
            <a:r>
              <a:rPr lang="en-US" sz="4800" dirty="0">
                <a:solidFill>
                  <a:prstClr val="black"/>
                </a:solidFill>
                <a:latin typeface="Calibri" panose="020F0502020204030204" pitchFamily="34" charset="0"/>
                <a:cs typeface="Calibri" panose="020F0502020204030204" pitchFamily="34" charset="0"/>
              </a:rPr>
              <a:t>“When a person limits the amount of money another has or consistently takes money away from others”</a:t>
            </a:r>
          </a:p>
          <a:p>
            <a:pPr marL="0" indent="0">
              <a:buNone/>
            </a:pPr>
            <a:endParaRPr lang="en-US" sz="4800" dirty="0">
              <a:solidFill>
                <a:prstClr val="black"/>
              </a:solidFill>
              <a:latin typeface="Calibri" panose="020F0502020204030204" pitchFamily="34" charset="0"/>
              <a:cs typeface="Calibri" panose="020F0502020204030204" pitchFamily="34" charset="0"/>
            </a:endParaRPr>
          </a:p>
          <a:p>
            <a:pPr marL="0" lvl="0" indent="0">
              <a:buNone/>
            </a:pPr>
            <a:r>
              <a:rPr lang="en-US" sz="4800" dirty="0">
                <a:solidFill>
                  <a:prstClr val="black"/>
                </a:solidFill>
                <a:latin typeface="Calibri" panose="020F0502020204030204" pitchFamily="34" charset="0"/>
                <a:cs typeface="Calibri" panose="020F0502020204030204" pitchFamily="34" charset="0"/>
              </a:rPr>
              <a:t>A – Financial</a:t>
            </a:r>
          </a:p>
          <a:p>
            <a:pPr marL="0" lvl="0" indent="0">
              <a:buNone/>
            </a:pPr>
            <a:endParaRPr lang="en-US" sz="4800" dirty="0">
              <a:solidFill>
                <a:prstClr val="black"/>
              </a:solidFill>
              <a:latin typeface="Calibri" panose="020F0502020204030204" pitchFamily="34" charset="0"/>
              <a:cs typeface="Calibri" panose="020F0502020204030204" pitchFamily="34" charset="0"/>
            </a:endParaRPr>
          </a:p>
          <a:p>
            <a:pPr marL="0" lvl="0" indent="0">
              <a:buNone/>
            </a:pPr>
            <a:r>
              <a:rPr lang="en-US" sz="4800" dirty="0">
                <a:solidFill>
                  <a:prstClr val="black"/>
                </a:solidFill>
                <a:latin typeface="Calibri" panose="020F0502020204030204" pitchFamily="34" charset="0"/>
                <a:cs typeface="Calibri" panose="020F0502020204030204" pitchFamily="34" charset="0"/>
              </a:rPr>
              <a:t>B – physical</a:t>
            </a:r>
          </a:p>
          <a:p>
            <a:pPr marL="0" lvl="0" indent="0">
              <a:buNone/>
            </a:pPr>
            <a:endParaRPr lang="en-US" sz="4800" dirty="0">
              <a:solidFill>
                <a:prstClr val="black"/>
              </a:solidFill>
              <a:latin typeface="Calibri" panose="020F0502020204030204" pitchFamily="34" charset="0"/>
              <a:cs typeface="Calibri" panose="020F0502020204030204" pitchFamily="34" charset="0"/>
            </a:endParaRPr>
          </a:p>
          <a:p>
            <a:pPr marL="0" lvl="0" indent="0">
              <a:buNone/>
            </a:pPr>
            <a:r>
              <a:rPr lang="en-US" sz="4800" dirty="0">
                <a:solidFill>
                  <a:prstClr val="black"/>
                </a:solidFill>
                <a:latin typeface="Calibri" panose="020F0502020204030204" pitchFamily="34" charset="0"/>
                <a:cs typeface="Calibri" panose="020F0502020204030204" pitchFamily="34" charset="0"/>
              </a:rPr>
              <a:t>C - Sexual</a:t>
            </a:r>
          </a:p>
        </p:txBody>
      </p:sp>
      <p:pic>
        <p:nvPicPr>
          <p:cNvPr id="14" name="Picture 2" descr="500+ Free Tick &amp; Check Images - Pixaba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03378" y="6540633"/>
            <a:ext cx="910504" cy="843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646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8829" y="4391556"/>
            <a:ext cx="19107819" cy="2301392"/>
          </a:xfrm>
          <a:prstGeom prst="rect">
            <a:avLst/>
          </a:prstGeom>
        </p:spPr>
      </p:pic>
    </p:spTree>
    <p:extLst>
      <p:ext uri="{BB962C8B-B14F-4D97-AF65-F5344CB8AC3E}">
        <p14:creationId xmlns:p14="http://schemas.microsoft.com/office/powerpoint/2010/main" val="3289947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823" y="1997073"/>
            <a:ext cx="9313200" cy="9313200"/>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9" name="Title 1"/>
          <p:cNvSpPr>
            <a:spLocks noGrp="1"/>
          </p:cNvSpPr>
          <p:nvPr>
            <p:ph type="title"/>
          </p:nvPr>
        </p:nvSpPr>
        <p:spPr>
          <a:xfrm>
            <a:off x="621632" y="671510"/>
            <a:ext cx="11878690" cy="1325563"/>
          </a:xfrm>
        </p:spPr>
        <p:txBody>
          <a:bodyPr>
            <a:normAutofit/>
          </a:bodyPr>
          <a:lstStyle/>
          <a:p>
            <a:r>
              <a:rPr lang="en-GB" sz="8000" dirty="0"/>
              <a:t>Types of abuse</a:t>
            </a:r>
          </a:p>
        </p:txBody>
      </p:sp>
      <p:sp>
        <p:nvSpPr>
          <p:cNvPr id="11" name="Content Placeholder 2"/>
          <p:cNvSpPr txBox="1">
            <a:spLocks/>
          </p:cNvSpPr>
          <p:nvPr/>
        </p:nvSpPr>
        <p:spPr>
          <a:xfrm>
            <a:off x="621630" y="4104236"/>
            <a:ext cx="4245843" cy="1021342"/>
          </a:xfrm>
          <a:prstGeom prst="rect">
            <a:avLst/>
          </a:prstGeom>
          <a:ln>
            <a:solidFill>
              <a:srgbClr val="E74519"/>
            </a:solidFill>
          </a:ln>
        </p:spPr>
        <p:txBody>
          <a:bodyPr vert="horz" lIns="91440" tIns="45720" rIns="91440" bIns="45720" rtlCol="0">
            <a:normAutofit/>
          </a:bodyPr>
          <a:lstStyle>
            <a:lvl1pPr marL="228604" indent="-228604" algn="l" defTabSz="914411"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809" indent="-228604" algn="l" defTabSz="91441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15" indent="-228604" algn="l" defTabSz="91441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21"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427"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632"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38"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44"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49"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pPr marL="0" marR="0" lvl="0" indent="0" algn="l" defTabSz="914411" rtl="0" eaLnBrk="1" fontAlgn="auto" latinLnBrk="0" hangingPunct="1">
              <a:lnSpc>
                <a:spcPct val="90000"/>
              </a:lnSpc>
              <a:spcBef>
                <a:spcPts val="1001"/>
              </a:spcBef>
              <a:spcAft>
                <a:spcPts val="0"/>
              </a:spcAft>
              <a:buClrTx/>
              <a:buSzTx/>
              <a:buFont typeface="Arial" panose="020B0604020202020204" pitchFamily="34" charset="0"/>
              <a:buNone/>
              <a:tabLst/>
              <a:defRPr/>
            </a:pPr>
            <a:r>
              <a:rPr lang="en-US" sz="6000" dirty="0">
                <a:solidFill>
                  <a:prstClr val="black"/>
                </a:solidFill>
                <a:latin typeface="Calibri" panose="020F0502020204030204" pitchFamily="34" charset="0"/>
                <a:cs typeface="Calibri" panose="020F0502020204030204" pitchFamily="34" charset="0"/>
              </a:rPr>
              <a:t>Physical</a:t>
            </a:r>
            <a:endParaRPr kumimoji="0" lang="en-US" sz="6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14" name="Content Placeholder 2"/>
          <p:cNvSpPr txBox="1">
            <a:spLocks/>
          </p:cNvSpPr>
          <p:nvPr/>
        </p:nvSpPr>
        <p:spPr>
          <a:xfrm>
            <a:off x="621630" y="5883915"/>
            <a:ext cx="4245843" cy="1021342"/>
          </a:xfrm>
          <a:prstGeom prst="rect">
            <a:avLst/>
          </a:prstGeom>
          <a:ln>
            <a:solidFill>
              <a:srgbClr val="E74519"/>
            </a:solidFill>
          </a:ln>
        </p:spPr>
        <p:txBody>
          <a:bodyPr vert="horz" lIns="91440" tIns="45720" rIns="91440" bIns="45720" rtlCol="0">
            <a:normAutofit/>
          </a:bodyPr>
          <a:lstStyle>
            <a:lvl1pPr marL="228604" indent="-228604" algn="l" defTabSz="914411"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809" indent="-228604" algn="l" defTabSz="91441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15" indent="-228604" algn="l" defTabSz="91441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21"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427"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632"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38"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44"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49"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pPr marL="0" marR="0" lvl="0" indent="0" algn="l" defTabSz="914411" rtl="0" eaLnBrk="1" fontAlgn="auto" latinLnBrk="0" hangingPunct="1">
              <a:lnSpc>
                <a:spcPct val="90000"/>
              </a:lnSpc>
              <a:spcBef>
                <a:spcPts val="1001"/>
              </a:spcBef>
              <a:spcAft>
                <a:spcPts val="0"/>
              </a:spcAft>
              <a:buClrTx/>
              <a:buSzTx/>
              <a:buFont typeface="Arial" panose="020B0604020202020204" pitchFamily="34" charset="0"/>
              <a:buNone/>
              <a:tabLst/>
              <a:defRPr/>
            </a:pPr>
            <a:r>
              <a:rPr lang="en-US" sz="6000" noProof="0" dirty="0">
                <a:solidFill>
                  <a:prstClr val="black"/>
                </a:solidFill>
                <a:latin typeface="Calibri" panose="020F0502020204030204" pitchFamily="34" charset="0"/>
                <a:cs typeface="Calibri" panose="020F0502020204030204" pitchFamily="34" charset="0"/>
              </a:rPr>
              <a:t>Emotional</a:t>
            </a:r>
            <a:endParaRPr kumimoji="0" lang="en-US" sz="6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15" name="Content Placeholder 2"/>
          <p:cNvSpPr txBox="1">
            <a:spLocks/>
          </p:cNvSpPr>
          <p:nvPr/>
        </p:nvSpPr>
        <p:spPr>
          <a:xfrm>
            <a:off x="603571" y="7663594"/>
            <a:ext cx="4245843" cy="1021342"/>
          </a:xfrm>
          <a:prstGeom prst="rect">
            <a:avLst/>
          </a:prstGeom>
          <a:ln>
            <a:solidFill>
              <a:srgbClr val="E74519"/>
            </a:solidFill>
          </a:ln>
        </p:spPr>
        <p:txBody>
          <a:bodyPr vert="horz" lIns="91440" tIns="45720" rIns="91440" bIns="45720" rtlCol="0">
            <a:normAutofit/>
          </a:bodyPr>
          <a:lstStyle>
            <a:lvl1pPr marL="228604" indent="-228604" algn="l" defTabSz="914411"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809" indent="-228604" algn="l" defTabSz="91441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15" indent="-228604" algn="l" defTabSz="91441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21"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427"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632"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38"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44"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49"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pPr marL="0" marR="0" lvl="0" indent="0" algn="l" defTabSz="914411" rtl="0" eaLnBrk="1" fontAlgn="auto" latinLnBrk="0" hangingPunct="1">
              <a:lnSpc>
                <a:spcPct val="90000"/>
              </a:lnSpc>
              <a:spcBef>
                <a:spcPts val="1001"/>
              </a:spcBef>
              <a:spcAft>
                <a:spcPts val="0"/>
              </a:spcAft>
              <a:buClrTx/>
              <a:buSzTx/>
              <a:buFont typeface="Arial" panose="020B0604020202020204" pitchFamily="34" charset="0"/>
              <a:buNone/>
              <a:tabLst/>
              <a:defRPr/>
            </a:pPr>
            <a:r>
              <a:rPr kumimoji="0" lang="en-US" sz="6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Sexual</a:t>
            </a:r>
          </a:p>
        </p:txBody>
      </p:sp>
      <p:sp>
        <p:nvSpPr>
          <p:cNvPr id="16" name="Content Placeholder 2"/>
          <p:cNvSpPr txBox="1">
            <a:spLocks/>
          </p:cNvSpPr>
          <p:nvPr/>
        </p:nvSpPr>
        <p:spPr>
          <a:xfrm>
            <a:off x="8311554" y="7826243"/>
            <a:ext cx="10960213" cy="1021342"/>
          </a:xfrm>
          <a:prstGeom prst="rect">
            <a:avLst/>
          </a:prstGeom>
          <a:ln>
            <a:solidFill>
              <a:srgbClr val="E74519"/>
            </a:solidFill>
          </a:ln>
        </p:spPr>
        <p:txBody>
          <a:bodyPr vert="horz" lIns="91440" tIns="45720" rIns="91440" bIns="45720" rtlCol="0">
            <a:normAutofit fontScale="70000" lnSpcReduction="20000"/>
          </a:bodyPr>
          <a:lstStyle>
            <a:lvl1pPr marL="228604" indent="-228604" algn="l" defTabSz="914411"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809" indent="-228604" algn="l" defTabSz="91441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15" indent="-228604" algn="l" defTabSz="91441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21"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427"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632"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38"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44"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49"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pPr marL="0" marR="0" lvl="0" indent="0" algn="l" defTabSz="914411" rtl="0" eaLnBrk="1" fontAlgn="auto" latinLnBrk="0" hangingPunct="1">
              <a:lnSpc>
                <a:spcPct val="90000"/>
              </a:lnSpc>
              <a:spcBef>
                <a:spcPts val="1001"/>
              </a:spcBef>
              <a:spcAft>
                <a:spcPts val="0"/>
              </a:spcAft>
              <a:buClrTx/>
              <a:buSzTx/>
              <a:buFont typeface="Arial" panose="020B0604020202020204" pitchFamily="34" charset="0"/>
              <a:buNone/>
              <a:tabLst/>
              <a:defRPr/>
            </a:pPr>
            <a:r>
              <a:rPr lang="en-US" sz="6000" dirty="0">
                <a:solidFill>
                  <a:prstClr val="black"/>
                </a:solidFill>
                <a:latin typeface="Calibri" panose="020F0502020204030204" pitchFamily="34" charset="0"/>
                <a:cs typeface="Calibri" panose="020F0502020204030204" pitchFamily="34" charset="0"/>
              </a:rPr>
              <a:t>When a person consistently punches, kicks, pushes another person in the relationship </a:t>
            </a:r>
            <a:endParaRPr kumimoji="0" lang="en-US" sz="6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17" name="Content Placeholder 2"/>
          <p:cNvSpPr txBox="1">
            <a:spLocks/>
          </p:cNvSpPr>
          <p:nvPr/>
        </p:nvSpPr>
        <p:spPr>
          <a:xfrm>
            <a:off x="8229228" y="5880976"/>
            <a:ext cx="10960213" cy="1278497"/>
          </a:xfrm>
          <a:prstGeom prst="rect">
            <a:avLst/>
          </a:prstGeom>
          <a:ln>
            <a:solidFill>
              <a:srgbClr val="E74519"/>
            </a:solidFill>
          </a:ln>
        </p:spPr>
        <p:txBody>
          <a:bodyPr vert="horz" lIns="91440" tIns="45720" rIns="91440" bIns="45720" rtlCol="0">
            <a:normAutofit fontScale="55000" lnSpcReduction="20000"/>
          </a:bodyPr>
          <a:lstStyle>
            <a:lvl1pPr marL="228604" indent="-228604" algn="l" defTabSz="914411"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809" indent="-228604" algn="l" defTabSz="91441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15" indent="-228604" algn="l" defTabSz="91441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21"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427"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632"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38"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44"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49"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pPr marL="0" marR="0" lvl="0" indent="0" algn="l" defTabSz="914411" rtl="0" eaLnBrk="1" fontAlgn="auto" latinLnBrk="0" hangingPunct="1">
              <a:lnSpc>
                <a:spcPct val="90000"/>
              </a:lnSpc>
              <a:spcBef>
                <a:spcPts val="1001"/>
              </a:spcBef>
              <a:spcAft>
                <a:spcPts val="0"/>
              </a:spcAft>
              <a:buClrTx/>
              <a:buSzTx/>
              <a:buFont typeface="Arial" panose="020B0604020202020204" pitchFamily="34" charset="0"/>
              <a:buNone/>
              <a:tabLst/>
              <a:defRPr/>
            </a:pPr>
            <a:r>
              <a:rPr kumimoji="0" lang="en-US" sz="6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When</a:t>
            </a:r>
            <a:r>
              <a:rPr kumimoji="0" lang="en-US" sz="6000" b="0" i="0" u="none" strike="noStrike" kern="1200" cap="none" spc="0" normalizeH="0" noProof="0" dirty="0">
                <a:ln>
                  <a:noFill/>
                </a:ln>
                <a:solidFill>
                  <a:prstClr val="black"/>
                </a:solidFill>
                <a:effectLst/>
                <a:uLnTx/>
                <a:uFillTx/>
                <a:latin typeface="Calibri" panose="020F0502020204030204" pitchFamily="34" charset="0"/>
                <a:cs typeface="Calibri" panose="020F0502020204030204" pitchFamily="34" charset="0"/>
              </a:rPr>
              <a:t> a person makes another person in the relationship feel bad about themselves by consistently saying negative things about them</a:t>
            </a:r>
            <a:endParaRPr kumimoji="0" lang="en-US" sz="6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18" name="Content Placeholder 2"/>
          <p:cNvSpPr txBox="1">
            <a:spLocks/>
          </p:cNvSpPr>
          <p:nvPr/>
        </p:nvSpPr>
        <p:spPr>
          <a:xfrm>
            <a:off x="8208636" y="9566132"/>
            <a:ext cx="10960213" cy="1021342"/>
          </a:xfrm>
          <a:prstGeom prst="rect">
            <a:avLst/>
          </a:prstGeom>
          <a:ln>
            <a:solidFill>
              <a:srgbClr val="E74519"/>
            </a:solidFill>
          </a:ln>
        </p:spPr>
        <p:txBody>
          <a:bodyPr vert="horz" lIns="91440" tIns="45720" rIns="91440" bIns="45720" rtlCol="0">
            <a:normAutofit fontScale="70000" lnSpcReduction="20000"/>
          </a:bodyPr>
          <a:lstStyle>
            <a:lvl1pPr marL="228604" indent="-228604" algn="l" defTabSz="914411"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809" indent="-228604" algn="l" defTabSz="91441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15" indent="-228604" algn="l" defTabSz="91441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21"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427"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632"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38"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44"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49"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pPr marL="0" marR="0" lvl="0" indent="0" algn="l" defTabSz="914411" rtl="0" eaLnBrk="1" fontAlgn="auto" latinLnBrk="0" hangingPunct="1">
              <a:lnSpc>
                <a:spcPct val="90000"/>
              </a:lnSpc>
              <a:spcBef>
                <a:spcPts val="1001"/>
              </a:spcBef>
              <a:spcAft>
                <a:spcPts val="0"/>
              </a:spcAft>
              <a:buClrTx/>
              <a:buSzTx/>
              <a:buFont typeface="Arial" panose="020B0604020202020204" pitchFamily="34" charset="0"/>
              <a:buNone/>
              <a:tabLst/>
              <a:defRPr/>
            </a:pPr>
            <a:r>
              <a:rPr lang="en-US" sz="6000" dirty="0">
                <a:solidFill>
                  <a:prstClr val="black"/>
                </a:solidFill>
                <a:latin typeface="Calibri" panose="020F0502020204030204" pitchFamily="34" charset="0"/>
                <a:cs typeface="Calibri" panose="020F0502020204030204" pitchFamily="34" charset="0"/>
              </a:rPr>
              <a:t>When a person is forced to take part in sexual activities despite not wanting to</a:t>
            </a:r>
            <a:endParaRPr kumimoji="0" lang="en-US" sz="6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cxnSp>
        <p:nvCxnSpPr>
          <p:cNvPr id="20" name="Straight Arrow Connector 19"/>
          <p:cNvCxnSpPr>
            <a:endCxn id="16" idx="1"/>
          </p:cNvCxnSpPr>
          <p:nvPr/>
        </p:nvCxnSpPr>
        <p:spPr>
          <a:xfrm>
            <a:off x="4899674" y="4676251"/>
            <a:ext cx="3411880" cy="3660663"/>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endCxn id="17" idx="1"/>
          </p:cNvCxnSpPr>
          <p:nvPr/>
        </p:nvCxnSpPr>
        <p:spPr>
          <a:xfrm>
            <a:off x="4867473" y="6394588"/>
            <a:ext cx="3361755" cy="125637"/>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4899674" y="8174267"/>
            <a:ext cx="3308962" cy="1742672"/>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23" name="Content Placeholder 2"/>
          <p:cNvSpPr txBox="1">
            <a:spLocks/>
          </p:cNvSpPr>
          <p:nvPr/>
        </p:nvSpPr>
        <p:spPr>
          <a:xfrm>
            <a:off x="653831" y="9321429"/>
            <a:ext cx="4245843" cy="1021342"/>
          </a:xfrm>
          <a:prstGeom prst="rect">
            <a:avLst/>
          </a:prstGeom>
          <a:ln>
            <a:solidFill>
              <a:srgbClr val="E74519"/>
            </a:solidFill>
          </a:ln>
        </p:spPr>
        <p:txBody>
          <a:bodyPr vert="horz" lIns="91440" tIns="45720" rIns="91440" bIns="45720" rtlCol="0">
            <a:normAutofit/>
          </a:bodyPr>
          <a:lstStyle>
            <a:lvl1pPr marL="228604" indent="-228604" algn="l" defTabSz="914411"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809" indent="-228604" algn="l" defTabSz="91441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15" indent="-228604" algn="l" defTabSz="91441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21"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427"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632"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38"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44"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49"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pPr marL="0" marR="0" lvl="0" indent="0" algn="l" defTabSz="914411" rtl="0" eaLnBrk="1" fontAlgn="auto" latinLnBrk="0" hangingPunct="1">
              <a:lnSpc>
                <a:spcPct val="90000"/>
              </a:lnSpc>
              <a:spcBef>
                <a:spcPts val="1001"/>
              </a:spcBef>
              <a:spcAft>
                <a:spcPts val="0"/>
              </a:spcAft>
              <a:buClrTx/>
              <a:buSzTx/>
              <a:buFont typeface="Arial" panose="020B0604020202020204" pitchFamily="34" charset="0"/>
              <a:buNone/>
              <a:tabLst/>
              <a:defRPr/>
            </a:pPr>
            <a:r>
              <a:rPr kumimoji="0" lang="en-US" sz="6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Financial</a:t>
            </a:r>
          </a:p>
        </p:txBody>
      </p:sp>
      <p:cxnSp>
        <p:nvCxnSpPr>
          <p:cNvPr id="24" name="Straight Arrow Connector 23"/>
          <p:cNvCxnSpPr/>
          <p:nvPr/>
        </p:nvCxnSpPr>
        <p:spPr>
          <a:xfrm flipV="1">
            <a:off x="4888065" y="4505334"/>
            <a:ext cx="3320571" cy="5330009"/>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25" name="Content Placeholder 2"/>
          <p:cNvSpPr txBox="1">
            <a:spLocks/>
          </p:cNvSpPr>
          <p:nvPr/>
        </p:nvSpPr>
        <p:spPr>
          <a:xfrm>
            <a:off x="8277699" y="4132521"/>
            <a:ext cx="10960213" cy="1021342"/>
          </a:xfrm>
          <a:prstGeom prst="rect">
            <a:avLst/>
          </a:prstGeom>
          <a:ln>
            <a:solidFill>
              <a:srgbClr val="E74519"/>
            </a:solidFill>
          </a:ln>
        </p:spPr>
        <p:txBody>
          <a:bodyPr vert="horz" lIns="91440" tIns="45720" rIns="91440" bIns="45720" rtlCol="0">
            <a:normAutofit fontScale="62500" lnSpcReduction="20000"/>
          </a:bodyPr>
          <a:lstStyle>
            <a:lvl1pPr marL="228604" indent="-228604" algn="l" defTabSz="914411"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809" indent="-228604" algn="l" defTabSz="91441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15" indent="-228604" algn="l" defTabSz="91441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21"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427"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632"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38"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44"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49"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pPr marL="0" marR="0" lvl="0" indent="0" algn="l" defTabSz="914411" rtl="0" eaLnBrk="1" fontAlgn="auto" latinLnBrk="0" hangingPunct="1">
              <a:lnSpc>
                <a:spcPct val="90000"/>
              </a:lnSpc>
              <a:spcBef>
                <a:spcPts val="1001"/>
              </a:spcBef>
              <a:spcAft>
                <a:spcPts val="0"/>
              </a:spcAft>
              <a:buClrTx/>
              <a:buSzTx/>
              <a:buFont typeface="Arial" panose="020B0604020202020204" pitchFamily="34" charset="0"/>
              <a:buNone/>
              <a:tabLst/>
              <a:defRPr/>
            </a:pPr>
            <a:r>
              <a:rPr lang="en-US" sz="6000" dirty="0">
                <a:solidFill>
                  <a:prstClr val="black"/>
                </a:solidFill>
                <a:latin typeface="Calibri" panose="020F0502020204030204" pitchFamily="34" charset="0"/>
                <a:cs typeface="Calibri" panose="020F0502020204030204" pitchFamily="34" charset="0"/>
              </a:rPr>
              <a:t>When a person limits the amount of money another has or consistently takes money away from others</a:t>
            </a:r>
            <a:endParaRPr kumimoji="0" lang="en-US" sz="6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26" name="Content Placeholder 2"/>
          <p:cNvSpPr txBox="1">
            <a:spLocks/>
          </p:cNvSpPr>
          <p:nvPr/>
        </p:nvSpPr>
        <p:spPr>
          <a:xfrm>
            <a:off x="789636" y="2497277"/>
            <a:ext cx="18594605" cy="1478073"/>
          </a:xfrm>
          <a:prstGeom prst="rect">
            <a:avLst/>
          </a:prstGeom>
        </p:spPr>
        <p:txBody>
          <a:bodyPr vert="horz" lIns="91440" tIns="45720" rIns="91440" bIns="45720" rtlCol="0">
            <a:normAutofit fontScale="85000" lnSpcReduction="20000"/>
          </a:bodyPr>
          <a:lst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pPr marL="0" indent="0">
              <a:buFont typeface="Arial" panose="020B0604020202020204" pitchFamily="34" charset="0"/>
              <a:buNone/>
            </a:pPr>
            <a:r>
              <a:rPr lang="en-US" sz="7200" dirty="0"/>
              <a:t>Match the type of abuse to its definition. You should write these in your book. </a:t>
            </a:r>
          </a:p>
        </p:txBody>
      </p:sp>
    </p:spTree>
    <p:extLst>
      <p:ext uri="{BB962C8B-B14F-4D97-AF65-F5344CB8AC3E}">
        <p14:creationId xmlns:p14="http://schemas.microsoft.com/office/powerpoint/2010/main" val="2254775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23" grpId="0" animBg="1"/>
      <p:bldP spid="2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823" y="1997073"/>
            <a:ext cx="9313200" cy="9313200"/>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9" name="Title 1"/>
          <p:cNvSpPr>
            <a:spLocks noGrp="1"/>
          </p:cNvSpPr>
          <p:nvPr>
            <p:ph type="title"/>
          </p:nvPr>
        </p:nvSpPr>
        <p:spPr>
          <a:xfrm>
            <a:off x="621632" y="671510"/>
            <a:ext cx="11878690" cy="1325563"/>
          </a:xfrm>
        </p:spPr>
        <p:txBody>
          <a:bodyPr>
            <a:normAutofit/>
          </a:bodyPr>
          <a:lstStyle/>
          <a:p>
            <a:r>
              <a:rPr lang="en-GB" sz="8000" dirty="0"/>
              <a:t>Types of abuse</a:t>
            </a:r>
          </a:p>
        </p:txBody>
      </p:sp>
      <p:sp>
        <p:nvSpPr>
          <p:cNvPr id="26" name="Content Placeholder 2"/>
          <p:cNvSpPr txBox="1">
            <a:spLocks/>
          </p:cNvSpPr>
          <p:nvPr/>
        </p:nvSpPr>
        <p:spPr>
          <a:xfrm>
            <a:off x="789636" y="2497277"/>
            <a:ext cx="18594605" cy="1478073"/>
          </a:xfrm>
          <a:prstGeom prst="rect">
            <a:avLst/>
          </a:prstGeom>
        </p:spPr>
        <p:txBody>
          <a:bodyPr vert="horz" lIns="91440" tIns="45720" rIns="91440" bIns="45720" rtlCol="0">
            <a:normAutofit fontScale="85000" lnSpcReduction="20000"/>
          </a:bodyPr>
          <a:lst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pPr marL="0" indent="0">
              <a:buFont typeface="Arial" panose="020B0604020202020204" pitchFamily="34" charset="0"/>
              <a:buNone/>
            </a:pPr>
            <a:r>
              <a:rPr lang="en-US" sz="7200" dirty="0"/>
              <a:t>If you need any support about unhealthy relationships or potential abuse, there is support out there for you</a:t>
            </a:r>
          </a:p>
        </p:txBody>
      </p:sp>
      <p:pic>
        <p:nvPicPr>
          <p:cNvPr id="27" name="Picture 26"/>
          <p:cNvPicPr>
            <a:picLocks noChangeAspect="1"/>
          </p:cNvPicPr>
          <p:nvPr/>
        </p:nvPicPr>
        <p:blipFill>
          <a:blip r:embed="rId4"/>
          <a:stretch>
            <a:fillRect/>
          </a:stretch>
        </p:blipFill>
        <p:spPr>
          <a:xfrm>
            <a:off x="789636" y="4615938"/>
            <a:ext cx="7923174" cy="5313345"/>
          </a:xfrm>
          <a:prstGeom prst="rect">
            <a:avLst/>
          </a:prstGeom>
        </p:spPr>
      </p:pic>
      <p:pic>
        <p:nvPicPr>
          <p:cNvPr id="28" name="Picture 27"/>
          <p:cNvPicPr>
            <a:picLocks noChangeAspect="1"/>
          </p:cNvPicPr>
          <p:nvPr/>
        </p:nvPicPr>
        <p:blipFill>
          <a:blip r:embed="rId5"/>
          <a:stretch>
            <a:fillRect/>
          </a:stretch>
        </p:blipFill>
        <p:spPr>
          <a:xfrm>
            <a:off x="9169414" y="4290499"/>
            <a:ext cx="3564914" cy="2372288"/>
          </a:xfrm>
          <a:prstGeom prst="rect">
            <a:avLst/>
          </a:prstGeom>
        </p:spPr>
      </p:pic>
      <p:pic>
        <p:nvPicPr>
          <p:cNvPr id="29" name="Picture 28"/>
          <p:cNvPicPr>
            <a:picLocks noChangeAspect="1"/>
          </p:cNvPicPr>
          <p:nvPr/>
        </p:nvPicPr>
        <p:blipFill>
          <a:blip r:embed="rId6"/>
          <a:stretch>
            <a:fillRect/>
          </a:stretch>
        </p:blipFill>
        <p:spPr>
          <a:xfrm>
            <a:off x="9183640" y="7505455"/>
            <a:ext cx="3316682" cy="3316682"/>
          </a:xfrm>
          <a:prstGeom prst="rect">
            <a:avLst/>
          </a:prstGeom>
        </p:spPr>
      </p:pic>
      <p:sp>
        <p:nvSpPr>
          <p:cNvPr id="30" name="TextBox 29"/>
          <p:cNvSpPr txBox="1"/>
          <p:nvPr/>
        </p:nvSpPr>
        <p:spPr>
          <a:xfrm>
            <a:off x="13306185" y="4225623"/>
            <a:ext cx="3370601" cy="3046988"/>
          </a:xfrm>
          <a:prstGeom prst="rect">
            <a:avLst/>
          </a:prstGeom>
          <a:noFill/>
        </p:spPr>
        <p:txBody>
          <a:bodyPr wrap="square" rtlCol="0">
            <a:spAutoFit/>
          </a:bodyPr>
          <a:lstStyle/>
          <a:p>
            <a:r>
              <a:rPr lang="en-US" sz="3200" dirty="0">
                <a:latin typeface="Calibri" panose="020F0502020204030204" pitchFamily="34" charset="0"/>
                <a:cs typeface="Calibri" panose="020F0502020204030204" pitchFamily="34" charset="0"/>
              </a:rPr>
              <a:t>Childline.org.uk</a:t>
            </a:r>
          </a:p>
          <a:p>
            <a:endParaRPr lang="en-US" sz="3200" dirty="0">
              <a:latin typeface="Calibri" panose="020F0502020204030204" pitchFamily="34" charset="0"/>
              <a:cs typeface="Calibri" panose="020F0502020204030204" pitchFamily="34" charset="0"/>
            </a:endParaRPr>
          </a:p>
          <a:p>
            <a:r>
              <a:rPr lang="en-US" sz="3200" dirty="0">
                <a:latin typeface="Calibri" panose="020F0502020204030204" pitchFamily="34" charset="0"/>
                <a:cs typeface="Calibri" panose="020F0502020204030204" pitchFamily="34" charset="0"/>
              </a:rPr>
              <a:t>Call – 08001111</a:t>
            </a:r>
          </a:p>
          <a:p>
            <a:endParaRPr lang="en-US" sz="3200" dirty="0">
              <a:latin typeface="Calibri" panose="020F0502020204030204" pitchFamily="34" charset="0"/>
              <a:cs typeface="Calibri" panose="020F0502020204030204" pitchFamily="34" charset="0"/>
            </a:endParaRPr>
          </a:p>
          <a:p>
            <a:r>
              <a:rPr lang="en-US" sz="3200" dirty="0">
                <a:latin typeface="Calibri" panose="020F0502020204030204" pitchFamily="34" charset="0"/>
                <a:cs typeface="Calibri" panose="020F0502020204030204" pitchFamily="34" charset="0"/>
              </a:rPr>
              <a:t>Email or chat online for support</a:t>
            </a:r>
            <a:endParaRPr lang="en-GB" sz="3200" dirty="0">
              <a:latin typeface="Calibri" panose="020F0502020204030204" pitchFamily="34" charset="0"/>
              <a:cs typeface="Calibri" panose="020F0502020204030204" pitchFamily="34" charset="0"/>
            </a:endParaRPr>
          </a:p>
        </p:txBody>
      </p:sp>
      <p:sp>
        <p:nvSpPr>
          <p:cNvPr id="31" name="TextBox 30"/>
          <p:cNvSpPr txBox="1"/>
          <p:nvPr/>
        </p:nvSpPr>
        <p:spPr>
          <a:xfrm>
            <a:off x="12871449" y="7659398"/>
            <a:ext cx="6512791" cy="3539430"/>
          </a:xfrm>
          <a:prstGeom prst="rect">
            <a:avLst/>
          </a:prstGeom>
          <a:noFill/>
        </p:spPr>
        <p:txBody>
          <a:bodyPr wrap="square" rtlCol="0">
            <a:spAutoFit/>
          </a:bodyPr>
          <a:lstStyle/>
          <a:p>
            <a:r>
              <a:rPr lang="en-US" sz="3200" dirty="0">
                <a:latin typeface="Calibri" panose="020F0502020204030204" pitchFamily="34" charset="0"/>
                <a:cs typeface="Calibri" panose="020F0502020204030204" pitchFamily="34" charset="0"/>
              </a:rPr>
              <a:t>Themix.org.uk</a:t>
            </a:r>
          </a:p>
          <a:p>
            <a:endParaRPr lang="en-US" sz="3200" dirty="0">
              <a:latin typeface="Calibri" panose="020F0502020204030204" pitchFamily="34" charset="0"/>
              <a:cs typeface="Calibri" panose="020F0502020204030204" pitchFamily="34" charset="0"/>
            </a:endParaRPr>
          </a:p>
          <a:p>
            <a:r>
              <a:rPr lang="en-US" sz="3200" dirty="0">
                <a:latin typeface="Calibri" panose="020F0502020204030204" pitchFamily="34" charset="0"/>
                <a:cs typeface="Calibri" panose="020F0502020204030204" pitchFamily="34" charset="0"/>
              </a:rPr>
              <a:t>You can email or have one-to-chat online.</a:t>
            </a:r>
          </a:p>
          <a:p>
            <a:endParaRPr lang="en-US" sz="3200" dirty="0">
              <a:latin typeface="Calibri" panose="020F0502020204030204" pitchFamily="34" charset="0"/>
              <a:cs typeface="Calibri" panose="020F0502020204030204" pitchFamily="34" charset="0"/>
            </a:endParaRPr>
          </a:p>
          <a:p>
            <a:r>
              <a:rPr lang="en-US" sz="3200" dirty="0">
                <a:latin typeface="Calibri" panose="020F0502020204030204" pitchFamily="34" charset="0"/>
                <a:cs typeface="Calibri" panose="020F0502020204030204" pitchFamily="34" charset="0"/>
              </a:rPr>
              <a:t>There is also a crisis messenger which is available 24/7</a:t>
            </a:r>
            <a:endParaRPr lang="en-GB"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66133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823" y="1997073"/>
            <a:ext cx="9313200" cy="9313200"/>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9" name="Title 1"/>
          <p:cNvSpPr>
            <a:spLocks noGrp="1"/>
          </p:cNvSpPr>
          <p:nvPr>
            <p:ph type="title"/>
          </p:nvPr>
        </p:nvSpPr>
        <p:spPr>
          <a:xfrm>
            <a:off x="621632" y="671510"/>
            <a:ext cx="11878690" cy="1325563"/>
          </a:xfrm>
        </p:spPr>
        <p:txBody>
          <a:bodyPr>
            <a:normAutofit/>
          </a:bodyPr>
          <a:lstStyle/>
          <a:p>
            <a:r>
              <a:rPr lang="en-GB" sz="8000" dirty="0"/>
              <a:t>Reflection</a:t>
            </a:r>
          </a:p>
        </p:txBody>
      </p:sp>
      <p:sp>
        <p:nvSpPr>
          <p:cNvPr id="20" name="Content Placeholder 2"/>
          <p:cNvSpPr>
            <a:spLocks noGrp="1"/>
          </p:cNvSpPr>
          <p:nvPr>
            <p:ph idx="1"/>
          </p:nvPr>
        </p:nvSpPr>
        <p:spPr>
          <a:xfrm>
            <a:off x="634304" y="3566443"/>
            <a:ext cx="19049352" cy="6714363"/>
          </a:xfrm>
        </p:spPr>
        <p:txBody>
          <a:bodyPr>
            <a:normAutofit/>
          </a:bodyPr>
          <a:lstStyle/>
          <a:p>
            <a:pPr marL="0" indent="0">
              <a:buNone/>
            </a:pPr>
            <a:r>
              <a:rPr lang="en-US" dirty="0"/>
              <a:t>In your books complete the following sentence</a:t>
            </a:r>
          </a:p>
          <a:p>
            <a:pPr marL="0" indent="0">
              <a:buNone/>
            </a:pPr>
            <a:endParaRPr lang="en-US" dirty="0"/>
          </a:p>
          <a:p>
            <a:pPr marL="0" indent="0">
              <a:buNone/>
            </a:pPr>
            <a:r>
              <a:rPr lang="en-US" dirty="0"/>
              <a:t>One thing I learnt about unhealthy relationships is…</a:t>
            </a:r>
          </a:p>
          <a:p>
            <a:pPr marL="0" indent="0">
              <a:buNone/>
            </a:pPr>
            <a:endParaRPr lang="en-US" dirty="0"/>
          </a:p>
          <a:p>
            <a:pPr marL="0" indent="0">
              <a:buNone/>
            </a:pPr>
            <a:r>
              <a:rPr lang="en-US" dirty="0"/>
              <a:t>A type of abuse I can now describe is….</a:t>
            </a:r>
          </a:p>
          <a:p>
            <a:pPr marL="0" indent="0">
              <a:buNone/>
            </a:pPr>
            <a:endParaRPr lang="en-US" dirty="0"/>
          </a:p>
          <a:p>
            <a:pPr marL="0" indent="0">
              <a:buNone/>
            </a:pPr>
            <a:r>
              <a:rPr lang="en-US" dirty="0"/>
              <a:t>This type of abuse is when…</a:t>
            </a:r>
          </a:p>
        </p:txBody>
      </p:sp>
    </p:spTree>
    <p:extLst>
      <p:ext uri="{BB962C8B-B14F-4D97-AF65-F5344CB8AC3E}">
        <p14:creationId xmlns:p14="http://schemas.microsoft.com/office/powerpoint/2010/main" val="19585297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97"/>
            <a:ext cx="20104100" cy="11308556"/>
          </a:xfrm>
          <a:prstGeom prst="rect">
            <a:avLst/>
          </a:prstGeom>
        </p:spPr>
      </p:pic>
    </p:spTree>
    <p:extLst>
      <p:ext uri="{BB962C8B-B14F-4D97-AF65-F5344CB8AC3E}">
        <p14:creationId xmlns:p14="http://schemas.microsoft.com/office/powerpoint/2010/main" val="17185970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823" y="1997073"/>
            <a:ext cx="9313200" cy="9313200"/>
          </a:xfrm>
          <a:prstGeom prst="rect">
            <a:avLst/>
          </a:prstGeom>
        </p:spPr>
      </p:pic>
      <p:sp>
        <p:nvSpPr>
          <p:cNvPr id="20" name="TextBox 19"/>
          <p:cNvSpPr txBox="1"/>
          <p:nvPr/>
        </p:nvSpPr>
        <p:spPr>
          <a:xfrm>
            <a:off x="163060" y="113523"/>
            <a:ext cx="10743278" cy="2122376"/>
          </a:xfrm>
          <a:prstGeom prst="rect">
            <a:avLst/>
          </a:prstGeom>
          <a:noFill/>
        </p:spPr>
        <p:txBody>
          <a:bodyPr wrap="square" rtlCol="0">
            <a:spAutoFit/>
          </a:bodyPr>
          <a:lstStyle/>
          <a:p>
            <a:pPr algn="ctr"/>
            <a:r>
              <a:rPr lang="en-GB" sz="6596" u="sng" dirty="0">
                <a:latin typeface="Comic Sans MS" panose="030F0702030302020204" pitchFamily="66" charset="0"/>
              </a:rPr>
              <a:t>Secure your relationships: Learning Journey</a:t>
            </a:r>
          </a:p>
        </p:txBody>
      </p:sp>
      <p:sp>
        <p:nvSpPr>
          <p:cNvPr id="21" name="Rounded Rectangle 20"/>
          <p:cNvSpPr/>
          <p:nvPr/>
        </p:nvSpPr>
        <p:spPr>
          <a:xfrm>
            <a:off x="163060" y="2625059"/>
            <a:ext cx="2384644" cy="1662335"/>
          </a:xfrm>
          <a:prstGeom prst="roundRect">
            <a:avLst/>
          </a:prstGeom>
          <a:solidFill>
            <a:schemeClr val="bg1"/>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a:defRPr/>
            </a:pPr>
            <a:r>
              <a:rPr lang="en-US" sz="2309" dirty="0">
                <a:solidFill>
                  <a:prstClr val="black"/>
                </a:solidFill>
                <a:latin typeface="Comic Sans MS" panose="030F0702030302020204" pitchFamily="66" charset="0"/>
              </a:rPr>
              <a:t>What is identity?</a:t>
            </a:r>
          </a:p>
        </p:txBody>
      </p:sp>
      <p:pic>
        <p:nvPicPr>
          <p:cNvPr id="18" name="Picture 17" descr="Logo&#10;&#10;Description automatically generated">
            <a:extLst>
              <a:ext uri="{FF2B5EF4-FFF2-40B4-BE49-F238E27FC236}">
                <a16:creationId xmlns:a16="http://schemas.microsoft.com/office/drawing/2014/main" id="{07E73F21-BD7F-E769-B703-F6FC05FC3F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28" name="Rounded Rectangle 27"/>
          <p:cNvSpPr/>
          <p:nvPr/>
        </p:nvSpPr>
        <p:spPr>
          <a:xfrm>
            <a:off x="3018957" y="2625059"/>
            <a:ext cx="2384644" cy="1662335"/>
          </a:xfrm>
          <a:prstGeom prst="roundRect">
            <a:avLst/>
          </a:prstGeom>
          <a:solidFill>
            <a:schemeClr val="bg1"/>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a:defRPr/>
            </a:pPr>
            <a:r>
              <a:rPr lang="en-US" sz="2309" dirty="0">
                <a:solidFill>
                  <a:prstClr val="black"/>
                </a:solidFill>
                <a:latin typeface="Comic Sans MS" panose="030F0702030302020204" pitchFamily="66" charset="0"/>
              </a:rPr>
              <a:t>What is a healthy relationship?</a:t>
            </a:r>
          </a:p>
        </p:txBody>
      </p:sp>
      <p:sp>
        <p:nvSpPr>
          <p:cNvPr id="29" name="Rounded Rectangle 28"/>
          <p:cNvSpPr/>
          <p:nvPr/>
        </p:nvSpPr>
        <p:spPr>
          <a:xfrm>
            <a:off x="5874854" y="2625177"/>
            <a:ext cx="2384644" cy="1662335"/>
          </a:xfrm>
          <a:prstGeom prst="roundRect">
            <a:avLst/>
          </a:prstGeom>
          <a:solidFill>
            <a:schemeClr val="accent4">
              <a:lumMod val="60000"/>
              <a:lumOff val="40000"/>
            </a:schemeClr>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a:defRPr/>
            </a:pPr>
            <a:r>
              <a:rPr lang="en-US" sz="2309" dirty="0">
                <a:solidFill>
                  <a:prstClr val="black"/>
                </a:solidFill>
                <a:latin typeface="Comic Sans MS" panose="030F0702030302020204" pitchFamily="66" charset="0"/>
              </a:rPr>
              <a:t>What is an unhealthy relationship?</a:t>
            </a:r>
          </a:p>
        </p:txBody>
      </p:sp>
      <p:sp>
        <p:nvSpPr>
          <p:cNvPr id="30" name="Rounded Rectangle 29"/>
          <p:cNvSpPr/>
          <p:nvPr/>
        </p:nvSpPr>
        <p:spPr>
          <a:xfrm>
            <a:off x="8719635" y="2616897"/>
            <a:ext cx="2384644" cy="1662335"/>
          </a:xfrm>
          <a:prstGeom prst="roundRect">
            <a:avLst/>
          </a:prstGeom>
          <a:solidFill>
            <a:schemeClr val="bg1"/>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a:defRPr/>
            </a:pPr>
            <a:r>
              <a:rPr lang="en-US" sz="2309" dirty="0">
                <a:solidFill>
                  <a:prstClr val="black"/>
                </a:solidFill>
                <a:latin typeface="Comic Sans MS" panose="030F0702030302020204" pitchFamily="66" charset="0"/>
              </a:rPr>
              <a:t>Stereotypes in the media</a:t>
            </a:r>
          </a:p>
        </p:txBody>
      </p:sp>
      <p:sp>
        <p:nvSpPr>
          <p:cNvPr id="31" name="Rounded Rectangle 30"/>
          <p:cNvSpPr/>
          <p:nvPr/>
        </p:nvSpPr>
        <p:spPr>
          <a:xfrm>
            <a:off x="11564416" y="2625059"/>
            <a:ext cx="2384644" cy="1662335"/>
          </a:xfrm>
          <a:prstGeom prst="roundRect">
            <a:avLst/>
          </a:prstGeom>
          <a:solidFill>
            <a:schemeClr val="bg1"/>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a:defRPr/>
            </a:pPr>
            <a:r>
              <a:rPr lang="en-US" sz="2309" dirty="0">
                <a:solidFill>
                  <a:prstClr val="black"/>
                </a:solidFill>
                <a:latin typeface="Comic Sans MS" panose="030F0702030302020204" pitchFamily="66" charset="0"/>
              </a:rPr>
              <a:t>Expectations of romantic relationships</a:t>
            </a:r>
          </a:p>
        </p:txBody>
      </p:sp>
      <p:sp>
        <p:nvSpPr>
          <p:cNvPr id="32" name="Rounded Rectangle 31"/>
          <p:cNvSpPr/>
          <p:nvPr/>
        </p:nvSpPr>
        <p:spPr>
          <a:xfrm>
            <a:off x="14409197" y="2668457"/>
            <a:ext cx="2384644" cy="1662335"/>
          </a:xfrm>
          <a:prstGeom prst="roundRect">
            <a:avLst/>
          </a:prstGeom>
          <a:solidFill>
            <a:schemeClr val="bg1"/>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a:defRPr/>
            </a:pPr>
            <a:r>
              <a:rPr lang="en-US" sz="2309" dirty="0">
                <a:solidFill>
                  <a:prstClr val="black"/>
                </a:solidFill>
                <a:latin typeface="Comic Sans MS" panose="030F0702030302020204" pitchFamily="66" charset="0"/>
              </a:rPr>
              <a:t>What is consent?</a:t>
            </a:r>
          </a:p>
        </p:txBody>
      </p:sp>
      <p:sp>
        <p:nvSpPr>
          <p:cNvPr id="33" name="Rounded Rectangle 32"/>
          <p:cNvSpPr/>
          <p:nvPr/>
        </p:nvSpPr>
        <p:spPr>
          <a:xfrm>
            <a:off x="17313823" y="2647130"/>
            <a:ext cx="2384644" cy="1662335"/>
          </a:xfrm>
          <a:prstGeom prst="roundRect">
            <a:avLst/>
          </a:prstGeom>
          <a:solidFill>
            <a:schemeClr val="bg1"/>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a:defRPr/>
            </a:pPr>
            <a:r>
              <a:rPr lang="en-US" sz="2309" dirty="0">
                <a:solidFill>
                  <a:prstClr val="black"/>
                </a:solidFill>
                <a:latin typeface="Comic Sans MS" panose="030F0702030302020204" pitchFamily="66" charset="0"/>
              </a:rPr>
              <a:t>Review</a:t>
            </a:r>
          </a:p>
        </p:txBody>
      </p:sp>
      <p:sp>
        <p:nvSpPr>
          <p:cNvPr id="34" name="Content Placeholder 2"/>
          <p:cNvSpPr txBox="1">
            <a:spLocks/>
          </p:cNvSpPr>
          <p:nvPr/>
        </p:nvSpPr>
        <p:spPr>
          <a:xfrm>
            <a:off x="1699122" y="5213520"/>
            <a:ext cx="11172328" cy="5913763"/>
          </a:xfrm>
          <a:prstGeom prst="rect">
            <a:avLst/>
          </a:prstGeom>
          <a:ln>
            <a:solidFill>
              <a:srgbClr val="E74519"/>
            </a:solidFill>
          </a:ln>
        </p:spPr>
        <p:txBody>
          <a:bodyPr vert="horz" lIns="91440" tIns="45721" rIns="91440" bIns="4572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914411">
              <a:lnSpc>
                <a:spcPct val="110000"/>
              </a:lnSpc>
              <a:spcBef>
                <a:spcPts val="1001"/>
              </a:spcBef>
              <a:buNone/>
              <a:defRPr/>
            </a:pPr>
            <a:r>
              <a:rPr lang="en-US" sz="3600" b="1" dirty="0">
                <a:solidFill>
                  <a:prstClr val="black"/>
                </a:solidFill>
                <a:latin typeface="Comic Sans MS"/>
              </a:rPr>
              <a:t>Today we will look at:</a:t>
            </a:r>
          </a:p>
          <a:p>
            <a:pPr marL="0" indent="0" defTabSz="914411">
              <a:lnSpc>
                <a:spcPct val="110000"/>
              </a:lnSpc>
              <a:spcBef>
                <a:spcPts val="1001"/>
              </a:spcBef>
              <a:buNone/>
              <a:defRPr/>
            </a:pPr>
            <a:endParaRPr lang="en-US" sz="3600" b="1" dirty="0">
              <a:solidFill>
                <a:prstClr val="black"/>
              </a:solidFill>
              <a:latin typeface="Comic Sans MS"/>
            </a:endParaRPr>
          </a:p>
          <a:p>
            <a:pPr marL="0" indent="0" defTabSz="914411">
              <a:lnSpc>
                <a:spcPct val="110000"/>
              </a:lnSpc>
              <a:spcBef>
                <a:spcPts val="1001"/>
              </a:spcBef>
              <a:buNone/>
              <a:defRPr/>
            </a:pPr>
            <a:r>
              <a:rPr lang="en-US" sz="3600" b="1" dirty="0">
                <a:solidFill>
                  <a:prstClr val="black"/>
                </a:solidFill>
                <a:latin typeface="Comic Sans MS"/>
              </a:rPr>
              <a:t>What is an unhealthy relationship?</a:t>
            </a:r>
          </a:p>
          <a:p>
            <a:pPr marL="0" indent="0" defTabSz="914411">
              <a:lnSpc>
                <a:spcPct val="110000"/>
              </a:lnSpc>
              <a:spcBef>
                <a:spcPts val="1001"/>
              </a:spcBef>
              <a:buNone/>
              <a:defRPr/>
            </a:pPr>
            <a:endParaRPr lang="en-US" sz="3600" b="1" dirty="0">
              <a:solidFill>
                <a:prstClr val="black"/>
              </a:solidFill>
              <a:latin typeface="Comic Sans MS"/>
            </a:endParaRPr>
          </a:p>
          <a:p>
            <a:pPr marL="0" indent="0" defTabSz="914411">
              <a:lnSpc>
                <a:spcPct val="110000"/>
              </a:lnSpc>
              <a:spcBef>
                <a:spcPts val="1001"/>
              </a:spcBef>
              <a:buNone/>
              <a:defRPr/>
            </a:pPr>
            <a:r>
              <a:rPr lang="en-US" sz="3600" b="1" dirty="0">
                <a:solidFill>
                  <a:prstClr val="black"/>
                </a:solidFill>
                <a:latin typeface="Comic Sans MS"/>
              </a:rPr>
              <a:t>This includes:</a:t>
            </a:r>
          </a:p>
          <a:p>
            <a:pPr marL="0" indent="0" defTabSz="914411">
              <a:lnSpc>
                <a:spcPct val="110000"/>
              </a:lnSpc>
              <a:spcBef>
                <a:spcPts val="1001"/>
              </a:spcBef>
              <a:buNone/>
              <a:defRPr/>
            </a:pPr>
            <a:endParaRPr lang="en-US" sz="3600" b="1" dirty="0">
              <a:solidFill>
                <a:prstClr val="black"/>
              </a:solidFill>
              <a:latin typeface="Comic Sans MS"/>
            </a:endParaRPr>
          </a:p>
          <a:p>
            <a:pPr defTabSz="914411">
              <a:lnSpc>
                <a:spcPct val="110000"/>
              </a:lnSpc>
              <a:spcBef>
                <a:spcPts val="1001"/>
              </a:spcBef>
              <a:buFontTx/>
              <a:buChar char="-"/>
              <a:defRPr/>
            </a:pPr>
            <a:r>
              <a:rPr lang="en-US" sz="3600" b="1" dirty="0">
                <a:solidFill>
                  <a:prstClr val="black"/>
                </a:solidFill>
                <a:latin typeface="Comic Sans MS"/>
              </a:rPr>
              <a:t>Characteristics of an unhealthy relationship</a:t>
            </a:r>
          </a:p>
          <a:p>
            <a:pPr defTabSz="914411">
              <a:lnSpc>
                <a:spcPct val="110000"/>
              </a:lnSpc>
              <a:spcBef>
                <a:spcPts val="1001"/>
              </a:spcBef>
              <a:buFontTx/>
              <a:buChar char="-"/>
              <a:defRPr/>
            </a:pPr>
            <a:r>
              <a:rPr lang="en-US" sz="3600" b="1" dirty="0">
                <a:solidFill>
                  <a:prstClr val="black"/>
                </a:solidFill>
                <a:latin typeface="Comic Sans MS"/>
              </a:rPr>
              <a:t>How unhealthy relationships can be abusive</a:t>
            </a:r>
          </a:p>
        </p:txBody>
      </p:sp>
    </p:spTree>
    <p:extLst>
      <p:ext uri="{BB962C8B-B14F-4D97-AF65-F5344CB8AC3E}">
        <p14:creationId xmlns:p14="http://schemas.microsoft.com/office/powerpoint/2010/main" val="35786729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823" y="1997073"/>
            <a:ext cx="9313200" cy="9313200"/>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9" name="Title 1"/>
          <p:cNvSpPr>
            <a:spLocks noGrp="1"/>
          </p:cNvSpPr>
          <p:nvPr>
            <p:ph type="title"/>
          </p:nvPr>
        </p:nvSpPr>
        <p:spPr>
          <a:xfrm>
            <a:off x="621632" y="671510"/>
            <a:ext cx="11878690" cy="1325563"/>
          </a:xfrm>
        </p:spPr>
        <p:txBody>
          <a:bodyPr>
            <a:normAutofit/>
          </a:bodyPr>
          <a:lstStyle/>
          <a:p>
            <a:r>
              <a:rPr lang="en-GB" sz="8000" dirty="0"/>
              <a:t>What is our starting point?</a:t>
            </a:r>
          </a:p>
        </p:txBody>
      </p:sp>
      <p:sp>
        <p:nvSpPr>
          <p:cNvPr id="20" name="Content Placeholder 2"/>
          <p:cNvSpPr>
            <a:spLocks noGrp="1"/>
          </p:cNvSpPr>
          <p:nvPr>
            <p:ph idx="1"/>
          </p:nvPr>
        </p:nvSpPr>
        <p:spPr>
          <a:xfrm>
            <a:off x="634304" y="3566443"/>
            <a:ext cx="19049352" cy="6714363"/>
          </a:xfrm>
        </p:spPr>
        <p:txBody>
          <a:bodyPr>
            <a:normAutofit/>
          </a:bodyPr>
          <a:lstStyle/>
          <a:p>
            <a:pPr marL="0" indent="0">
              <a:buNone/>
            </a:pPr>
            <a:r>
              <a:rPr lang="en-US" dirty="0"/>
              <a:t>In your books complete the following sentence</a:t>
            </a:r>
          </a:p>
          <a:p>
            <a:pPr marL="0" indent="0">
              <a:buNone/>
            </a:pPr>
            <a:endParaRPr lang="en-US" dirty="0"/>
          </a:p>
          <a:p>
            <a:pPr marL="0" indent="0">
              <a:buNone/>
            </a:pPr>
            <a:r>
              <a:rPr lang="en-US" dirty="0"/>
              <a:t>At the beginning of the lesson I think a sign of an healthy relationship is…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823" y="1997073"/>
            <a:ext cx="9313200" cy="9313200"/>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9" name="Title 1"/>
          <p:cNvSpPr>
            <a:spLocks noGrp="1"/>
          </p:cNvSpPr>
          <p:nvPr>
            <p:ph type="title"/>
          </p:nvPr>
        </p:nvSpPr>
        <p:spPr>
          <a:xfrm>
            <a:off x="621632" y="671510"/>
            <a:ext cx="11878690" cy="1325563"/>
          </a:xfrm>
        </p:spPr>
        <p:txBody>
          <a:bodyPr>
            <a:normAutofit/>
          </a:bodyPr>
          <a:lstStyle/>
          <a:p>
            <a:r>
              <a:rPr lang="en-GB" sz="8000" dirty="0"/>
              <a:t>Recap on relationships</a:t>
            </a:r>
          </a:p>
        </p:txBody>
      </p:sp>
      <p:sp>
        <p:nvSpPr>
          <p:cNvPr id="7" name="Content Placeholder 2"/>
          <p:cNvSpPr>
            <a:spLocks noGrp="1"/>
          </p:cNvSpPr>
          <p:nvPr>
            <p:ph idx="1"/>
          </p:nvPr>
        </p:nvSpPr>
        <p:spPr>
          <a:xfrm>
            <a:off x="907034" y="2486323"/>
            <a:ext cx="9294336" cy="7993972"/>
          </a:xfrm>
        </p:spPr>
        <p:txBody>
          <a:bodyPr>
            <a:normAutofit/>
          </a:bodyPr>
          <a:lstStyle/>
          <a:p>
            <a:pPr marL="0" indent="0">
              <a:buNone/>
            </a:pPr>
            <a:r>
              <a:rPr lang="en-US" dirty="0"/>
              <a:t>There are many different types of relationships:</a:t>
            </a:r>
          </a:p>
          <a:p>
            <a:pPr marL="0" indent="0">
              <a:buNone/>
            </a:pPr>
            <a:endParaRPr lang="en-US" dirty="0"/>
          </a:p>
          <a:p>
            <a:pPr>
              <a:buFontTx/>
              <a:buChar char="-"/>
            </a:pPr>
            <a:r>
              <a:rPr lang="en-US" dirty="0"/>
              <a:t>Friendships</a:t>
            </a:r>
          </a:p>
          <a:p>
            <a:pPr>
              <a:buFontTx/>
              <a:buChar char="-"/>
            </a:pPr>
            <a:r>
              <a:rPr lang="en-US" dirty="0"/>
              <a:t>Romantic relationships</a:t>
            </a:r>
          </a:p>
          <a:p>
            <a:pPr>
              <a:buFontTx/>
              <a:buChar char="-"/>
            </a:pPr>
            <a:r>
              <a:rPr lang="en-US" dirty="0"/>
              <a:t>Family relationships</a:t>
            </a:r>
          </a:p>
          <a:p>
            <a:pPr>
              <a:buFontTx/>
              <a:buChar char="-"/>
            </a:pPr>
            <a:r>
              <a:rPr lang="en-US" dirty="0"/>
              <a:t>Community relationships (with people who are key community members)</a:t>
            </a:r>
          </a:p>
        </p:txBody>
      </p:sp>
      <p:pic>
        <p:nvPicPr>
          <p:cNvPr id="9" name="Picture 8"/>
          <p:cNvPicPr>
            <a:picLocks noChangeAspect="1"/>
          </p:cNvPicPr>
          <p:nvPr/>
        </p:nvPicPr>
        <p:blipFill>
          <a:blip r:embed="rId4"/>
          <a:stretch>
            <a:fillRect/>
          </a:stretch>
        </p:blipFill>
        <p:spPr>
          <a:xfrm>
            <a:off x="10957542" y="3186877"/>
            <a:ext cx="4379449" cy="3280359"/>
          </a:xfrm>
          <a:prstGeom prst="rect">
            <a:avLst/>
          </a:prstGeom>
        </p:spPr>
      </p:pic>
      <p:pic>
        <p:nvPicPr>
          <p:cNvPr id="11" name="Picture 10"/>
          <p:cNvPicPr>
            <a:picLocks noChangeAspect="1"/>
          </p:cNvPicPr>
          <p:nvPr/>
        </p:nvPicPr>
        <p:blipFill>
          <a:blip r:embed="rId5"/>
          <a:stretch>
            <a:fillRect/>
          </a:stretch>
        </p:blipFill>
        <p:spPr>
          <a:xfrm>
            <a:off x="14858187" y="5879084"/>
            <a:ext cx="4460597" cy="2780020"/>
          </a:xfrm>
          <a:prstGeom prst="rect">
            <a:avLst/>
          </a:prstGeom>
        </p:spPr>
      </p:pic>
      <p:pic>
        <p:nvPicPr>
          <p:cNvPr id="12" name="Picture 11"/>
          <p:cNvPicPr>
            <a:picLocks noChangeAspect="1"/>
          </p:cNvPicPr>
          <p:nvPr/>
        </p:nvPicPr>
        <p:blipFill>
          <a:blip r:embed="rId6"/>
          <a:stretch>
            <a:fillRect/>
          </a:stretch>
        </p:blipFill>
        <p:spPr>
          <a:xfrm>
            <a:off x="11017752" y="7722313"/>
            <a:ext cx="4319240" cy="2874258"/>
          </a:xfrm>
          <a:prstGeom prst="rect">
            <a:avLst/>
          </a:prstGeom>
        </p:spPr>
      </p:pic>
    </p:spTree>
    <p:extLst>
      <p:ext uri="{BB962C8B-B14F-4D97-AF65-F5344CB8AC3E}">
        <p14:creationId xmlns:p14="http://schemas.microsoft.com/office/powerpoint/2010/main" val="211534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823" y="1997073"/>
            <a:ext cx="9313200" cy="9313200"/>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9" name="Title 1"/>
          <p:cNvSpPr>
            <a:spLocks noGrp="1"/>
          </p:cNvSpPr>
          <p:nvPr>
            <p:ph type="title"/>
          </p:nvPr>
        </p:nvSpPr>
        <p:spPr>
          <a:xfrm>
            <a:off x="621632" y="671510"/>
            <a:ext cx="11878690" cy="1325563"/>
          </a:xfrm>
        </p:spPr>
        <p:txBody>
          <a:bodyPr>
            <a:normAutofit/>
          </a:bodyPr>
          <a:lstStyle/>
          <a:p>
            <a:r>
              <a:rPr lang="en-GB" sz="8000" dirty="0"/>
              <a:t>Recap on relationships</a:t>
            </a:r>
          </a:p>
        </p:txBody>
      </p:sp>
      <p:sp>
        <p:nvSpPr>
          <p:cNvPr id="7" name="Content Placeholder 2"/>
          <p:cNvSpPr>
            <a:spLocks noGrp="1"/>
          </p:cNvSpPr>
          <p:nvPr>
            <p:ph idx="1"/>
          </p:nvPr>
        </p:nvSpPr>
        <p:spPr>
          <a:xfrm>
            <a:off x="907034" y="2486323"/>
            <a:ext cx="9294336" cy="7993972"/>
          </a:xfrm>
        </p:spPr>
        <p:txBody>
          <a:bodyPr>
            <a:normAutofit/>
          </a:bodyPr>
          <a:lstStyle/>
          <a:p>
            <a:pPr marL="0" indent="0">
              <a:buNone/>
            </a:pPr>
            <a:r>
              <a:rPr lang="en-US" dirty="0"/>
              <a:t>All types of relationships are important elements of life.</a:t>
            </a:r>
          </a:p>
          <a:p>
            <a:pPr marL="0" indent="0">
              <a:buNone/>
            </a:pPr>
            <a:endParaRPr lang="en-US" dirty="0"/>
          </a:p>
          <a:p>
            <a:pPr marL="0" indent="0">
              <a:buNone/>
            </a:pPr>
            <a:r>
              <a:rPr lang="en-US" dirty="0"/>
              <a:t>Relationships can have the following impact on you:</a:t>
            </a:r>
          </a:p>
          <a:p>
            <a:pPr>
              <a:buFontTx/>
              <a:buChar char="-"/>
            </a:pPr>
            <a:r>
              <a:rPr lang="en-US" dirty="0"/>
              <a:t>Can make you happy</a:t>
            </a:r>
          </a:p>
          <a:p>
            <a:pPr>
              <a:buFontTx/>
              <a:buChar char="-"/>
            </a:pPr>
            <a:r>
              <a:rPr lang="en-US" dirty="0"/>
              <a:t>Can make physically healthier</a:t>
            </a:r>
          </a:p>
          <a:p>
            <a:pPr>
              <a:buFontTx/>
              <a:buChar char="-"/>
            </a:pPr>
            <a:r>
              <a:rPr lang="en-US" dirty="0"/>
              <a:t>Leads to fewer mental health issues</a:t>
            </a:r>
          </a:p>
          <a:p>
            <a:pPr marL="0" indent="0">
              <a:buNone/>
            </a:pPr>
            <a:endParaRPr lang="en-US" dirty="0"/>
          </a:p>
        </p:txBody>
      </p:sp>
      <p:pic>
        <p:nvPicPr>
          <p:cNvPr id="9" name="Picture 8"/>
          <p:cNvPicPr>
            <a:picLocks noChangeAspect="1"/>
          </p:cNvPicPr>
          <p:nvPr/>
        </p:nvPicPr>
        <p:blipFill>
          <a:blip r:embed="rId4"/>
          <a:stretch>
            <a:fillRect/>
          </a:stretch>
        </p:blipFill>
        <p:spPr>
          <a:xfrm>
            <a:off x="10957542" y="3186877"/>
            <a:ext cx="4379449" cy="3280359"/>
          </a:xfrm>
          <a:prstGeom prst="rect">
            <a:avLst/>
          </a:prstGeom>
        </p:spPr>
      </p:pic>
      <p:pic>
        <p:nvPicPr>
          <p:cNvPr id="11" name="Picture 10"/>
          <p:cNvPicPr>
            <a:picLocks noChangeAspect="1"/>
          </p:cNvPicPr>
          <p:nvPr/>
        </p:nvPicPr>
        <p:blipFill>
          <a:blip r:embed="rId5"/>
          <a:stretch>
            <a:fillRect/>
          </a:stretch>
        </p:blipFill>
        <p:spPr>
          <a:xfrm>
            <a:off x="14858187" y="5879084"/>
            <a:ext cx="4460597" cy="2780020"/>
          </a:xfrm>
          <a:prstGeom prst="rect">
            <a:avLst/>
          </a:prstGeom>
        </p:spPr>
      </p:pic>
      <p:pic>
        <p:nvPicPr>
          <p:cNvPr id="12" name="Picture 11"/>
          <p:cNvPicPr>
            <a:picLocks noChangeAspect="1"/>
          </p:cNvPicPr>
          <p:nvPr/>
        </p:nvPicPr>
        <p:blipFill>
          <a:blip r:embed="rId6"/>
          <a:stretch>
            <a:fillRect/>
          </a:stretch>
        </p:blipFill>
        <p:spPr>
          <a:xfrm>
            <a:off x="11017752" y="7722313"/>
            <a:ext cx="4319240" cy="2874258"/>
          </a:xfrm>
          <a:prstGeom prst="rect">
            <a:avLst/>
          </a:prstGeom>
        </p:spPr>
      </p:pic>
    </p:spTree>
    <p:extLst>
      <p:ext uri="{BB962C8B-B14F-4D97-AF65-F5344CB8AC3E}">
        <p14:creationId xmlns:p14="http://schemas.microsoft.com/office/powerpoint/2010/main" val="231315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823" y="1997073"/>
            <a:ext cx="9313200" cy="9313200"/>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9" name="Title 1"/>
          <p:cNvSpPr>
            <a:spLocks noGrp="1"/>
          </p:cNvSpPr>
          <p:nvPr>
            <p:ph type="title"/>
          </p:nvPr>
        </p:nvSpPr>
        <p:spPr>
          <a:xfrm>
            <a:off x="621632" y="671510"/>
            <a:ext cx="11878690" cy="1325563"/>
          </a:xfrm>
        </p:spPr>
        <p:txBody>
          <a:bodyPr>
            <a:normAutofit/>
          </a:bodyPr>
          <a:lstStyle/>
          <a:p>
            <a:r>
              <a:rPr lang="en-GB" sz="8000" dirty="0"/>
              <a:t>Recap on relationships</a:t>
            </a:r>
          </a:p>
        </p:txBody>
      </p:sp>
      <p:sp>
        <p:nvSpPr>
          <p:cNvPr id="7" name="Content Placeholder 2"/>
          <p:cNvSpPr>
            <a:spLocks noGrp="1"/>
          </p:cNvSpPr>
          <p:nvPr>
            <p:ph idx="1"/>
          </p:nvPr>
        </p:nvSpPr>
        <p:spPr>
          <a:xfrm>
            <a:off x="907034" y="2486323"/>
            <a:ext cx="9294336" cy="7993972"/>
          </a:xfrm>
        </p:spPr>
        <p:txBody>
          <a:bodyPr>
            <a:normAutofit/>
          </a:bodyPr>
          <a:lstStyle/>
          <a:p>
            <a:pPr marL="0" indent="0">
              <a:buNone/>
            </a:pPr>
            <a:r>
              <a:rPr lang="en-US" dirty="0"/>
              <a:t>Last lesson we focused on principles of a healthy relationship.</a:t>
            </a:r>
          </a:p>
          <a:p>
            <a:pPr marL="0" indent="0">
              <a:buNone/>
            </a:pPr>
            <a:endParaRPr lang="en-US" dirty="0"/>
          </a:p>
          <a:p>
            <a:pPr marL="0" indent="0">
              <a:buNone/>
            </a:pPr>
            <a:r>
              <a:rPr lang="en-US" dirty="0"/>
              <a:t>There were 3 main principles:</a:t>
            </a:r>
          </a:p>
          <a:p>
            <a:pPr marL="914400" indent="-914400">
              <a:buAutoNum type="arabicPeriod"/>
            </a:pPr>
            <a:r>
              <a:rPr lang="en-US" dirty="0"/>
              <a:t>Respect</a:t>
            </a:r>
          </a:p>
          <a:p>
            <a:pPr marL="914400" indent="-914400">
              <a:buAutoNum type="arabicPeriod"/>
            </a:pPr>
            <a:r>
              <a:rPr lang="en-US" dirty="0"/>
              <a:t>Equity</a:t>
            </a:r>
          </a:p>
          <a:p>
            <a:pPr marL="914400" indent="-914400">
              <a:buAutoNum type="arabicPeriod"/>
            </a:pPr>
            <a:r>
              <a:rPr lang="en-US" dirty="0"/>
              <a:t>Communication</a:t>
            </a:r>
          </a:p>
          <a:p>
            <a:pPr marL="914400" indent="-914400">
              <a:buAutoNum type="arabicPeriod"/>
            </a:pPr>
            <a:endParaRPr lang="en-US" dirty="0"/>
          </a:p>
          <a:p>
            <a:pPr marL="0" indent="0">
              <a:buNone/>
            </a:pPr>
            <a:r>
              <a:rPr lang="en-US" b="1" dirty="0"/>
              <a:t>Turn and Talk </a:t>
            </a:r>
            <a:r>
              <a:rPr lang="en-US" dirty="0"/>
              <a:t>– can you describe what each principle means?</a:t>
            </a:r>
          </a:p>
          <a:p>
            <a:pPr marL="0" indent="0">
              <a:buNone/>
            </a:pPr>
            <a:endParaRPr lang="en-US" dirty="0"/>
          </a:p>
        </p:txBody>
      </p:sp>
      <p:pic>
        <p:nvPicPr>
          <p:cNvPr id="9" name="Picture 8"/>
          <p:cNvPicPr>
            <a:picLocks noChangeAspect="1"/>
          </p:cNvPicPr>
          <p:nvPr/>
        </p:nvPicPr>
        <p:blipFill>
          <a:blip r:embed="rId4"/>
          <a:stretch>
            <a:fillRect/>
          </a:stretch>
        </p:blipFill>
        <p:spPr>
          <a:xfrm>
            <a:off x="10957542" y="3186877"/>
            <a:ext cx="4379449" cy="3280359"/>
          </a:xfrm>
          <a:prstGeom prst="rect">
            <a:avLst/>
          </a:prstGeom>
        </p:spPr>
      </p:pic>
      <p:pic>
        <p:nvPicPr>
          <p:cNvPr id="11" name="Picture 10"/>
          <p:cNvPicPr>
            <a:picLocks noChangeAspect="1"/>
          </p:cNvPicPr>
          <p:nvPr/>
        </p:nvPicPr>
        <p:blipFill>
          <a:blip r:embed="rId5"/>
          <a:stretch>
            <a:fillRect/>
          </a:stretch>
        </p:blipFill>
        <p:spPr>
          <a:xfrm>
            <a:off x="14858187" y="5879084"/>
            <a:ext cx="4460597" cy="2780020"/>
          </a:xfrm>
          <a:prstGeom prst="rect">
            <a:avLst/>
          </a:prstGeom>
        </p:spPr>
      </p:pic>
      <p:pic>
        <p:nvPicPr>
          <p:cNvPr id="12" name="Picture 11"/>
          <p:cNvPicPr>
            <a:picLocks noChangeAspect="1"/>
          </p:cNvPicPr>
          <p:nvPr/>
        </p:nvPicPr>
        <p:blipFill>
          <a:blip r:embed="rId6"/>
          <a:stretch>
            <a:fillRect/>
          </a:stretch>
        </p:blipFill>
        <p:spPr>
          <a:xfrm>
            <a:off x="11017752" y="7722313"/>
            <a:ext cx="4319240" cy="2874258"/>
          </a:xfrm>
          <a:prstGeom prst="rect">
            <a:avLst/>
          </a:prstGeom>
        </p:spPr>
      </p:pic>
    </p:spTree>
    <p:extLst>
      <p:ext uri="{BB962C8B-B14F-4D97-AF65-F5344CB8AC3E}">
        <p14:creationId xmlns:p14="http://schemas.microsoft.com/office/powerpoint/2010/main" val="1287306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823" y="1997073"/>
            <a:ext cx="9313200" cy="9313200"/>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9" name="Title 1"/>
          <p:cNvSpPr>
            <a:spLocks noGrp="1"/>
          </p:cNvSpPr>
          <p:nvPr>
            <p:ph type="title"/>
          </p:nvPr>
        </p:nvSpPr>
        <p:spPr>
          <a:xfrm>
            <a:off x="621632" y="671510"/>
            <a:ext cx="11878690" cy="1325563"/>
          </a:xfrm>
        </p:spPr>
        <p:txBody>
          <a:bodyPr>
            <a:normAutofit fontScale="90000"/>
          </a:bodyPr>
          <a:lstStyle/>
          <a:p>
            <a:r>
              <a:rPr lang="en-GB" sz="8000" dirty="0"/>
              <a:t>What makes a relationship unhealthy?</a:t>
            </a:r>
          </a:p>
        </p:txBody>
      </p:sp>
      <p:sp>
        <p:nvSpPr>
          <p:cNvPr id="7" name="Content Placeholder 2"/>
          <p:cNvSpPr>
            <a:spLocks noGrp="1"/>
          </p:cNvSpPr>
          <p:nvPr>
            <p:ph idx="1"/>
          </p:nvPr>
        </p:nvSpPr>
        <p:spPr>
          <a:xfrm>
            <a:off x="621631" y="2941638"/>
            <a:ext cx="18762609" cy="7993972"/>
          </a:xfrm>
        </p:spPr>
        <p:txBody>
          <a:bodyPr>
            <a:normAutofit/>
          </a:bodyPr>
          <a:lstStyle/>
          <a:p>
            <a:pPr marL="0" indent="0">
              <a:buNone/>
            </a:pPr>
            <a:r>
              <a:rPr lang="en-US" b="1" dirty="0"/>
              <a:t>Think </a:t>
            </a:r>
            <a:r>
              <a:rPr lang="en-US" dirty="0"/>
              <a:t>– in your books make a list of things that would make a relationship unhealthy</a:t>
            </a:r>
          </a:p>
          <a:p>
            <a:pPr marL="0" indent="0">
              <a:buNone/>
            </a:pPr>
            <a:endParaRPr lang="en-US" b="1" dirty="0"/>
          </a:p>
          <a:p>
            <a:pPr marL="0" indent="0">
              <a:buNone/>
            </a:pPr>
            <a:r>
              <a:rPr lang="en-US" b="1" dirty="0"/>
              <a:t>Pair</a:t>
            </a:r>
            <a:r>
              <a:rPr lang="en-US" dirty="0"/>
              <a:t> – with a partner discuss your ideas. You must decide on </a:t>
            </a:r>
            <a:r>
              <a:rPr lang="en-US" b="1" dirty="0"/>
              <a:t>3 </a:t>
            </a:r>
            <a:r>
              <a:rPr lang="en-US" dirty="0"/>
              <a:t>things that make a relationship unhealthy</a:t>
            </a:r>
          </a:p>
          <a:p>
            <a:pPr marL="0" indent="0">
              <a:buNone/>
            </a:pPr>
            <a:endParaRPr lang="en-US" b="1" dirty="0"/>
          </a:p>
          <a:p>
            <a:pPr marL="0" indent="0">
              <a:buNone/>
            </a:pPr>
            <a:r>
              <a:rPr lang="en-US" b="1" dirty="0"/>
              <a:t>Share</a:t>
            </a:r>
            <a:r>
              <a:rPr lang="en-US" dirty="0"/>
              <a:t> – be ready to share your ideas with the class</a:t>
            </a:r>
            <a:endParaRPr lang="en-US" b="1" dirty="0"/>
          </a:p>
          <a:p>
            <a:pPr marL="0" indent="0">
              <a:buNone/>
            </a:pPr>
            <a:endParaRPr lang="en-US" dirty="0"/>
          </a:p>
        </p:txBody>
      </p:sp>
    </p:spTree>
    <p:extLst>
      <p:ext uri="{BB962C8B-B14F-4D97-AF65-F5344CB8AC3E}">
        <p14:creationId xmlns:p14="http://schemas.microsoft.com/office/powerpoint/2010/main" val="4139455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PKAT">
      <a:dk1>
        <a:srgbClr val="2A2C65"/>
      </a:dk1>
      <a:lt1>
        <a:srgbClr val="FFFFFF"/>
      </a:lt1>
      <a:dk2>
        <a:srgbClr val="44546A"/>
      </a:dk2>
      <a:lt2>
        <a:srgbClr val="E7E6E6"/>
      </a:lt2>
      <a:accent1>
        <a:srgbClr val="00592A"/>
      </a:accent1>
      <a:accent2>
        <a:srgbClr val="E1791D"/>
      </a:accent2>
      <a:accent3>
        <a:srgbClr val="A31A6D"/>
      </a:accent3>
      <a:accent4>
        <a:srgbClr val="C0162C"/>
      </a:accent4>
      <a:accent5>
        <a:srgbClr val="E1791D"/>
      </a:accent5>
      <a:accent6>
        <a:srgbClr val="70AD47"/>
      </a:accent6>
      <a:hlink>
        <a:srgbClr val="2A2B65"/>
      </a:hlink>
      <a:folHlink>
        <a:srgbClr val="A31A6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 Pupils, Parents and Visitors" id="{E76A054A-A0A8-4045-97AD-971116C46DE3}" vid="{D137112F-9E5D-4757-9DD1-5ADB193BE195}"/>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cf23988f-c488-42c3-82cd-5944801df941">
      <Terms xmlns="http://schemas.microsoft.com/office/infopath/2007/PartnerControls"/>
    </lcf76f155ced4ddcb4097134ff3c332f>
    <TaxCatchAll xmlns="aa278816-03e4-4886-8c06-bbee340b154a"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FE6D389AE74CA48BAB789FD3B0EF217" ma:contentTypeVersion="16" ma:contentTypeDescription="Create a new document." ma:contentTypeScope="" ma:versionID="2b9209dc770627d82a86cd9544522ad1">
  <xsd:schema xmlns:xsd="http://www.w3.org/2001/XMLSchema" xmlns:xs="http://www.w3.org/2001/XMLSchema" xmlns:p="http://schemas.microsoft.com/office/2006/metadata/properties" xmlns:ns2="cf23988f-c488-42c3-82cd-5944801df941" xmlns:ns3="aa278816-03e4-4886-8c06-bbee340b154a" targetNamespace="http://schemas.microsoft.com/office/2006/metadata/properties" ma:root="true" ma:fieldsID="e07caf79529a4949acae1318ea4608a1" ns2:_="" ns3:_="">
    <xsd:import namespace="cf23988f-c488-42c3-82cd-5944801df941"/>
    <xsd:import namespace="aa278816-03e4-4886-8c06-bbee340b154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f23988f-c488-42c3-82cd-5944801df94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e51b7ed6-eb14-44a7-b4eb-66219415bb8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aa278816-03e4-4886-8c06-bbee340b154a"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1f768f7c-9ead-4887-a14a-401757815230}" ma:internalName="TaxCatchAll" ma:showField="CatchAllData" ma:web="aa278816-03e4-4886-8c06-bbee340b154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2D7F81D-E11B-4FAC-BEDD-7BD5D47E0398}">
  <ds:schemaRefs>
    <ds:schemaRef ds:uri="http://schemas.microsoft.com/sharepoint/v3/contenttype/forms"/>
  </ds:schemaRefs>
</ds:datastoreItem>
</file>

<file path=customXml/itemProps2.xml><?xml version="1.0" encoding="utf-8"?>
<ds:datastoreItem xmlns:ds="http://schemas.openxmlformats.org/officeDocument/2006/customXml" ds:itemID="{892F18CE-0664-4747-9A36-DB6272ADADB8}">
  <ds:schemaRefs>
    <ds:schemaRef ds:uri="http://purl.org/dc/terms/"/>
    <ds:schemaRef ds:uri="cf23988f-c488-42c3-82cd-5944801df941"/>
    <ds:schemaRef ds:uri="aa278816-03e4-4886-8c06-bbee340b154a"/>
    <ds:schemaRef ds:uri="http://purl.org/dc/dcmitype/"/>
    <ds:schemaRef ds:uri="http://purl.org/dc/elements/1.1/"/>
    <ds:schemaRef ds:uri="http://schemas.microsoft.com/office/2006/metadata/properties"/>
    <ds:schemaRef ds:uri="http://www.w3.org/XML/1998/namespace"/>
    <ds:schemaRef ds:uri="http://schemas.openxmlformats.org/package/2006/metadata/core-properties"/>
    <ds:schemaRef ds:uri="http://schemas.microsoft.com/office/2006/documentManagement/types"/>
    <ds:schemaRef ds:uri="http://schemas.microsoft.com/office/infopath/2007/PartnerControls"/>
  </ds:schemaRefs>
</ds:datastoreItem>
</file>

<file path=customXml/itemProps3.xml><?xml version="1.0" encoding="utf-8"?>
<ds:datastoreItem xmlns:ds="http://schemas.openxmlformats.org/officeDocument/2006/customXml" ds:itemID="{955426F0-862F-4E9B-A3B4-15963F4F7AC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f23988f-c488-42c3-82cd-5944801df941"/>
    <ds:schemaRef ds:uri="aa278816-03e4-4886-8c06-bbee340b154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PowerPoint - Pupils, Parents and Visitors</Template>
  <TotalTime>0</TotalTime>
  <Words>1567</Words>
  <Application>Microsoft Office PowerPoint</Application>
  <PresentationFormat>Custom</PresentationFormat>
  <Paragraphs>282</Paragraphs>
  <Slides>33</Slides>
  <Notes>0</Notes>
  <HiddenSlides>0</HiddenSlides>
  <MMClips>0</MMClips>
  <ScaleCrop>false</ScaleCrop>
  <HeadingPairs>
    <vt:vector size="6" baseType="variant">
      <vt:variant>
        <vt:lpstr>Fonts Used</vt:lpstr>
      </vt:variant>
      <vt:variant>
        <vt:i4>6</vt:i4>
      </vt:variant>
      <vt:variant>
        <vt:lpstr>Theme</vt:lpstr>
      </vt:variant>
      <vt:variant>
        <vt:i4>6</vt:i4>
      </vt:variant>
      <vt:variant>
        <vt:lpstr>Slide Titles</vt:lpstr>
      </vt:variant>
      <vt:variant>
        <vt:i4>33</vt:i4>
      </vt:variant>
    </vt:vector>
  </HeadingPairs>
  <TitlesOfParts>
    <vt:vector size="45" baseType="lpstr">
      <vt:lpstr>Arial</vt:lpstr>
      <vt:lpstr>Calibri</vt:lpstr>
      <vt:lpstr>Calibri Light</vt:lpstr>
      <vt:lpstr>Comic Sans MS</vt:lpstr>
      <vt:lpstr>Franklin Gothic Book</vt:lpstr>
      <vt:lpstr>Lato</vt:lpstr>
      <vt:lpstr>Office Theme</vt:lpstr>
      <vt:lpstr>1_Office Theme</vt:lpstr>
      <vt:lpstr>2_Office Theme</vt:lpstr>
      <vt:lpstr>3_Office Theme</vt:lpstr>
      <vt:lpstr>4_Office Theme</vt:lpstr>
      <vt:lpstr>5_Office Theme</vt:lpstr>
      <vt:lpstr>PowerPoint Presentation</vt:lpstr>
      <vt:lpstr>PowerPoint Presentation</vt:lpstr>
      <vt:lpstr>PowerPoint Presentation</vt:lpstr>
      <vt:lpstr>PowerPoint Presentation</vt:lpstr>
      <vt:lpstr>What is our starting point?</vt:lpstr>
      <vt:lpstr>Recap on relationships</vt:lpstr>
      <vt:lpstr>Recap on relationships</vt:lpstr>
      <vt:lpstr>Recap on relationships</vt:lpstr>
      <vt:lpstr>What makes a relationship unhealthy?</vt:lpstr>
      <vt:lpstr>Characteristics of an unhealthy relationship</vt:lpstr>
      <vt:lpstr>What do these characteristics look like and sound like?</vt:lpstr>
      <vt:lpstr>What do these characteristics look like and sound like?</vt:lpstr>
      <vt:lpstr>What do these characteristics look like and sound like?</vt:lpstr>
      <vt:lpstr>Hinge Questions – whiteboard activity</vt:lpstr>
      <vt:lpstr>Hinge Questions – whiteboard activity</vt:lpstr>
      <vt:lpstr>Hinge Questions – whiteboard activity</vt:lpstr>
      <vt:lpstr>Hinge Questions – whiteboard activity</vt:lpstr>
      <vt:lpstr>Hinge Questions – whiteboard activity</vt:lpstr>
      <vt:lpstr>Hinge Questions – whiteboard activity</vt:lpstr>
      <vt:lpstr>Hinge Questions – whiteboard activity</vt:lpstr>
      <vt:lpstr>Characteristics of an unhealthy relationship</vt:lpstr>
      <vt:lpstr>When unhealthy relationships become abusive</vt:lpstr>
      <vt:lpstr>Types of abuse</vt:lpstr>
      <vt:lpstr>Hinge Questions – whiteboard activity</vt:lpstr>
      <vt:lpstr>Hinge Questions – whiteboard activity</vt:lpstr>
      <vt:lpstr>Hinge Questions – whiteboard activity</vt:lpstr>
      <vt:lpstr>Hinge Questions – whiteboard activity</vt:lpstr>
      <vt:lpstr>Hinge Questions – whiteboard activity</vt:lpstr>
      <vt:lpstr>Hinge Questions – whiteboard activity</vt:lpstr>
      <vt:lpstr>Types of abuse</vt:lpstr>
      <vt:lpstr>Types of abuse</vt:lpstr>
      <vt:lpstr>Reflection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11</cp:revision>
  <dcterms:created xsi:type="dcterms:W3CDTF">2024-04-14T12:24:22Z</dcterms:created>
  <dcterms:modified xsi:type="dcterms:W3CDTF">2024-04-19T08:25:38Z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0x010100FFE6D389AE74CA48BAB789FD3B0EF217</vt:lpwstr>
  </property>
  <property fmtid="{D5CDD505-2E9C-101B-9397-08002B2CF9AE}" pid="3" name="_MarkAsFinal">
    <vt:bool>true</vt:bool>
  </property>
</Properties>
</file>