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8"/>
  </p:notesMasterIdLst>
  <p:handoutMasterIdLst>
    <p:handoutMasterId r:id="rId29"/>
  </p:handoutMasterIdLst>
  <p:sldIdLst>
    <p:sldId id="314" r:id="rId2"/>
    <p:sldId id="316" r:id="rId3"/>
    <p:sldId id="317" r:id="rId4"/>
    <p:sldId id="318" r:id="rId5"/>
    <p:sldId id="339" r:id="rId6"/>
    <p:sldId id="340" r:id="rId7"/>
    <p:sldId id="341" r:id="rId8"/>
    <p:sldId id="325" r:id="rId9"/>
    <p:sldId id="337" r:id="rId10"/>
    <p:sldId id="324" r:id="rId11"/>
    <p:sldId id="322" r:id="rId12"/>
    <p:sldId id="342" r:id="rId13"/>
    <p:sldId id="343" r:id="rId14"/>
    <p:sldId id="344" r:id="rId15"/>
    <p:sldId id="330" r:id="rId16"/>
    <p:sldId id="338" r:id="rId17"/>
    <p:sldId id="332" r:id="rId18"/>
    <p:sldId id="329" r:id="rId19"/>
    <p:sldId id="345" r:id="rId20"/>
    <p:sldId id="346" r:id="rId21"/>
    <p:sldId id="347" r:id="rId22"/>
    <p:sldId id="336" r:id="rId23"/>
    <p:sldId id="348" r:id="rId24"/>
    <p:sldId id="349" r:id="rId25"/>
    <p:sldId id="350" r:id="rId26"/>
    <p:sldId id="35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GShPGNfXB3nm3hlurlKoQ==" hashData="ZaoIpCaIE5j4JwsedfY1TpR7jSZqNJFtvU5aDioVjOUlR4X3IXXXV1S5WH1+V8+3nTvWL5c4ZUMGMwXhwA879Q=="/>
  <p:extLst>
    <p:ext uri="{521415D9-36F7-43E2-AB2F-B90AF26B5E84}">
      <p14:sectionLst xmlns:p14="http://schemas.microsoft.com/office/powerpoint/2010/main">
        <p14:section name="Weekly Topic" id="{37B6F2D7-73A4-4822-9ED4-686D9E4A7093}">
          <p14:sldIdLst>
            <p14:sldId id="314"/>
          </p14:sldIdLst>
        </p14:section>
        <p14:section name="Session 1" id="{5C823287-6C36-4CF0-BFEA-FDDAFF26BA05}">
          <p14:sldIdLst>
            <p14:sldId id="316"/>
            <p14:sldId id="317"/>
            <p14:sldId id="318"/>
            <p14:sldId id="339"/>
            <p14:sldId id="340"/>
            <p14:sldId id="341"/>
            <p14:sldId id="325"/>
          </p14:sldIdLst>
        </p14:section>
        <p14:section name="Session 2" id="{1F2A6068-BC6D-43FA-8E31-9FE8EDCD3C36}">
          <p14:sldIdLst>
            <p14:sldId id="337"/>
            <p14:sldId id="324"/>
            <p14:sldId id="322"/>
            <p14:sldId id="342"/>
            <p14:sldId id="343"/>
            <p14:sldId id="344"/>
            <p14:sldId id="330"/>
          </p14:sldIdLst>
        </p14:section>
        <p14:section name="Session 3" id="{D059AA34-F8CD-4253-922E-C615EC7107B5}">
          <p14:sldIdLst>
            <p14:sldId id="338"/>
            <p14:sldId id="332"/>
            <p14:sldId id="329"/>
            <p14:sldId id="345"/>
            <p14:sldId id="346"/>
            <p14:sldId id="347"/>
            <p14:sldId id="336"/>
            <p14:sldId id="348"/>
            <p14:sldId id="349"/>
            <p14:sldId id="350"/>
            <p14:sldId id="351"/>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7CB"/>
    <a:srgbClr val="A1A1A1"/>
    <a:srgbClr val="142A33"/>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446F3E-4A68-4C88-9442-6A8351BDB4CF}" v="21" dt="2024-04-07T17:07:41.2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9" d="100"/>
          <a:sy n="109" d="100"/>
        </p:scale>
        <p:origin x="612" y="108"/>
      </p:cViewPr>
      <p:guideLst>
        <p:guide orient="horz" pos="2137"/>
        <p:guide pos="3840"/>
      </p:guideLst>
    </p:cSldViewPr>
  </p:slideViewPr>
  <p:notesTextViewPr>
    <p:cViewPr>
      <p:scale>
        <a:sx n="1" d="1"/>
        <a:sy n="1" d="1"/>
      </p:scale>
      <p:origin x="0" y="0"/>
    </p:cViewPr>
  </p:notesTextViewPr>
  <p:notesViewPr>
    <p:cSldViewPr snapToGrid="0">
      <p:cViewPr varScale="1">
        <p:scale>
          <a:sx n="122" d="100"/>
          <a:sy n="122" d="100"/>
        </p:scale>
        <p:origin x="4148" y="1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E6993B-DCEE-2DF1-1C65-9B2B6083D2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1A94FAE-D609-75D3-D158-FDDACC77D1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681113-75B6-4D0F-91AC-3B422B1B7DCF}" type="datetimeFigureOut">
              <a:rPr lang="en-GB" smtClean="0"/>
              <a:t>10/04/2024</a:t>
            </a:fld>
            <a:endParaRPr lang="en-GB"/>
          </a:p>
        </p:txBody>
      </p:sp>
      <p:sp>
        <p:nvSpPr>
          <p:cNvPr id="4" name="Footer Placeholder 3">
            <a:extLst>
              <a:ext uri="{FF2B5EF4-FFF2-40B4-BE49-F238E27FC236}">
                <a16:creationId xmlns:a16="http://schemas.microsoft.com/office/drawing/2014/main" id="{21ED5D44-28F3-F3A1-F134-F738E3833A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AE17174-787F-84D5-D99D-DB3F306D65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13F32B-FFA1-43CC-84B4-EBD5F6D57F02}" type="slidenum">
              <a:rPr lang="en-GB" smtClean="0"/>
              <a:t>‹#›</a:t>
            </a:fld>
            <a:endParaRPr lang="en-GB"/>
          </a:p>
        </p:txBody>
      </p:sp>
    </p:spTree>
    <p:extLst>
      <p:ext uri="{BB962C8B-B14F-4D97-AF65-F5344CB8AC3E}">
        <p14:creationId xmlns:p14="http://schemas.microsoft.com/office/powerpoint/2010/main" val="2987133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21E123-5C5C-4082-BDF0-0DCEC6B4E83A}" type="datetimeFigureOut">
              <a:rPr lang="en-GB" smtClean="0"/>
              <a:t>10/04/2024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D6A70-63EA-426D-B8D5-D5B61176F004}" type="slidenum">
              <a:rPr lang="en-GB" smtClean="0"/>
              <a:t>‹#›</a:t>
            </a:fld>
            <a:endParaRPr lang="en-GB"/>
          </a:p>
        </p:txBody>
      </p:sp>
    </p:spTree>
    <p:extLst>
      <p:ext uri="{BB962C8B-B14F-4D97-AF65-F5344CB8AC3E}">
        <p14:creationId xmlns:p14="http://schemas.microsoft.com/office/powerpoint/2010/main" val="1041981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4</a:t>
            </a:fld>
            <a:endParaRPr lang="en-GB"/>
          </a:p>
        </p:txBody>
      </p:sp>
    </p:spTree>
    <p:extLst>
      <p:ext uri="{BB962C8B-B14F-4D97-AF65-F5344CB8AC3E}">
        <p14:creationId xmlns:p14="http://schemas.microsoft.com/office/powerpoint/2010/main" val="196372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19</a:t>
            </a:fld>
            <a:endParaRPr lang="en-GB"/>
          </a:p>
        </p:txBody>
      </p:sp>
    </p:spTree>
    <p:extLst>
      <p:ext uri="{BB962C8B-B14F-4D97-AF65-F5344CB8AC3E}">
        <p14:creationId xmlns:p14="http://schemas.microsoft.com/office/powerpoint/2010/main" val="3193931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20</a:t>
            </a:fld>
            <a:endParaRPr lang="en-GB"/>
          </a:p>
        </p:txBody>
      </p:sp>
    </p:spTree>
    <p:extLst>
      <p:ext uri="{BB962C8B-B14F-4D97-AF65-F5344CB8AC3E}">
        <p14:creationId xmlns:p14="http://schemas.microsoft.com/office/powerpoint/2010/main" val="54891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21</a:t>
            </a:fld>
            <a:endParaRPr lang="en-GB"/>
          </a:p>
        </p:txBody>
      </p:sp>
    </p:spTree>
    <p:extLst>
      <p:ext uri="{BB962C8B-B14F-4D97-AF65-F5344CB8AC3E}">
        <p14:creationId xmlns:p14="http://schemas.microsoft.com/office/powerpoint/2010/main" val="3220635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answers when student disagree with the answers</a:t>
            </a:r>
          </a:p>
          <a:p>
            <a:endParaRPr lang="en-GB" dirty="0"/>
          </a:p>
        </p:txBody>
      </p:sp>
      <p:sp>
        <p:nvSpPr>
          <p:cNvPr id="4" name="Slide Number Placeholder 3"/>
          <p:cNvSpPr>
            <a:spLocks noGrp="1"/>
          </p:cNvSpPr>
          <p:nvPr>
            <p:ph type="sldNum" sz="quarter" idx="5"/>
          </p:nvPr>
        </p:nvSpPr>
        <p:spPr/>
        <p:txBody>
          <a:bodyPr/>
          <a:lstStyle/>
          <a:p>
            <a:fld id="{0F3D6A70-63EA-426D-B8D5-D5B61176F004}" type="slidenum">
              <a:rPr lang="en-GB" smtClean="0"/>
              <a:t>22</a:t>
            </a:fld>
            <a:endParaRPr lang="en-GB"/>
          </a:p>
        </p:txBody>
      </p:sp>
    </p:spTree>
    <p:extLst>
      <p:ext uri="{BB962C8B-B14F-4D97-AF65-F5344CB8AC3E}">
        <p14:creationId xmlns:p14="http://schemas.microsoft.com/office/powerpoint/2010/main" val="197705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answers when student disagree with the answers</a:t>
            </a:r>
          </a:p>
          <a:p>
            <a:endParaRPr lang="en-GB" dirty="0"/>
          </a:p>
        </p:txBody>
      </p:sp>
      <p:sp>
        <p:nvSpPr>
          <p:cNvPr id="4" name="Slide Number Placeholder 3"/>
          <p:cNvSpPr>
            <a:spLocks noGrp="1"/>
          </p:cNvSpPr>
          <p:nvPr>
            <p:ph type="sldNum" sz="quarter" idx="5"/>
          </p:nvPr>
        </p:nvSpPr>
        <p:spPr/>
        <p:txBody>
          <a:bodyPr/>
          <a:lstStyle/>
          <a:p>
            <a:fld id="{0F3D6A70-63EA-426D-B8D5-D5B61176F004}" type="slidenum">
              <a:rPr lang="en-GB" smtClean="0"/>
              <a:t>23</a:t>
            </a:fld>
            <a:endParaRPr lang="en-GB"/>
          </a:p>
        </p:txBody>
      </p:sp>
    </p:spTree>
    <p:extLst>
      <p:ext uri="{BB962C8B-B14F-4D97-AF65-F5344CB8AC3E}">
        <p14:creationId xmlns:p14="http://schemas.microsoft.com/office/powerpoint/2010/main" val="508953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answers when student disagree with the answers</a:t>
            </a:r>
          </a:p>
          <a:p>
            <a:endParaRPr lang="en-GB" dirty="0"/>
          </a:p>
        </p:txBody>
      </p:sp>
      <p:sp>
        <p:nvSpPr>
          <p:cNvPr id="4" name="Slide Number Placeholder 3"/>
          <p:cNvSpPr>
            <a:spLocks noGrp="1"/>
          </p:cNvSpPr>
          <p:nvPr>
            <p:ph type="sldNum" sz="quarter" idx="5"/>
          </p:nvPr>
        </p:nvSpPr>
        <p:spPr/>
        <p:txBody>
          <a:bodyPr/>
          <a:lstStyle/>
          <a:p>
            <a:fld id="{0F3D6A70-63EA-426D-B8D5-D5B61176F004}" type="slidenum">
              <a:rPr lang="en-GB" smtClean="0"/>
              <a:t>24</a:t>
            </a:fld>
            <a:endParaRPr lang="en-GB"/>
          </a:p>
        </p:txBody>
      </p:sp>
    </p:spTree>
    <p:extLst>
      <p:ext uri="{BB962C8B-B14F-4D97-AF65-F5344CB8AC3E}">
        <p14:creationId xmlns:p14="http://schemas.microsoft.com/office/powerpoint/2010/main" val="78106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answers when student disagree with the answers</a:t>
            </a:r>
          </a:p>
          <a:p>
            <a:endParaRPr lang="en-GB" dirty="0"/>
          </a:p>
        </p:txBody>
      </p:sp>
      <p:sp>
        <p:nvSpPr>
          <p:cNvPr id="4" name="Slide Number Placeholder 3"/>
          <p:cNvSpPr>
            <a:spLocks noGrp="1"/>
          </p:cNvSpPr>
          <p:nvPr>
            <p:ph type="sldNum" sz="quarter" idx="5"/>
          </p:nvPr>
        </p:nvSpPr>
        <p:spPr/>
        <p:txBody>
          <a:bodyPr/>
          <a:lstStyle/>
          <a:p>
            <a:fld id="{0F3D6A70-63EA-426D-B8D5-D5B61176F004}" type="slidenum">
              <a:rPr lang="en-GB" smtClean="0"/>
              <a:t>25</a:t>
            </a:fld>
            <a:endParaRPr lang="en-GB"/>
          </a:p>
        </p:txBody>
      </p:sp>
    </p:spTree>
    <p:extLst>
      <p:ext uri="{BB962C8B-B14F-4D97-AF65-F5344CB8AC3E}">
        <p14:creationId xmlns:p14="http://schemas.microsoft.com/office/powerpoint/2010/main" val="1066240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answers when student disagree with the answers</a:t>
            </a:r>
          </a:p>
          <a:p>
            <a:endParaRPr lang="en-GB" dirty="0"/>
          </a:p>
        </p:txBody>
      </p:sp>
      <p:sp>
        <p:nvSpPr>
          <p:cNvPr id="4" name="Slide Number Placeholder 3"/>
          <p:cNvSpPr>
            <a:spLocks noGrp="1"/>
          </p:cNvSpPr>
          <p:nvPr>
            <p:ph type="sldNum" sz="quarter" idx="5"/>
          </p:nvPr>
        </p:nvSpPr>
        <p:spPr/>
        <p:txBody>
          <a:bodyPr/>
          <a:lstStyle/>
          <a:p>
            <a:fld id="{0F3D6A70-63EA-426D-B8D5-D5B61176F004}" type="slidenum">
              <a:rPr lang="en-GB" smtClean="0"/>
              <a:t>26</a:t>
            </a:fld>
            <a:endParaRPr lang="en-GB"/>
          </a:p>
        </p:txBody>
      </p:sp>
    </p:spTree>
    <p:extLst>
      <p:ext uri="{BB962C8B-B14F-4D97-AF65-F5344CB8AC3E}">
        <p14:creationId xmlns:p14="http://schemas.microsoft.com/office/powerpoint/2010/main" val="259531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5</a:t>
            </a:fld>
            <a:endParaRPr lang="en-GB"/>
          </a:p>
        </p:txBody>
      </p:sp>
    </p:spTree>
    <p:extLst>
      <p:ext uri="{BB962C8B-B14F-4D97-AF65-F5344CB8AC3E}">
        <p14:creationId xmlns:p14="http://schemas.microsoft.com/office/powerpoint/2010/main" val="399442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6</a:t>
            </a:fld>
            <a:endParaRPr lang="en-GB"/>
          </a:p>
        </p:txBody>
      </p:sp>
    </p:spTree>
    <p:extLst>
      <p:ext uri="{BB962C8B-B14F-4D97-AF65-F5344CB8AC3E}">
        <p14:creationId xmlns:p14="http://schemas.microsoft.com/office/powerpoint/2010/main" val="2909451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7</a:t>
            </a:fld>
            <a:endParaRPr lang="en-GB"/>
          </a:p>
        </p:txBody>
      </p:sp>
    </p:spTree>
    <p:extLst>
      <p:ext uri="{BB962C8B-B14F-4D97-AF65-F5344CB8AC3E}">
        <p14:creationId xmlns:p14="http://schemas.microsoft.com/office/powerpoint/2010/main" val="409316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11</a:t>
            </a:fld>
            <a:endParaRPr lang="en-GB"/>
          </a:p>
        </p:txBody>
      </p:sp>
    </p:spTree>
    <p:extLst>
      <p:ext uri="{BB962C8B-B14F-4D97-AF65-F5344CB8AC3E}">
        <p14:creationId xmlns:p14="http://schemas.microsoft.com/office/powerpoint/2010/main" val="292938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12</a:t>
            </a:fld>
            <a:endParaRPr lang="en-GB"/>
          </a:p>
        </p:txBody>
      </p:sp>
    </p:spTree>
    <p:extLst>
      <p:ext uri="{BB962C8B-B14F-4D97-AF65-F5344CB8AC3E}">
        <p14:creationId xmlns:p14="http://schemas.microsoft.com/office/powerpoint/2010/main" val="219164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13</a:t>
            </a:fld>
            <a:endParaRPr lang="en-GB"/>
          </a:p>
        </p:txBody>
      </p:sp>
    </p:spTree>
    <p:extLst>
      <p:ext uri="{BB962C8B-B14F-4D97-AF65-F5344CB8AC3E}">
        <p14:creationId xmlns:p14="http://schemas.microsoft.com/office/powerpoint/2010/main" val="362370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14</a:t>
            </a:fld>
            <a:endParaRPr lang="en-GB"/>
          </a:p>
        </p:txBody>
      </p:sp>
    </p:spTree>
    <p:extLst>
      <p:ext uri="{BB962C8B-B14F-4D97-AF65-F5344CB8AC3E}">
        <p14:creationId xmlns:p14="http://schemas.microsoft.com/office/powerpoint/2010/main" val="175683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fld id="{0F3D6A70-63EA-426D-B8D5-D5B61176F004}" type="slidenum">
              <a:rPr lang="en-GB" smtClean="0"/>
              <a:t>18</a:t>
            </a:fld>
            <a:endParaRPr lang="en-GB"/>
          </a:p>
        </p:txBody>
      </p:sp>
    </p:spTree>
    <p:extLst>
      <p:ext uri="{BB962C8B-B14F-4D97-AF65-F5344CB8AC3E}">
        <p14:creationId xmlns:p14="http://schemas.microsoft.com/office/powerpoint/2010/main" val="320531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ought for the day">
    <p:bg>
      <p:bgPr>
        <a:solidFill>
          <a:srgbClr val="142A33"/>
        </a:solidFill>
        <a:effectLst/>
      </p:bgPr>
    </p:bg>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77" y="722977"/>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lvl1pPr>
              <a:defRPr>
                <a:solidFill>
                  <a:schemeClr val="bg1"/>
                </a:solidFill>
              </a:defRPr>
            </a:lvl1pPr>
          </a:lstStyle>
          <a:p>
            <a:fld id="{9BD23B10-5F6E-4C31-BD4A-EB0C393B227D}" type="datetimeFigureOut">
              <a:rPr lang="en-GB" smtClean="0"/>
              <a:pPr/>
              <a:t>10/04/2024</a:t>
            </a:fld>
            <a:endParaRPr lang="en-GB"/>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lvl1pPr>
              <a:defRPr>
                <a:solidFill>
                  <a:schemeClr val="bg1"/>
                </a:solidFill>
              </a:defRPr>
            </a:lvl1pPr>
          </a:lstStyle>
          <a:p>
            <a:fld id="{FC676166-4FC4-466E-B78C-00BED8E29C44}" type="slidenum">
              <a:rPr lang="en-GB" smtClean="0"/>
              <a:pPr/>
              <a:t>‹#›</a:t>
            </a:fld>
            <a:endParaRPr lang="en-GB"/>
          </a:p>
        </p:txBody>
      </p:sp>
      <p:sp>
        <p:nvSpPr>
          <p:cNvPr id="6" name="Content Placeholder 5">
            <a:extLst>
              <a:ext uri="{FF2B5EF4-FFF2-40B4-BE49-F238E27FC236}">
                <a16:creationId xmlns:a16="http://schemas.microsoft.com/office/drawing/2014/main" id="{8F5FD7A6-CF27-D0FC-CD3E-D9ABE71A69BF}"/>
              </a:ext>
            </a:extLst>
          </p:cNvPr>
          <p:cNvSpPr>
            <a:spLocks noGrp="1"/>
          </p:cNvSpPr>
          <p:nvPr>
            <p:ph sz="quarter" idx="13"/>
          </p:nvPr>
        </p:nvSpPr>
        <p:spPr>
          <a:xfrm>
            <a:off x="1524000" y="885365"/>
            <a:ext cx="9144000" cy="5087270"/>
          </a:xfrm>
        </p:spPr>
        <p:txBody>
          <a:bodyPr>
            <a:normAutofit/>
          </a:bodyPr>
          <a:lstStyle>
            <a:lvl1pPr marL="0" indent="0">
              <a:buNone/>
              <a:defRPr sz="5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Content Placeholder 7">
            <a:extLst>
              <a:ext uri="{FF2B5EF4-FFF2-40B4-BE49-F238E27FC236}">
                <a16:creationId xmlns:a16="http://schemas.microsoft.com/office/drawing/2014/main" id="{7E61F2BF-9724-2BA9-43FC-90F9E1C2EE40}"/>
              </a:ext>
            </a:extLst>
          </p:cNvPr>
          <p:cNvSpPr>
            <a:spLocks noGrp="1"/>
          </p:cNvSpPr>
          <p:nvPr>
            <p:ph sz="quarter" idx="14" hasCustomPrompt="1"/>
          </p:nvPr>
        </p:nvSpPr>
        <p:spPr>
          <a:xfrm>
            <a:off x="342900" y="234950"/>
            <a:ext cx="5289550" cy="565150"/>
          </a:xfrm>
        </p:spPr>
        <p:txBody>
          <a:bodyPr/>
          <a:lstStyle>
            <a:lvl1pPr marL="0" indent="0">
              <a:buNone/>
              <a:defRPr>
                <a:solidFill>
                  <a:schemeClr val="bg1"/>
                </a:solidFill>
              </a:defRPr>
            </a:lvl1pPr>
          </a:lstStyle>
          <a:p>
            <a:pPr lvl="0"/>
            <a:r>
              <a:rPr lang="en-US" dirty="0"/>
              <a:t>Thought for the Day</a:t>
            </a:r>
          </a:p>
        </p:txBody>
      </p:sp>
    </p:spTree>
    <p:extLst>
      <p:ext uri="{BB962C8B-B14F-4D97-AF65-F5344CB8AC3E}">
        <p14:creationId xmlns:p14="http://schemas.microsoft.com/office/powerpoint/2010/main" val="27183056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mNotices">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77" y="722977"/>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p>
            <a:fld id="{FC676166-4FC4-466E-B78C-00BED8E29C44}" type="slidenum">
              <a:rPr lang="en-GB" smtClean="0"/>
              <a:t>‹#›</a:t>
            </a:fld>
            <a:endParaRPr lang="en-GB"/>
          </a:p>
        </p:txBody>
      </p:sp>
      <p:sp>
        <p:nvSpPr>
          <p:cNvPr id="6" name="Content Placeholder 5">
            <a:extLst>
              <a:ext uri="{FF2B5EF4-FFF2-40B4-BE49-F238E27FC236}">
                <a16:creationId xmlns:a16="http://schemas.microsoft.com/office/drawing/2014/main" id="{8F5FD7A6-CF27-D0FC-CD3E-D9ABE71A69BF}"/>
              </a:ext>
            </a:extLst>
          </p:cNvPr>
          <p:cNvSpPr>
            <a:spLocks noGrp="1"/>
          </p:cNvSpPr>
          <p:nvPr>
            <p:ph sz="quarter" idx="13"/>
          </p:nvPr>
        </p:nvSpPr>
        <p:spPr>
          <a:xfrm>
            <a:off x="1524000" y="885365"/>
            <a:ext cx="9144000" cy="50872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Box 4">
            <a:extLst>
              <a:ext uri="{FF2B5EF4-FFF2-40B4-BE49-F238E27FC236}">
                <a16:creationId xmlns:a16="http://schemas.microsoft.com/office/drawing/2014/main" id="{53766D18-996A-0B47-AEC7-4F6DBEFDFC51}"/>
              </a:ext>
            </a:extLst>
          </p:cNvPr>
          <p:cNvSpPr txBox="1"/>
          <p:nvPr userDrawn="1"/>
        </p:nvSpPr>
        <p:spPr>
          <a:xfrm>
            <a:off x="254000" y="170287"/>
            <a:ext cx="22720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panose="020B0004020202020204" pitchFamily="34" charset="0"/>
              </a:rPr>
              <a:t>Form Notices</a:t>
            </a:r>
          </a:p>
        </p:txBody>
      </p:sp>
    </p:spTree>
    <p:extLst>
      <p:ext uri="{BB962C8B-B14F-4D97-AF65-F5344CB8AC3E}">
        <p14:creationId xmlns:p14="http://schemas.microsoft.com/office/powerpoint/2010/main" val="2574681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Introduction Slide">
    <p:bg>
      <p:bgPr>
        <a:gradFill>
          <a:gsLst>
            <a:gs pos="0">
              <a:srgbClr val="142A33"/>
            </a:gs>
            <a:gs pos="100000">
              <a:srgbClr val="A1A1A1"/>
            </a:gs>
          </a:gsLst>
          <a:lin ang="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F2D0FF-C91E-0662-D95B-3739CDBA7F31}"/>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t="8336" b="8336"/>
          <a:stretch/>
        </p:blipFill>
        <p:spPr>
          <a:xfrm>
            <a:off x="-4568" y="107209"/>
            <a:ext cx="12192000" cy="6783027"/>
          </a:xfrm>
          <a:prstGeom prst="rect">
            <a:avLst/>
          </a:prstGeom>
        </p:spPr>
      </p:pic>
      <p:sp>
        <p:nvSpPr>
          <p:cNvPr id="2" name="Title 1">
            <a:extLst>
              <a:ext uri="{FF2B5EF4-FFF2-40B4-BE49-F238E27FC236}">
                <a16:creationId xmlns:a16="http://schemas.microsoft.com/office/drawing/2014/main" id="{DE757D89-E675-74AB-2442-713E256C99D7}"/>
              </a:ext>
            </a:extLst>
          </p:cNvPr>
          <p:cNvSpPr>
            <a:spLocks noGrp="1" noRot="1" noMove="1" noResize="1" noEditPoints="1" noAdjustHandles="1" noChangeArrowheads="1" noChangeShapeType="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4B46DF7-E730-3808-DFE6-E8A7219A2DFF}"/>
              </a:ext>
            </a:extLst>
          </p:cNvPr>
          <p:cNvSpPr>
            <a:spLocks noGrp="1" noRot="1" noMove="1" noResize="1" noEditPoints="1" noAdjustHandles="1" noChangeArrowheads="1" noChangeShapeType="1"/>
          </p:cNvSpPr>
          <p:nvPr>
            <p:ph type="subTitle" idx="1"/>
          </p:nvPr>
        </p:nvSpPr>
        <p:spPr>
          <a:xfrm>
            <a:off x="1524000" y="3602038"/>
            <a:ext cx="9144000" cy="1655762"/>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0088F665-49CD-59A9-11DE-BB09A5CAF899}"/>
              </a:ext>
            </a:extLst>
          </p:cNvPr>
          <p:cNvSpPr>
            <a:spLocks noGrp="1"/>
          </p:cNvSpPr>
          <p:nvPr>
            <p:ph type="dt" sz="half" idx="10"/>
          </p:nvPr>
        </p:nvSpPr>
        <p:spPr/>
        <p:txBody>
          <a:bodyPr/>
          <a:lstStyle/>
          <a:p>
            <a:fld id="{9BD23B10-5F6E-4C31-BD4A-EB0C393B227D}" type="datetimeFigureOut">
              <a:rPr lang="en-GB" smtClean="0"/>
              <a:t>10/04/2024</a:t>
            </a:fld>
            <a:endParaRPr lang="en-GB" dirty="0"/>
          </a:p>
        </p:txBody>
      </p:sp>
      <p:pic>
        <p:nvPicPr>
          <p:cNvPr id="7" name="Picture 6" descr="Background pattern">
            <a:extLst>
              <a:ext uri="{FF2B5EF4-FFF2-40B4-BE49-F238E27FC236}">
                <a16:creationId xmlns:a16="http://schemas.microsoft.com/office/drawing/2014/main" id="{C3958AE2-3799-2F27-3269-EF0C5C46C07A}"/>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41857" y="1412426"/>
            <a:ext cx="5445575" cy="5445574"/>
          </a:xfrm>
          <a:prstGeom prst="rect">
            <a:avLst/>
          </a:prstGeom>
        </p:spPr>
      </p:pic>
      <p:sp>
        <p:nvSpPr>
          <p:cNvPr id="5" name="Footer Placeholder 4">
            <a:extLst>
              <a:ext uri="{FF2B5EF4-FFF2-40B4-BE49-F238E27FC236}">
                <a16:creationId xmlns:a16="http://schemas.microsoft.com/office/drawing/2014/main" id="{507507A6-6F0B-A5D0-C545-B8EFB514F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69F593-5F6F-8FC6-1767-422676EB4E89}"/>
              </a:ext>
            </a:extLst>
          </p:cNvPr>
          <p:cNvSpPr>
            <a:spLocks noGrp="1"/>
          </p:cNvSpPr>
          <p:nvPr>
            <p:ph type="sldNum" sz="quarter" idx="12"/>
          </p:nvPr>
        </p:nvSpPr>
        <p:spPr/>
        <p:txBody>
          <a:bodyPr/>
          <a:lstStyle/>
          <a:p>
            <a:fld id="{FC676166-4FC4-466E-B78C-00BED8E29C44}" type="slidenum">
              <a:rPr lang="en-GB" smtClean="0"/>
              <a:t>‹#›</a:t>
            </a:fld>
            <a:endParaRPr lang="en-GB"/>
          </a:p>
        </p:txBody>
      </p:sp>
      <p:pic>
        <p:nvPicPr>
          <p:cNvPr id="11" name="Picture 10" descr="Logo&#10;&#10;Description automatically generated">
            <a:extLst>
              <a:ext uri="{FF2B5EF4-FFF2-40B4-BE49-F238E27FC236}">
                <a16:creationId xmlns:a16="http://schemas.microsoft.com/office/drawing/2014/main" id="{E431FA24-8845-15E2-44E2-D772E2718F4C}"/>
              </a:ext>
            </a:extLst>
          </p:cNvPr>
          <p:cNvPicPr>
            <a:picLocks noGrp="1" noRot="1" noMove="1" noResize="1" noEditPoints="1" noAdjustHandles="1" noChangeArrowheads="1" noChangeShapeType="1" noCrop="1"/>
          </p:cNvPicPr>
          <p:nvPr userDrawn="1"/>
        </p:nvPicPr>
        <p:blipFill>
          <a:blip r:embed="rId4" cstate="hqprint">
            <a:extLst>
              <a:ext uri="{28A0092B-C50C-407E-A947-70E740481C1C}">
                <a14:useLocalDpi xmlns:a14="http://schemas.microsoft.com/office/drawing/2010/main" val="0"/>
              </a:ext>
            </a:extLst>
          </a:blip>
          <a:stretch>
            <a:fillRect/>
          </a:stretch>
        </p:blipFill>
        <p:spPr>
          <a:xfrm>
            <a:off x="9194051" y="212897"/>
            <a:ext cx="2804391" cy="429072"/>
          </a:xfrm>
          <a:prstGeom prst="rect">
            <a:avLst/>
          </a:prstGeom>
        </p:spPr>
      </p:pic>
    </p:spTree>
    <p:extLst>
      <p:ext uri="{BB962C8B-B14F-4D97-AF65-F5344CB8AC3E}">
        <p14:creationId xmlns:p14="http://schemas.microsoft.com/office/powerpoint/2010/main" val="4196550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42A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9A9D-3D5F-6DCB-A52B-94B75E98100D}"/>
              </a:ext>
            </a:extLst>
          </p:cNvPr>
          <p:cNvSpPr>
            <a:spLocks noGrp="1"/>
          </p:cNvSpPr>
          <p:nvPr>
            <p:ph type="title"/>
          </p:nvPr>
        </p:nvSpPr>
        <p:spPr>
          <a:xfrm>
            <a:off x="831850" y="1608667"/>
            <a:ext cx="4673599" cy="1570144"/>
          </a:xfrm>
        </p:spPr>
        <p:txBody>
          <a:bodyPr anchor="b">
            <a:normAutofit/>
          </a:bodyPr>
          <a:lstStyle>
            <a:lvl1pPr>
              <a:defRPr sz="5400">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39C642E-FEA0-80DD-9825-BFD38B70FF9B}"/>
              </a:ext>
            </a:extLst>
          </p:cNvPr>
          <p:cNvSpPr>
            <a:spLocks noGrp="1"/>
          </p:cNvSpPr>
          <p:nvPr>
            <p:ph type="body" idx="1"/>
          </p:nvPr>
        </p:nvSpPr>
        <p:spPr>
          <a:xfrm>
            <a:off x="831851" y="3429000"/>
            <a:ext cx="4673599" cy="2660653"/>
          </a:xfrm>
        </p:spPr>
        <p:txBody>
          <a:bodyPr>
            <a:normAutofit/>
          </a:bodyPr>
          <a:lstStyle>
            <a:lvl1pPr marL="0" indent="0">
              <a:buNone/>
              <a:defRPr sz="28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EB996C5-AABC-404E-42AB-27336008F1E0}"/>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5" name="Footer Placeholder 4">
            <a:extLst>
              <a:ext uri="{FF2B5EF4-FFF2-40B4-BE49-F238E27FC236}">
                <a16:creationId xmlns:a16="http://schemas.microsoft.com/office/drawing/2014/main" id="{19773A23-4A9E-D57E-86F2-050896E9D68E}"/>
              </a:ext>
            </a:extLst>
          </p:cNvPr>
          <p:cNvSpPr>
            <a:spLocks noGrp="1"/>
          </p:cNvSpPr>
          <p:nvPr>
            <p:ph type="ftr" sz="quarter" idx="11"/>
          </p:nvPr>
        </p:nvSpPr>
        <p:spPr/>
        <p:txBody>
          <a:bodyPr/>
          <a:lstStyle/>
          <a:p>
            <a:endParaRPr lang="en-GB"/>
          </a:p>
        </p:txBody>
      </p:sp>
      <p:pic>
        <p:nvPicPr>
          <p:cNvPr id="8" name="Picture 7">
            <a:extLst>
              <a:ext uri="{FF2B5EF4-FFF2-40B4-BE49-F238E27FC236}">
                <a16:creationId xmlns:a16="http://schemas.microsoft.com/office/drawing/2014/main" id="{8C1B47D6-C0F9-432A-0CF2-D50936D65CF8}"/>
              </a:ext>
            </a:extLst>
          </p:cNvPr>
          <p:cNvPicPr>
            <a:picLocks noChangeAspect="1"/>
          </p:cNvPicPr>
          <p:nvPr userDrawn="1"/>
        </p:nvPicPr>
        <p:blipFill>
          <a:blip r:embed="rId2">
            <a:extLst>
              <a:ext uri="{28A0092B-C50C-407E-A947-70E740481C1C}">
                <a14:useLocalDpi xmlns:a14="http://schemas.microsoft.com/office/drawing/2010/main" val="0"/>
              </a:ext>
            </a:extLst>
          </a:blip>
          <a:srcRect l="18115" r="18115"/>
          <a:stretch/>
        </p:blipFill>
        <p:spPr>
          <a:xfrm>
            <a:off x="5734050" y="96656"/>
            <a:ext cx="6457950" cy="6761344"/>
          </a:xfrm>
          <a:prstGeom prst="rect">
            <a:avLst/>
          </a:prstGeom>
        </p:spPr>
      </p:pic>
      <p:sp>
        <p:nvSpPr>
          <p:cNvPr id="6" name="Slide Number Placeholder 5">
            <a:extLst>
              <a:ext uri="{FF2B5EF4-FFF2-40B4-BE49-F238E27FC236}">
                <a16:creationId xmlns:a16="http://schemas.microsoft.com/office/drawing/2014/main" id="{4387374E-1070-24D8-20B7-83AC738B5B97}"/>
              </a:ext>
            </a:extLst>
          </p:cNvPr>
          <p:cNvSpPr>
            <a:spLocks noGrp="1"/>
          </p:cNvSpPr>
          <p:nvPr>
            <p:ph type="sldNum" sz="quarter" idx="12"/>
          </p:nvPr>
        </p:nvSpPr>
        <p:spPr/>
        <p:txBody>
          <a:bodyPr/>
          <a:lstStyle/>
          <a:p>
            <a:fld id="{FC676166-4FC4-466E-B78C-00BED8E29C44}" type="slidenum">
              <a:rPr lang="en-GB" smtClean="0"/>
              <a:t>‹#›</a:t>
            </a:fld>
            <a:endParaRPr lang="en-GB"/>
          </a:p>
        </p:txBody>
      </p:sp>
      <p:pic>
        <p:nvPicPr>
          <p:cNvPr id="11" name="Picture 10" descr="A picture containing text, clipart&#10;&#10;Description automatically generated">
            <a:extLst>
              <a:ext uri="{FF2B5EF4-FFF2-40B4-BE49-F238E27FC236}">
                <a16:creationId xmlns:a16="http://schemas.microsoft.com/office/drawing/2014/main" id="{082237DE-5398-36FA-98F7-57CCB592B93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60184" y="290288"/>
            <a:ext cx="2804391" cy="429072"/>
          </a:xfrm>
          <a:prstGeom prst="rect">
            <a:avLst/>
          </a:prstGeom>
        </p:spPr>
      </p:pic>
    </p:spTree>
    <p:extLst>
      <p:ext uri="{BB962C8B-B14F-4D97-AF65-F5344CB8AC3E}">
        <p14:creationId xmlns:p14="http://schemas.microsoft.com/office/powerpoint/2010/main" val="88837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77" y="722977"/>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p>
            <a:fld id="{FC676166-4FC4-466E-B78C-00BED8E29C44}" type="slidenum">
              <a:rPr lang="en-GB" smtClean="0"/>
              <a:t>‹#›</a:t>
            </a:fld>
            <a:endParaRPr lang="en-GB"/>
          </a:p>
        </p:txBody>
      </p:sp>
      <p:sp>
        <p:nvSpPr>
          <p:cNvPr id="6" name="Content Placeholder 5">
            <a:extLst>
              <a:ext uri="{FF2B5EF4-FFF2-40B4-BE49-F238E27FC236}">
                <a16:creationId xmlns:a16="http://schemas.microsoft.com/office/drawing/2014/main" id="{8F5FD7A6-CF27-D0FC-CD3E-D9ABE71A69BF}"/>
              </a:ext>
            </a:extLst>
          </p:cNvPr>
          <p:cNvSpPr>
            <a:spLocks noGrp="1"/>
          </p:cNvSpPr>
          <p:nvPr>
            <p:ph sz="quarter" idx="13"/>
          </p:nvPr>
        </p:nvSpPr>
        <p:spPr>
          <a:xfrm>
            <a:off x="1524000" y="885365"/>
            <a:ext cx="9144000" cy="50872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E61F2BF-9724-2BA9-43FC-90F9E1C2EE40}"/>
              </a:ext>
            </a:extLst>
          </p:cNvPr>
          <p:cNvSpPr>
            <a:spLocks noGrp="1"/>
          </p:cNvSpPr>
          <p:nvPr>
            <p:ph sz="quarter" idx="14"/>
          </p:nvPr>
        </p:nvSpPr>
        <p:spPr>
          <a:xfrm>
            <a:off x="342900" y="234950"/>
            <a:ext cx="5289550" cy="565150"/>
          </a:xfrm>
        </p:spPr>
        <p:txBody>
          <a:bodyPr>
            <a:no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11034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Double">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77" y="722977"/>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p>
            <a:fld id="{FC676166-4FC4-466E-B78C-00BED8E29C44}" type="slidenum">
              <a:rPr lang="en-GB" smtClean="0"/>
              <a:t>‹#›</a:t>
            </a:fld>
            <a:endParaRPr lang="en-GB"/>
          </a:p>
        </p:txBody>
      </p:sp>
      <p:sp>
        <p:nvSpPr>
          <p:cNvPr id="8" name="Content Placeholder 7">
            <a:extLst>
              <a:ext uri="{FF2B5EF4-FFF2-40B4-BE49-F238E27FC236}">
                <a16:creationId xmlns:a16="http://schemas.microsoft.com/office/drawing/2014/main" id="{7E61F2BF-9724-2BA9-43FC-90F9E1C2EE40}"/>
              </a:ext>
            </a:extLst>
          </p:cNvPr>
          <p:cNvSpPr>
            <a:spLocks noGrp="1"/>
          </p:cNvSpPr>
          <p:nvPr>
            <p:ph sz="quarter" idx="14"/>
          </p:nvPr>
        </p:nvSpPr>
        <p:spPr>
          <a:xfrm>
            <a:off x="342900" y="234950"/>
            <a:ext cx="5289550" cy="402048"/>
          </a:xfrm>
        </p:spPr>
        <p:txBody>
          <a:bodyPr>
            <a:noAutofit/>
          </a:bodyPr>
          <a:lstStyle>
            <a:lvl1pPr marL="0" indent="0">
              <a:buNone/>
              <a:defRPr sz="2000"/>
            </a:lvl1pPr>
          </a:lstStyle>
          <a:p>
            <a:pPr lvl="0"/>
            <a:r>
              <a:rPr lang="en-US" dirty="0"/>
              <a:t>Click to edit Master text styles</a:t>
            </a:r>
          </a:p>
        </p:txBody>
      </p:sp>
      <p:sp>
        <p:nvSpPr>
          <p:cNvPr id="5" name="Content Placeholder 5">
            <a:extLst>
              <a:ext uri="{FF2B5EF4-FFF2-40B4-BE49-F238E27FC236}">
                <a16:creationId xmlns:a16="http://schemas.microsoft.com/office/drawing/2014/main" id="{71734F38-48B8-5B00-12E7-941380A48B43}"/>
              </a:ext>
            </a:extLst>
          </p:cNvPr>
          <p:cNvSpPr>
            <a:spLocks noGrp="1"/>
          </p:cNvSpPr>
          <p:nvPr>
            <p:ph sz="quarter" idx="15"/>
          </p:nvPr>
        </p:nvSpPr>
        <p:spPr>
          <a:xfrm>
            <a:off x="195384" y="1315091"/>
            <a:ext cx="5599724" cy="465754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5">
            <a:extLst>
              <a:ext uri="{FF2B5EF4-FFF2-40B4-BE49-F238E27FC236}">
                <a16:creationId xmlns:a16="http://schemas.microsoft.com/office/drawing/2014/main" id="{B610A50F-1A97-91FE-C949-C1A961A4C90E}"/>
              </a:ext>
            </a:extLst>
          </p:cNvPr>
          <p:cNvSpPr>
            <a:spLocks noGrp="1"/>
          </p:cNvSpPr>
          <p:nvPr>
            <p:ph sz="quarter" idx="16"/>
          </p:nvPr>
        </p:nvSpPr>
        <p:spPr>
          <a:xfrm>
            <a:off x="6096000" y="1315091"/>
            <a:ext cx="5697416" cy="4657543"/>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9946F394-09A1-0E39-BAA9-4A2D6740F837}"/>
              </a:ext>
            </a:extLst>
          </p:cNvPr>
          <p:cNvSpPr>
            <a:spLocks noGrp="1"/>
          </p:cNvSpPr>
          <p:nvPr>
            <p:ph type="body" sz="quarter" idx="17"/>
          </p:nvPr>
        </p:nvSpPr>
        <p:spPr>
          <a:xfrm>
            <a:off x="2566988" y="722977"/>
            <a:ext cx="7058025" cy="524678"/>
          </a:xfrm>
        </p:spPr>
        <p:txBody>
          <a:bodyPr/>
          <a:lstStyle>
            <a:lvl1pPr marL="0" indent="0" algn="ctr">
              <a:buNone/>
              <a:defRPr/>
            </a:lvl1pPr>
          </a:lstStyle>
          <a:p>
            <a:pPr lvl="0"/>
            <a:endParaRPr lang="en-GB" dirty="0"/>
          </a:p>
        </p:txBody>
      </p:sp>
    </p:spTree>
    <p:extLst>
      <p:ext uri="{BB962C8B-B14F-4D97-AF65-F5344CB8AC3E}">
        <p14:creationId xmlns:p14="http://schemas.microsoft.com/office/powerpoint/2010/main" val="3982608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Triple">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77" y="722977"/>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p>
            <a:fld id="{FC676166-4FC4-466E-B78C-00BED8E29C44}" type="slidenum">
              <a:rPr lang="en-GB" smtClean="0"/>
              <a:t>‹#›</a:t>
            </a:fld>
            <a:endParaRPr lang="en-GB"/>
          </a:p>
        </p:txBody>
      </p:sp>
      <p:sp>
        <p:nvSpPr>
          <p:cNvPr id="8" name="Content Placeholder 7">
            <a:extLst>
              <a:ext uri="{FF2B5EF4-FFF2-40B4-BE49-F238E27FC236}">
                <a16:creationId xmlns:a16="http://schemas.microsoft.com/office/drawing/2014/main" id="{7E61F2BF-9724-2BA9-43FC-90F9E1C2EE40}"/>
              </a:ext>
            </a:extLst>
          </p:cNvPr>
          <p:cNvSpPr>
            <a:spLocks noGrp="1"/>
          </p:cNvSpPr>
          <p:nvPr>
            <p:ph sz="quarter" idx="14"/>
          </p:nvPr>
        </p:nvSpPr>
        <p:spPr>
          <a:xfrm>
            <a:off x="342900" y="234950"/>
            <a:ext cx="5289550" cy="565150"/>
          </a:xfrm>
        </p:spPr>
        <p:txBody>
          <a:bodyPr>
            <a:noAutofit/>
          </a:bodyPr>
          <a:lstStyle>
            <a:lvl1pPr marL="0" indent="0">
              <a:buNone/>
              <a:defRPr sz="2000"/>
            </a:lvl1pPr>
          </a:lstStyle>
          <a:p>
            <a:pPr lvl="0"/>
            <a:r>
              <a:rPr lang="en-US" dirty="0"/>
              <a:t>Click to edit Master text styles</a:t>
            </a:r>
          </a:p>
        </p:txBody>
      </p:sp>
      <p:sp>
        <p:nvSpPr>
          <p:cNvPr id="5" name="Content Placeholder 5">
            <a:extLst>
              <a:ext uri="{FF2B5EF4-FFF2-40B4-BE49-F238E27FC236}">
                <a16:creationId xmlns:a16="http://schemas.microsoft.com/office/drawing/2014/main" id="{0250340C-2EF6-5D1E-7E68-772BB8A3FE89}"/>
              </a:ext>
            </a:extLst>
          </p:cNvPr>
          <p:cNvSpPr>
            <a:spLocks noGrp="1"/>
          </p:cNvSpPr>
          <p:nvPr>
            <p:ph sz="quarter" idx="15"/>
          </p:nvPr>
        </p:nvSpPr>
        <p:spPr>
          <a:xfrm>
            <a:off x="342900" y="887591"/>
            <a:ext cx="3553069" cy="5087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5">
            <a:extLst>
              <a:ext uri="{FF2B5EF4-FFF2-40B4-BE49-F238E27FC236}">
                <a16:creationId xmlns:a16="http://schemas.microsoft.com/office/drawing/2014/main" id="{9F126F01-5742-70B5-17B2-8ABE4CDA2B45}"/>
              </a:ext>
            </a:extLst>
          </p:cNvPr>
          <p:cNvSpPr>
            <a:spLocks noGrp="1"/>
          </p:cNvSpPr>
          <p:nvPr>
            <p:ph sz="quarter" idx="16"/>
          </p:nvPr>
        </p:nvSpPr>
        <p:spPr>
          <a:xfrm>
            <a:off x="4319466" y="885365"/>
            <a:ext cx="3553069" cy="5087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5">
            <a:extLst>
              <a:ext uri="{FF2B5EF4-FFF2-40B4-BE49-F238E27FC236}">
                <a16:creationId xmlns:a16="http://schemas.microsoft.com/office/drawing/2014/main" id="{5EF9BD21-DC60-80CB-1732-0D764CDE3509}"/>
              </a:ext>
            </a:extLst>
          </p:cNvPr>
          <p:cNvSpPr>
            <a:spLocks noGrp="1"/>
          </p:cNvSpPr>
          <p:nvPr>
            <p:ph sz="quarter" idx="17"/>
          </p:nvPr>
        </p:nvSpPr>
        <p:spPr>
          <a:xfrm>
            <a:off x="8296031" y="885365"/>
            <a:ext cx="3553069" cy="5087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5332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odaysTopics">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491EEC0-558D-6ACB-E084-6414A1220195}"/>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252633" y="956734"/>
            <a:ext cx="5901266" cy="5901266"/>
          </a:xfrm>
          <a:prstGeom prst="rect">
            <a:avLst/>
          </a:prstGeom>
        </p:spPr>
      </p:pic>
      <p:sp>
        <p:nvSpPr>
          <p:cNvPr id="4" name="Date Placeholder 3">
            <a:extLst>
              <a:ext uri="{FF2B5EF4-FFF2-40B4-BE49-F238E27FC236}">
                <a16:creationId xmlns:a16="http://schemas.microsoft.com/office/drawing/2014/main" id="{E0A6B650-8229-F355-0AA7-1AC2F4042671}"/>
              </a:ext>
            </a:extLst>
          </p:cNvPr>
          <p:cNvSpPr>
            <a:spLocks noGrp="1"/>
          </p:cNvSpPr>
          <p:nvPr>
            <p:ph type="dt" sz="half" idx="10"/>
          </p:nvPr>
        </p:nvSpPr>
        <p:spPr/>
        <p:txBody>
          <a:bodyPr/>
          <a:lstStyle/>
          <a:p>
            <a:fld id="{9BD23B10-5F6E-4C31-BD4A-EB0C393B227D}" type="datetimeFigureOut">
              <a:rPr lang="en-GB" smtClean="0"/>
              <a:t>10/04/2024</a:t>
            </a:fld>
            <a:endParaRPr lang="en-GB"/>
          </a:p>
        </p:txBody>
      </p:sp>
      <p:sp>
        <p:nvSpPr>
          <p:cNvPr id="5" name="Footer Placeholder 4">
            <a:extLst>
              <a:ext uri="{FF2B5EF4-FFF2-40B4-BE49-F238E27FC236}">
                <a16:creationId xmlns:a16="http://schemas.microsoft.com/office/drawing/2014/main" id="{D4690A8E-F23E-1D68-56F8-CC814F5645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D4EB72-E43E-DCD9-F87A-3F10F1933D26}"/>
              </a:ext>
            </a:extLst>
          </p:cNvPr>
          <p:cNvSpPr>
            <a:spLocks noGrp="1"/>
          </p:cNvSpPr>
          <p:nvPr>
            <p:ph type="sldNum" sz="quarter" idx="12"/>
          </p:nvPr>
        </p:nvSpPr>
        <p:spPr/>
        <p:txBody>
          <a:bodyPr/>
          <a:lstStyle/>
          <a:p>
            <a:fld id="{FC676166-4FC4-466E-B78C-00BED8E29C44}" type="slidenum">
              <a:rPr lang="en-GB" smtClean="0"/>
              <a:t>‹#›</a:t>
            </a:fld>
            <a:endParaRPr lang="en-GB"/>
          </a:p>
        </p:txBody>
      </p:sp>
      <p:sp>
        <p:nvSpPr>
          <p:cNvPr id="10" name="Content Placeholder 2">
            <a:extLst>
              <a:ext uri="{FF2B5EF4-FFF2-40B4-BE49-F238E27FC236}">
                <a16:creationId xmlns:a16="http://schemas.microsoft.com/office/drawing/2014/main" id="{7EA06688-325F-1275-B49F-9CC255BE871F}"/>
              </a:ext>
            </a:extLst>
          </p:cNvPr>
          <p:cNvSpPr>
            <a:spLocks noGrp="1"/>
          </p:cNvSpPr>
          <p:nvPr>
            <p:ph idx="13"/>
          </p:nvPr>
        </p:nvSpPr>
        <p:spPr>
          <a:xfrm>
            <a:off x="2264833" y="1780113"/>
            <a:ext cx="3530600" cy="1146175"/>
          </a:xfrm>
        </p:spPr>
        <p:txBody>
          <a:bodyPr>
            <a:noAutofit/>
          </a:bodyPr>
          <a:lstStyle>
            <a:lvl1pPr marL="0" indent="0">
              <a:buNone/>
              <a:defRPr sz="3200"/>
            </a:lvl1pPr>
          </a:lstStyle>
          <a:p>
            <a:pPr lvl="0"/>
            <a:r>
              <a:rPr lang="en-US" dirty="0"/>
              <a:t>Click to edit Master text styles</a:t>
            </a:r>
          </a:p>
        </p:txBody>
      </p:sp>
      <p:sp>
        <p:nvSpPr>
          <p:cNvPr id="12" name="Content Placeholder 2">
            <a:extLst>
              <a:ext uri="{FF2B5EF4-FFF2-40B4-BE49-F238E27FC236}">
                <a16:creationId xmlns:a16="http://schemas.microsoft.com/office/drawing/2014/main" id="{140D572E-EEA5-59D9-7FEE-D99B6630BBE7}"/>
              </a:ext>
            </a:extLst>
          </p:cNvPr>
          <p:cNvSpPr>
            <a:spLocks noGrp="1"/>
          </p:cNvSpPr>
          <p:nvPr>
            <p:ph idx="15"/>
          </p:nvPr>
        </p:nvSpPr>
        <p:spPr>
          <a:xfrm>
            <a:off x="8140701" y="1780113"/>
            <a:ext cx="3530600" cy="1146175"/>
          </a:xfrm>
        </p:spPr>
        <p:txBody>
          <a:bodyPr>
            <a:noAutofit/>
          </a:bodyPr>
          <a:lstStyle>
            <a:lvl1pPr marL="0" indent="0">
              <a:buNone/>
              <a:defRPr sz="3200"/>
            </a:lvl1pPr>
          </a:lstStyle>
          <a:p>
            <a:pPr lvl="0"/>
            <a:r>
              <a:rPr lang="en-US"/>
              <a:t>Click to edit Master text styles</a:t>
            </a:r>
          </a:p>
        </p:txBody>
      </p:sp>
      <p:sp>
        <p:nvSpPr>
          <p:cNvPr id="14" name="Content Placeholder 2">
            <a:extLst>
              <a:ext uri="{FF2B5EF4-FFF2-40B4-BE49-F238E27FC236}">
                <a16:creationId xmlns:a16="http://schemas.microsoft.com/office/drawing/2014/main" id="{28D80980-4A3A-F5D7-E631-12F525D33F6C}"/>
              </a:ext>
            </a:extLst>
          </p:cNvPr>
          <p:cNvSpPr>
            <a:spLocks noGrp="1"/>
          </p:cNvSpPr>
          <p:nvPr>
            <p:ph idx="17"/>
          </p:nvPr>
        </p:nvSpPr>
        <p:spPr>
          <a:xfrm>
            <a:off x="2264833" y="3669018"/>
            <a:ext cx="3530600" cy="1146175"/>
          </a:xfrm>
        </p:spPr>
        <p:txBody>
          <a:bodyPr>
            <a:noAutofit/>
          </a:bodyPr>
          <a:lstStyle>
            <a:lvl1pPr marL="0" indent="0">
              <a:buNone/>
              <a:defRPr sz="3200"/>
            </a:lvl1pPr>
          </a:lstStyle>
          <a:p>
            <a:pPr lvl="0"/>
            <a:r>
              <a:rPr lang="en-US" dirty="0"/>
              <a:t>Click to edit Master text styles</a:t>
            </a:r>
          </a:p>
        </p:txBody>
      </p:sp>
      <p:sp>
        <p:nvSpPr>
          <p:cNvPr id="8" name="TextBox 7">
            <a:extLst>
              <a:ext uri="{FF2B5EF4-FFF2-40B4-BE49-F238E27FC236}">
                <a16:creationId xmlns:a16="http://schemas.microsoft.com/office/drawing/2014/main" id="{A259BCCC-30E3-CD78-56FF-9C5B73860882}"/>
              </a:ext>
            </a:extLst>
          </p:cNvPr>
          <p:cNvSpPr txBox="1"/>
          <p:nvPr userDrawn="1"/>
        </p:nvSpPr>
        <p:spPr>
          <a:xfrm>
            <a:off x="492369" y="558800"/>
            <a:ext cx="4369209" cy="707886"/>
          </a:xfrm>
          <a:prstGeom prst="rect">
            <a:avLst/>
          </a:prstGeom>
          <a:noFill/>
        </p:spPr>
        <p:txBody>
          <a:bodyPr wrap="none" rtlCol="0">
            <a:spAutoFit/>
          </a:bodyPr>
          <a:lstStyle/>
          <a:p>
            <a:r>
              <a:rPr lang="en-GB" sz="4000" dirty="0">
                <a:latin typeface="Segoe UI" panose="020B0502040204020203" pitchFamily="34" charset="0"/>
                <a:cs typeface="Segoe UI" panose="020B0502040204020203" pitchFamily="34" charset="0"/>
              </a:rPr>
              <a:t>Today’s Tutor Time</a:t>
            </a:r>
          </a:p>
        </p:txBody>
      </p:sp>
      <p:sp>
        <p:nvSpPr>
          <p:cNvPr id="15" name="TextBox 14">
            <a:extLst>
              <a:ext uri="{FF2B5EF4-FFF2-40B4-BE49-F238E27FC236}">
                <a16:creationId xmlns:a16="http://schemas.microsoft.com/office/drawing/2014/main" id="{C19442F8-8DCB-B140-8834-61B3C20C4A2C}"/>
              </a:ext>
            </a:extLst>
          </p:cNvPr>
          <p:cNvSpPr txBox="1"/>
          <p:nvPr userDrawn="1"/>
        </p:nvSpPr>
        <p:spPr>
          <a:xfrm>
            <a:off x="537633" y="1648367"/>
            <a:ext cx="1727200" cy="1323439"/>
          </a:xfrm>
          <a:prstGeom prst="rect">
            <a:avLst/>
          </a:prstGeom>
          <a:noFill/>
        </p:spPr>
        <p:txBody>
          <a:bodyPr wrap="square" rtlCol="0">
            <a:spAutoFit/>
          </a:bodyPr>
          <a:lstStyle/>
          <a:p>
            <a:r>
              <a:rPr lang="en-GB" sz="8000" b="1" dirty="0">
                <a:latin typeface="Segoe UI" panose="020B0502040204020203" pitchFamily="34" charset="0"/>
                <a:cs typeface="Segoe UI" panose="020B0502040204020203" pitchFamily="34" charset="0"/>
              </a:rPr>
              <a:t>01</a:t>
            </a:r>
          </a:p>
        </p:txBody>
      </p:sp>
      <p:sp>
        <p:nvSpPr>
          <p:cNvPr id="16" name="TextBox 15">
            <a:extLst>
              <a:ext uri="{FF2B5EF4-FFF2-40B4-BE49-F238E27FC236}">
                <a16:creationId xmlns:a16="http://schemas.microsoft.com/office/drawing/2014/main" id="{EEA4DA85-D443-5D84-33A3-A3C9B944791A}"/>
              </a:ext>
            </a:extLst>
          </p:cNvPr>
          <p:cNvSpPr txBox="1"/>
          <p:nvPr userDrawn="1"/>
        </p:nvSpPr>
        <p:spPr>
          <a:xfrm>
            <a:off x="6417694" y="1635519"/>
            <a:ext cx="1727200" cy="1323439"/>
          </a:xfrm>
          <a:prstGeom prst="rect">
            <a:avLst/>
          </a:prstGeom>
          <a:noFill/>
        </p:spPr>
        <p:txBody>
          <a:bodyPr wrap="square" rtlCol="0">
            <a:spAutoFit/>
          </a:bodyPr>
          <a:lstStyle/>
          <a:p>
            <a:r>
              <a:rPr lang="en-GB" sz="8000" b="1" dirty="0">
                <a:latin typeface="Segoe UI" panose="020B0502040204020203" pitchFamily="34" charset="0"/>
                <a:cs typeface="Segoe UI" panose="020B0502040204020203" pitchFamily="34" charset="0"/>
              </a:rPr>
              <a:t>02</a:t>
            </a:r>
          </a:p>
        </p:txBody>
      </p:sp>
      <p:sp>
        <p:nvSpPr>
          <p:cNvPr id="17" name="TextBox 16">
            <a:extLst>
              <a:ext uri="{FF2B5EF4-FFF2-40B4-BE49-F238E27FC236}">
                <a16:creationId xmlns:a16="http://schemas.microsoft.com/office/drawing/2014/main" id="{8CE790F4-B231-A3DA-69C8-497192F99B39}"/>
              </a:ext>
            </a:extLst>
          </p:cNvPr>
          <p:cNvSpPr txBox="1"/>
          <p:nvPr userDrawn="1"/>
        </p:nvSpPr>
        <p:spPr>
          <a:xfrm>
            <a:off x="537633" y="3485233"/>
            <a:ext cx="1727200" cy="1323439"/>
          </a:xfrm>
          <a:prstGeom prst="rect">
            <a:avLst/>
          </a:prstGeom>
          <a:noFill/>
        </p:spPr>
        <p:txBody>
          <a:bodyPr wrap="square" rtlCol="0">
            <a:spAutoFit/>
          </a:bodyPr>
          <a:lstStyle/>
          <a:p>
            <a:r>
              <a:rPr lang="en-GB" sz="8000" b="1" dirty="0">
                <a:latin typeface="Segoe UI" panose="020B0502040204020203" pitchFamily="34" charset="0"/>
                <a:cs typeface="Segoe UI" panose="020B0502040204020203" pitchFamily="34" charset="0"/>
              </a:rPr>
              <a:t>03</a:t>
            </a:r>
          </a:p>
        </p:txBody>
      </p:sp>
    </p:spTree>
    <p:extLst>
      <p:ext uri="{BB962C8B-B14F-4D97-AF65-F5344CB8AC3E}">
        <p14:creationId xmlns:p14="http://schemas.microsoft.com/office/powerpoint/2010/main" val="5718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7B8CB-808B-8208-67A5-0A2C6972386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7124B4E-1E40-BB29-4E36-F06414282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949DE93-3FBD-D0EF-D560-88CA0754665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9BD23B10-5F6E-4C31-BD4A-EB0C393B227D}" type="datetimeFigureOut">
              <a:rPr lang="en-GB" smtClean="0"/>
              <a:pPr/>
              <a:t>10/04/2024</a:t>
            </a:fld>
            <a:endParaRPr lang="en-GB"/>
          </a:p>
        </p:txBody>
      </p:sp>
      <p:sp>
        <p:nvSpPr>
          <p:cNvPr id="5" name="Footer Placeholder 4">
            <a:extLst>
              <a:ext uri="{FF2B5EF4-FFF2-40B4-BE49-F238E27FC236}">
                <a16:creationId xmlns:a16="http://schemas.microsoft.com/office/drawing/2014/main" id="{6BB9594B-B85A-CCC3-8C8E-B67B3A4307C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GB"/>
          </a:p>
        </p:txBody>
      </p:sp>
      <p:sp>
        <p:nvSpPr>
          <p:cNvPr id="6" name="Slide Number Placeholder 5">
            <a:extLst>
              <a:ext uri="{FF2B5EF4-FFF2-40B4-BE49-F238E27FC236}">
                <a16:creationId xmlns:a16="http://schemas.microsoft.com/office/drawing/2014/main" id="{0E1FA1D8-95F1-3645-1F21-04416ADFD75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FC676166-4FC4-466E-B78C-00BED8E29C44}" type="slidenum">
              <a:rPr lang="en-GB" smtClean="0"/>
              <a:pPr/>
              <a:t>‹#›</a:t>
            </a:fld>
            <a:endParaRPr lang="en-GB"/>
          </a:p>
        </p:txBody>
      </p:sp>
      <p:pic>
        <p:nvPicPr>
          <p:cNvPr id="7" name="Picture 6">
            <a:extLst>
              <a:ext uri="{FF2B5EF4-FFF2-40B4-BE49-F238E27FC236}">
                <a16:creationId xmlns:a16="http://schemas.microsoft.com/office/drawing/2014/main" id="{E0C11468-B171-6D12-A62A-F44F4407B739}"/>
              </a:ext>
            </a:extLst>
          </p:cNvPr>
          <p:cNvPicPr>
            <a:picLocks noChangeAspect="1"/>
          </p:cNvPicPr>
          <p:nvPr userDrawn="1"/>
        </p:nvPicPr>
        <p:blipFill>
          <a:blip r:embed="rId10"/>
          <a:stretch>
            <a:fillRect/>
          </a:stretch>
        </p:blipFill>
        <p:spPr>
          <a:xfrm>
            <a:off x="0" y="2"/>
            <a:ext cx="12192000" cy="107207"/>
          </a:xfrm>
          <a:prstGeom prst="rect">
            <a:avLst/>
          </a:prstGeom>
        </p:spPr>
      </p:pic>
      <p:pic>
        <p:nvPicPr>
          <p:cNvPr id="8" name="Picture 7" descr="Logo&#10;&#10;Description automatically generated">
            <a:extLst>
              <a:ext uri="{FF2B5EF4-FFF2-40B4-BE49-F238E27FC236}">
                <a16:creationId xmlns:a16="http://schemas.microsoft.com/office/drawing/2014/main" id="{3120752E-E0EC-FE82-78F5-78E1B5B566A0}"/>
              </a:ext>
            </a:extLst>
          </p:cNvPr>
          <p:cNvPicPr>
            <a:picLocks noGrp="1" noRot="1" noChangeAspect="1" noMove="1" noResize="1" noEditPoints="1" noAdjustHandles="1" noChangeArrowheads="1" noChangeShapeType="1" noCrop="1"/>
          </p:cNvPicPr>
          <p:nvPr userDrawn="1"/>
        </p:nvPicPr>
        <p:blipFill>
          <a:blip r:embed="rId11" cstate="hqprint">
            <a:extLst>
              <a:ext uri="{28A0092B-C50C-407E-A947-70E740481C1C}">
                <a14:useLocalDpi xmlns:a14="http://schemas.microsoft.com/office/drawing/2010/main" val="0"/>
              </a:ext>
            </a:extLst>
          </a:blip>
          <a:stretch>
            <a:fillRect/>
          </a:stretch>
        </p:blipFill>
        <p:spPr>
          <a:xfrm>
            <a:off x="9194051" y="212897"/>
            <a:ext cx="2804391" cy="429072"/>
          </a:xfrm>
          <a:prstGeom prst="rect">
            <a:avLst/>
          </a:prstGeom>
        </p:spPr>
      </p:pic>
      <p:sp>
        <p:nvSpPr>
          <p:cNvPr id="9" name="Rectangle 8">
            <a:extLst>
              <a:ext uri="{FF2B5EF4-FFF2-40B4-BE49-F238E27FC236}">
                <a16:creationId xmlns:a16="http://schemas.microsoft.com/office/drawing/2014/main" id="{36CD6AEF-D279-7B46-2DC2-5FC0AD700A96}"/>
              </a:ext>
            </a:extLst>
          </p:cNvPr>
          <p:cNvSpPr/>
          <p:nvPr userDrawn="1"/>
        </p:nvSpPr>
        <p:spPr>
          <a:xfrm>
            <a:off x="0" y="0"/>
            <a:ext cx="12192000" cy="98427"/>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74141" y="204115"/>
            <a:ext cx="3635380" cy="437854"/>
          </a:xfrm>
          <a:prstGeom prst="rect">
            <a:avLst/>
          </a:prstGeom>
        </p:spPr>
      </p:pic>
    </p:spTree>
    <p:extLst>
      <p:ext uri="{BB962C8B-B14F-4D97-AF65-F5344CB8AC3E}">
        <p14:creationId xmlns:p14="http://schemas.microsoft.com/office/powerpoint/2010/main" val="129414055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49" r:id="rId3"/>
    <p:sldLayoutId id="2147483651" r:id="rId4"/>
    <p:sldLayoutId id="2147483655" r:id="rId5"/>
    <p:sldLayoutId id="2147483668" r:id="rId6"/>
    <p:sldLayoutId id="2147483661" r:id="rId7"/>
    <p:sldLayoutId id="2147483670" r:id="rId8"/>
  </p:sldLayoutIdLst>
  <p:txStyles>
    <p:titleStyle>
      <a:lvl1pPr algn="l" defTabSz="914377" rtl="0" eaLnBrk="1" latinLnBrk="0" hangingPunct="1">
        <a:lnSpc>
          <a:spcPct val="90000"/>
        </a:lnSpc>
        <a:spcBef>
          <a:spcPct val="0"/>
        </a:spcBef>
        <a:buNone/>
        <a:defRPr sz="4400" kern="1200">
          <a:solidFill>
            <a:schemeClr val="tx1"/>
          </a:solidFill>
          <a:latin typeface="Aptos" panose="020B0004020202020204" pitchFamily="34" charset="0"/>
          <a:ea typeface="Verdana" panose="020B0604030504040204" pitchFamily="34" charset="0"/>
          <a:cs typeface="Segoe UI" panose="020B0502040204020203"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Verdana" panose="020B0604030504040204" pitchFamily="34" charset="0"/>
          <a:cs typeface="Segoe UI"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Verdana" panose="020B0604030504040204" pitchFamily="34" charset="0"/>
          <a:cs typeface="Segoe UI"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Verdana" panose="020B0604030504040204" pitchFamily="34" charset="0"/>
          <a:cs typeface="Segoe UI"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Verdana" panose="020B0604030504040204" pitchFamily="34" charset="0"/>
          <a:cs typeface="Segoe UI"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Verdana" panose="020B0604030504040204" pitchFamily="34" charset="0"/>
          <a:cs typeface="Segoe UI"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686E0-D18A-4B90-CEBE-73A624CF0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9B118-0AFC-99DD-989B-98DFF9D6F5B8}"/>
              </a:ext>
            </a:extLst>
          </p:cNvPr>
          <p:cNvSpPr>
            <a:spLocks noGrp="1"/>
          </p:cNvSpPr>
          <p:nvPr>
            <p:ph type="ctrTitle"/>
          </p:nvPr>
        </p:nvSpPr>
        <p:spPr/>
        <p:txBody>
          <a:bodyPr/>
          <a:lstStyle/>
          <a:p>
            <a:r>
              <a:rPr lang="en-GB" dirty="0"/>
              <a:t>Secure Your Relationships</a:t>
            </a:r>
          </a:p>
        </p:txBody>
      </p:sp>
      <p:sp>
        <p:nvSpPr>
          <p:cNvPr id="3" name="Subtitle 2">
            <a:extLst>
              <a:ext uri="{FF2B5EF4-FFF2-40B4-BE49-F238E27FC236}">
                <a16:creationId xmlns:a16="http://schemas.microsoft.com/office/drawing/2014/main" id="{5111CC13-D914-E3DC-581E-7F77EBF5451C}"/>
              </a:ext>
            </a:extLst>
          </p:cNvPr>
          <p:cNvSpPr>
            <a:spLocks noGrp="1"/>
          </p:cNvSpPr>
          <p:nvPr>
            <p:ph type="subTitle" idx="1"/>
          </p:nvPr>
        </p:nvSpPr>
        <p:spPr/>
        <p:txBody>
          <a:bodyPr>
            <a:normAutofit/>
          </a:bodyPr>
          <a:lstStyle/>
          <a:p>
            <a:r>
              <a:rPr lang="en-GB" dirty="0"/>
              <a:t>Intimate relationships</a:t>
            </a:r>
          </a:p>
        </p:txBody>
      </p:sp>
    </p:spTree>
    <p:extLst>
      <p:ext uri="{BB962C8B-B14F-4D97-AF65-F5344CB8AC3E}">
        <p14:creationId xmlns:p14="http://schemas.microsoft.com/office/powerpoint/2010/main" val="2091915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FFC7-239E-0435-14A6-4AB277137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3CB92-AB6F-D74E-47D0-F90FF3505F84}"/>
              </a:ext>
            </a:extLst>
          </p:cNvPr>
          <p:cNvSpPr>
            <a:spLocks noGrp="1"/>
          </p:cNvSpPr>
          <p:nvPr>
            <p:ph type="title"/>
          </p:nvPr>
        </p:nvSpPr>
        <p:spPr/>
        <p:txBody>
          <a:bodyPr>
            <a:noAutofit/>
          </a:bodyPr>
          <a:lstStyle/>
          <a:p>
            <a:pPr algn="ctr"/>
            <a:r>
              <a:rPr lang="en-GB" sz="4000" dirty="0">
                <a:latin typeface="Aptos" panose="020B0004020202020204" pitchFamily="34" charset="0"/>
              </a:rPr>
              <a:t>Secure Your Relationships:</a:t>
            </a:r>
            <a:br>
              <a:rPr lang="en-GB" sz="4000" dirty="0">
                <a:latin typeface="Aptos" panose="020B0004020202020204" pitchFamily="34" charset="0"/>
              </a:rPr>
            </a:br>
            <a:r>
              <a:rPr lang="en-GB" sz="4000" dirty="0">
                <a:latin typeface="Aptos" panose="020B0004020202020204" pitchFamily="34" charset="0"/>
              </a:rPr>
              <a:t>Building relationships</a:t>
            </a:r>
          </a:p>
        </p:txBody>
      </p:sp>
      <p:sp>
        <p:nvSpPr>
          <p:cNvPr id="3" name="Text Placeholder 2">
            <a:extLst>
              <a:ext uri="{FF2B5EF4-FFF2-40B4-BE49-F238E27FC236}">
                <a16:creationId xmlns:a16="http://schemas.microsoft.com/office/drawing/2014/main" id="{AD41535C-C0CC-87A0-5918-63028BC8BBCA}"/>
              </a:ext>
            </a:extLst>
          </p:cNvPr>
          <p:cNvSpPr>
            <a:spLocks noGrp="1"/>
          </p:cNvSpPr>
          <p:nvPr>
            <p:ph type="body" idx="1"/>
          </p:nvPr>
        </p:nvSpPr>
        <p:spPr/>
        <p:txBody>
          <a:bodyPr/>
          <a:lstStyle/>
          <a:p>
            <a:pPr algn="ctr"/>
            <a:r>
              <a:rPr lang="en-GB" dirty="0">
                <a:latin typeface="Aptos" panose="020B0004020202020204" pitchFamily="34" charset="0"/>
              </a:rPr>
              <a:t>Misconceptions about consent.</a:t>
            </a:r>
          </a:p>
        </p:txBody>
      </p:sp>
    </p:spTree>
    <p:extLst>
      <p:ext uri="{BB962C8B-B14F-4D97-AF65-F5344CB8AC3E}">
        <p14:creationId xmlns:p14="http://schemas.microsoft.com/office/powerpoint/2010/main" val="3105086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Consent means agreeing to something with understanding and without pressure.</a:t>
            </a:r>
          </a:p>
          <a:p>
            <a:pPr marL="457200" indent="-457200">
              <a:buFont typeface="Arial" panose="020B0604020202020204" pitchFamily="34" charset="0"/>
              <a:buChar char="•"/>
            </a:pPr>
            <a:r>
              <a:rPr lang="en-GB" dirty="0"/>
              <a:t>It’s specific to the situation and must be given every time.</a:t>
            </a:r>
          </a:p>
          <a:p>
            <a:pPr marL="457200" indent="-457200">
              <a:buFont typeface="Arial" panose="020B0604020202020204" pitchFamily="34" charset="0"/>
              <a:buChar char="•"/>
            </a:pPr>
            <a:r>
              <a:rPr lang="en-GB" dirty="0"/>
              <a:t>Silence or not saying "no" does not mean yes.</a:t>
            </a:r>
          </a:p>
          <a:p>
            <a:pPr marL="457200" indent="-457200">
              <a:buFont typeface="Arial" panose="020B0604020202020204" pitchFamily="34" charset="0"/>
              <a:buChar char="•"/>
            </a:pPr>
            <a:r>
              <a:rPr lang="en-GB" dirty="0"/>
              <a:t>Everyone has the right to change their mind at any time.</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What is Consent?</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words or phrases come to mind when you hear "consent"?</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do you think it's important to explicitly say "yes" or "no"?</a:t>
            </a:r>
          </a:p>
        </p:txBody>
      </p:sp>
      <p:pic>
        <p:nvPicPr>
          <p:cNvPr id="1026" name="Picture 2" descr="Image">
            <a:extLst>
              <a:ext uri="{FF2B5EF4-FFF2-40B4-BE49-F238E27FC236}">
                <a16:creationId xmlns:a16="http://schemas.microsoft.com/office/drawing/2014/main" id="{0E1393C7-02D5-4629-44B3-C46F92DDF6AE}"/>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096000" y="2015444"/>
            <a:ext cx="5697538" cy="325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97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Consent cannot be assumed from someone’s clothing, body language, or past actions.</a:t>
            </a:r>
          </a:p>
          <a:p>
            <a:pPr marL="457200" indent="-457200">
              <a:buFont typeface="Arial" panose="020B0604020202020204" pitchFamily="34" charset="0"/>
              <a:buChar char="•"/>
            </a:pPr>
            <a:r>
              <a:rPr lang="en-GB" dirty="0"/>
              <a:t>It must be clearly and freely given.</a:t>
            </a:r>
          </a:p>
          <a:p>
            <a:pPr marL="457200" indent="-457200">
              <a:buFont typeface="Arial" panose="020B0604020202020204" pitchFamily="34" charset="0"/>
              <a:buChar char="•"/>
            </a:pPr>
            <a:r>
              <a:rPr lang="en-GB" dirty="0"/>
              <a:t>Assuming consent can lead to misunderstandings or hurt.</a:t>
            </a:r>
          </a:p>
          <a:p>
            <a:pPr marL="457200" indent="-457200">
              <a:buFont typeface="Arial" panose="020B0604020202020204" pitchFamily="34" charset="0"/>
              <a:buChar char="•"/>
            </a:pPr>
            <a:r>
              <a:rPr lang="en-GB" dirty="0"/>
              <a:t>Always communicate and ask rather than assume.</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Consent is Not Assumed</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Can you assume someone has given consent based on their actions or clothing?</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might assumptions about consent affect someone’s feelings or safety?</a:t>
            </a:r>
          </a:p>
        </p:txBody>
      </p:sp>
      <p:pic>
        <p:nvPicPr>
          <p:cNvPr id="1026" name="Picture 2" descr="Image">
            <a:extLst>
              <a:ext uri="{FF2B5EF4-FFF2-40B4-BE49-F238E27FC236}">
                <a16:creationId xmlns:a16="http://schemas.microsoft.com/office/drawing/2014/main" id="{0E1393C7-02D5-4629-44B3-C46F92DDF6AE}"/>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096000" y="2015444"/>
            <a:ext cx="5697538" cy="325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39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Everyone involved in a situation must ensure consent is clear.</a:t>
            </a:r>
          </a:p>
          <a:p>
            <a:pPr marL="457200" indent="-457200">
              <a:buFont typeface="Arial" panose="020B0604020202020204" pitchFamily="34" charset="0"/>
              <a:buChar char="•"/>
            </a:pPr>
            <a:r>
              <a:rPr lang="en-GB" dirty="0"/>
              <a:t>Asking for and giving consent is a mutual responsibility.</a:t>
            </a:r>
          </a:p>
          <a:p>
            <a:pPr marL="457200" indent="-457200">
              <a:buFont typeface="Arial" panose="020B0604020202020204" pitchFamily="34" charset="0"/>
              <a:buChar char="•"/>
            </a:pPr>
            <a:r>
              <a:rPr lang="en-GB" dirty="0"/>
              <a:t>Checking in regularly shows care and respect.</a:t>
            </a:r>
          </a:p>
          <a:p>
            <a:pPr marL="457200" indent="-457200">
              <a:buFont typeface="Arial" panose="020B0604020202020204" pitchFamily="34" charset="0"/>
              <a:buChar char="•"/>
            </a:pPr>
            <a:r>
              <a:rPr lang="en-GB" dirty="0"/>
              <a:t>Consent is an ongoing conversation, not a one-time question.</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Everyone’s Responsibility</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Who is responsible for making sure consent is given and understood?</a:t>
            </a:r>
          </a:p>
        </p:txBody>
      </p:sp>
      <p:sp>
        <p:nvSpPr>
          <p:cNvPr id="7" name="Rectangle 6">
            <a:extLst>
              <a:ext uri="{FF2B5EF4-FFF2-40B4-BE49-F238E27FC236}">
                <a16:creationId xmlns:a16="http://schemas.microsoft.com/office/drawing/2014/main" id="{B0A06FD8-F987-6357-3D9D-9A1A7FFEB55D}"/>
              </a:ext>
            </a:extLst>
          </p:cNvPr>
          <p:cNvSpPr/>
          <p:nvPr/>
        </p:nvSpPr>
        <p:spPr>
          <a:xfrm>
            <a:off x="-6774"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is it important to keep checking in, even if consent was given before?</a:t>
            </a:r>
          </a:p>
        </p:txBody>
      </p:sp>
      <p:pic>
        <p:nvPicPr>
          <p:cNvPr id="1026" name="Picture 2" descr="Image">
            <a:extLst>
              <a:ext uri="{FF2B5EF4-FFF2-40B4-BE49-F238E27FC236}">
                <a16:creationId xmlns:a16="http://schemas.microsoft.com/office/drawing/2014/main" id="{0E1393C7-02D5-4629-44B3-C46F92DDF6AE}"/>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096000" y="2015444"/>
            <a:ext cx="5697538" cy="32557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24C3628-A016-DB1E-C73F-DB48BF1E7CE6}"/>
              </a:ext>
            </a:extLst>
          </p:cNvPr>
          <p:cNvSpPr/>
          <p:nvPr/>
        </p:nvSpPr>
        <p:spPr>
          <a:xfrm>
            <a:off x="8996362" y="4835525"/>
            <a:ext cx="45719" cy="101600"/>
          </a:xfrm>
          <a:prstGeom prst="rect">
            <a:avLst/>
          </a:prstGeom>
          <a:solidFill>
            <a:srgbClr val="F6E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094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Myth: If someone agrees to go on a date, they have consented to everything.</a:t>
            </a:r>
          </a:p>
          <a:p>
            <a:pPr marL="457200" indent="-457200">
              <a:buFont typeface="Arial" panose="020B0604020202020204" pitchFamily="34" charset="0"/>
              <a:buChar char="•"/>
            </a:pPr>
            <a:r>
              <a:rPr lang="en-GB" dirty="0"/>
              <a:t>Myth: Consent once given cannot be taken back.</a:t>
            </a:r>
          </a:p>
          <a:p>
            <a:pPr marL="457200" indent="-457200">
              <a:buFont typeface="Arial" panose="020B0604020202020204" pitchFamily="34" charset="0"/>
              <a:buChar char="•"/>
            </a:pPr>
            <a:r>
              <a:rPr lang="en-GB" dirty="0"/>
              <a:t>Myth: It’s only important in romantic situations.</a:t>
            </a:r>
          </a:p>
          <a:p>
            <a:pPr marL="457200" indent="-457200">
              <a:buFont typeface="Arial" panose="020B0604020202020204" pitchFamily="34" charset="0"/>
              <a:buChar char="•"/>
            </a:pPr>
            <a:r>
              <a:rPr lang="en-GB" dirty="0"/>
              <a:t>Truth: Consent is needed in many situations, can always be changed, and must be specific.</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Misconceptions About Consent</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are some myths you’ve heard about consent?</a:t>
            </a:r>
          </a:p>
        </p:txBody>
      </p:sp>
      <p:sp>
        <p:nvSpPr>
          <p:cNvPr id="7" name="Rectangle 6">
            <a:extLst>
              <a:ext uri="{FF2B5EF4-FFF2-40B4-BE49-F238E27FC236}">
                <a16:creationId xmlns:a16="http://schemas.microsoft.com/office/drawing/2014/main" id="{B0A06FD8-F987-6357-3D9D-9A1A7FFEB55D}"/>
              </a:ext>
            </a:extLst>
          </p:cNvPr>
          <p:cNvSpPr/>
          <p:nvPr/>
        </p:nvSpPr>
        <p:spPr>
          <a:xfrm>
            <a:off x="-6774"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can understanding these truths help us respect others better?</a:t>
            </a:r>
          </a:p>
        </p:txBody>
      </p:sp>
      <p:pic>
        <p:nvPicPr>
          <p:cNvPr id="1026" name="Picture 2" descr="Image">
            <a:extLst>
              <a:ext uri="{FF2B5EF4-FFF2-40B4-BE49-F238E27FC236}">
                <a16:creationId xmlns:a16="http://schemas.microsoft.com/office/drawing/2014/main" id="{0E1393C7-02D5-4629-44B3-C46F92DDF6AE}"/>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096000" y="2015444"/>
            <a:ext cx="5697538" cy="32557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24C3628-A016-DB1E-C73F-DB48BF1E7CE6}"/>
              </a:ext>
            </a:extLst>
          </p:cNvPr>
          <p:cNvSpPr/>
          <p:nvPr/>
        </p:nvSpPr>
        <p:spPr>
          <a:xfrm>
            <a:off x="8996362" y="4835525"/>
            <a:ext cx="45719" cy="101600"/>
          </a:xfrm>
          <a:prstGeom prst="rect">
            <a:avLst/>
          </a:prstGeom>
          <a:solidFill>
            <a:srgbClr val="F6E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71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3DD94-992A-35A8-A781-069C875896BA}"/>
              </a:ext>
            </a:extLst>
          </p:cNvPr>
          <p:cNvSpPr>
            <a:spLocks noGrp="1"/>
          </p:cNvSpPr>
          <p:nvPr>
            <p:ph sz="quarter" idx="13"/>
          </p:nvPr>
        </p:nvSpPr>
        <p:spPr/>
        <p:txBody>
          <a:bodyPr>
            <a:normAutofit fontScale="70000" lnSpcReduction="20000"/>
          </a:bodyPr>
          <a:lstStyle/>
          <a:p>
            <a:pPr marL="0" indent="0" algn="ctr">
              <a:buNone/>
            </a:pPr>
            <a:r>
              <a:rPr lang="en-GB" sz="4600" u="sng" dirty="0"/>
              <a:t>‘In their Shoes’</a:t>
            </a:r>
          </a:p>
          <a:p>
            <a:pPr marL="0" indent="0" algn="ctr">
              <a:buNone/>
            </a:pPr>
            <a:endParaRPr lang="en-GB" sz="3200" u="sng" dirty="0"/>
          </a:p>
          <a:p>
            <a:pPr marL="0" indent="0" algn="ctr">
              <a:buNone/>
            </a:pPr>
            <a:r>
              <a:rPr lang="en-GB" sz="3200" dirty="0"/>
              <a:t>Discuss how the person in the scenario might feel and what would be the best way to handle the situation respecting consent.</a:t>
            </a:r>
          </a:p>
          <a:p>
            <a:pPr marL="0" indent="0" algn="ctr">
              <a:buNone/>
            </a:pPr>
            <a:endParaRPr lang="en-GB" sz="3200" dirty="0"/>
          </a:p>
          <a:p>
            <a:pPr marL="0" indent="0">
              <a:buNone/>
            </a:pPr>
            <a:r>
              <a:rPr lang="en-GB" sz="3200" b="1" dirty="0"/>
              <a:t>Context</a:t>
            </a:r>
            <a:r>
              <a:rPr lang="en-GB" sz="3200" dirty="0"/>
              <a:t>: Ayesha takes a selfie with their friend Faisal during lunch break and posts it on social media without asking Faisal’s permission. Faisal is uncomfortable with their image being shared online but doesn’t know how to bring it up to Ayesha.</a:t>
            </a:r>
          </a:p>
          <a:p>
            <a:pPr marL="0" indent="0">
              <a:buNone/>
            </a:pPr>
            <a:endParaRPr lang="en-GB" sz="3200" dirty="0"/>
          </a:p>
          <a:p>
            <a:pPr marL="0" indent="0">
              <a:buNone/>
            </a:pPr>
            <a:r>
              <a:rPr lang="en-GB" sz="3200" b="1" dirty="0"/>
              <a:t>Discussion Points</a:t>
            </a:r>
            <a:r>
              <a:rPr lang="en-GB" sz="3200" dirty="0"/>
              <a:t>:</a:t>
            </a:r>
          </a:p>
          <a:p>
            <a:pPr marL="514350" indent="-514350">
              <a:buFont typeface="+mj-lt"/>
              <a:buAutoNum type="arabicPeriod"/>
            </a:pPr>
            <a:r>
              <a:rPr lang="en-GB" sz="3200" dirty="0"/>
              <a:t>How might Faisal feel about the photo being posted without their consent?</a:t>
            </a:r>
          </a:p>
          <a:p>
            <a:pPr marL="514350" indent="-514350">
              <a:buFont typeface="+mj-lt"/>
              <a:buAutoNum type="arabicPeriod"/>
            </a:pPr>
            <a:r>
              <a:rPr lang="en-GB" sz="3200" dirty="0"/>
              <a:t>What could Ayesha have done differently before posting the photo?</a:t>
            </a:r>
          </a:p>
          <a:p>
            <a:pPr marL="514350" indent="-514350">
              <a:buFont typeface="+mj-lt"/>
              <a:buAutoNum type="arabicPeriod"/>
            </a:pPr>
            <a:r>
              <a:rPr lang="en-GB" sz="3200" dirty="0"/>
              <a:t>Discuss the importance of consent in digital spaces and friendships.</a:t>
            </a:r>
          </a:p>
          <a:p>
            <a:pPr marL="0" indent="0">
              <a:buNone/>
            </a:pPr>
            <a:endParaRPr lang="en-GB" sz="3200" dirty="0"/>
          </a:p>
        </p:txBody>
      </p:sp>
    </p:spTree>
    <p:extLst>
      <p:ext uri="{BB962C8B-B14F-4D97-AF65-F5344CB8AC3E}">
        <p14:creationId xmlns:p14="http://schemas.microsoft.com/office/powerpoint/2010/main" val="938224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AE35-ADFF-48F6-E249-A8CBA1BB53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AC7F8C-9047-33C3-BE18-566095A47785}"/>
              </a:ext>
            </a:extLst>
          </p:cNvPr>
          <p:cNvSpPr>
            <a:spLocks noGrp="1"/>
          </p:cNvSpPr>
          <p:nvPr>
            <p:ph idx="13"/>
          </p:nvPr>
        </p:nvSpPr>
        <p:spPr>
          <a:xfrm>
            <a:off x="2264833" y="1780113"/>
            <a:ext cx="3920122" cy="1281434"/>
          </a:xfrm>
          <a:noFill/>
        </p:spPr>
        <p:txBody>
          <a:bodyPr/>
          <a:lstStyle/>
          <a:p>
            <a:r>
              <a:rPr lang="en-GB" sz="2800" dirty="0"/>
              <a:t>Introduction to consent.</a:t>
            </a:r>
          </a:p>
        </p:txBody>
      </p:sp>
      <p:sp>
        <p:nvSpPr>
          <p:cNvPr id="3" name="Content Placeholder 2">
            <a:extLst>
              <a:ext uri="{FF2B5EF4-FFF2-40B4-BE49-F238E27FC236}">
                <a16:creationId xmlns:a16="http://schemas.microsoft.com/office/drawing/2014/main" id="{6F380001-2312-35BC-246D-10F31D206732}"/>
              </a:ext>
            </a:extLst>
          </p:cNvPr>
          <p:cNvSpPr>
            <a:spLocks noGrp="1"/>
          </p:cNvSpPr>
          <p:nvPr>
            <p:ph idx="15"/>
          </p:nvPr>
        </p:nvSpPr>
        <p:spPr>
          <a:xfrm>
            <a:off x="8140700" y="1780114"/>
            <a:ext cx="3777895" cy="1281434"/>
          </a:xfrm>
        </p:spPr>
        <p:txBody>
          <a:bodyPr/>
          <a:lstStyle/>
          <a:p>
            <a:r>
              <a:rPr lang="en-GB" sz="2800" dirty="0"/>
              <a:t>Misconceptions about consent.</a:t>
            </a:r>
          </a:p>
        </p:txBody>
      </p:sp>
      <p:sp>
        <p:nvSpPr>
          <p:cNvPr id="4" name="Content Placeholder 3">
            <a:extLst>
              <a:ext uri="{FF2B5EF4-FFF2-40B4-BE49-F238E27FC236}">
                <a16:creationId xmlns:a16="http://schemas.microsoft.com/office/drawing/2014/main" id="{40A60B5A-4C1F-154D-3203-B81F15BA2234}"/>
              </a:ext>
            </a:extLst>
          </p:cNvPr>
          <p:cNvSpPr>
            <a:spLocks noGrp="1"/>
          </p:cNvSpPr>
          <p:nvPr>
            <p:ph idx="17"/>
          </p:nvPr>
        </p:nvSpPr>
        <p:spPr>
          <a:xfrm>
            <a:off x="2264832" y="3669018"/>
            <a:ext cx="3920123" cy="1281434"/>
          </a:xfrm>
          <a:solidFill>
            <a:srgbClr val="FFC000"/>
          </a:solidFill>
        </p:spPr>
        <p:txBody>
          <a:bodyPr/>
          <a:lstStyle/>
          <a:p>
            <a:r>
              <a:rPr lang="en-GB" sz="3200" dirty="0"/>
              <a:t>Understanding capacity</a:t>
            </a:r>
          </a:p>
        </p:txBody>
      </p:sp>
    </p:spTree>
    <p:extLst>
      <p:ext uri="{BB962C8B-B14F-4D97-AF65-F5344CB8AC3E}">
        <p14:creationId xmlns:p14="http://schemas.microsoft.com/office/powerpoint/2010/main" val="2565241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FFC7-239E-0435-14A6-4AB277137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3CB92-AB6F-D74E-47D0-F90FF3505F84}"/>
              </a:ext>
            </a:extLst>
          </p:cNvPr>
          <p:cNvSpPr>
            <a:spLocks noGrp="1"/>
          </p:cNvSpPr>
          <p:nvPr>
            <p:ph type="title"/>
          </p:nvPr>
        </p:nvSpPr>
        <p:spPr/>
        <p:txBody>
          <a:bodyPr>
            <a:noAutofit/>
          </a:bodyPr>
          <a:lstStyle/>
          <a:p>
            <a:pPr algn="ctr"/>
            <a:r>
              <a:rPr lang="en-GB" sz="4000" dirty="0">
                <a:latin typeface="Aptos" panose="020B0004020202020204" pitchFamily="34" charset="0"/>
              </a:rPr>
              <a:t>Secure Your Relationships:</a:t>
            </a:r>
            <a:br>
              <a:rPr lang="en-GB" sz="4000" dirty="0">
                <a:latin typeface="Aptos" panose="020B0004020202020204" pitchFamily="34" charset="0"/>
              </a:rPr>
            </a:br>
            <a:r>
              <a:rPr lang="en-GB" sz="4000" dirty="0">
                <a:latin typeface="Aptos" panose="020B0004020202020204" pitchFamily="34" charset="0"/>
              </a:rPr>
              <a:t>Building relationships</a:t>
            </a:r>
          </a:p>
        </p:txBody>
      </p:sp>
      <p:sp>
        <p:nvSpPr>
          <p:cNvPr id="3" name="Text Placeholder 2">
            <a:extLst>
              <a:ext uri="{FF2B5EF4-FFF2-40B4-BE49-F238E27FC236}">
                <a16:creationId xmlns:a16="http://schemas.microsoft.com/office/drawing/2014/main" id="{AD41535C-C0CC-87A0-5918-63028BC8BBCA}"/>
              </a:ext>
            </a:extLst>
          </p:cNvPr>
          <p:cNvSpPr>
            <a:spLocks noGrp="1"/>
          </p:cNvSpPr>
          <p:nvPr>
            <p:ph type="body" idx="1"/>
          </p:nvPr>
        </p:nvSpPr>
        <p:spPr/>
        <p:txBody>
          <a:bodyPr/>
          <a:lstStyle/>
          <a:p>
            <a:pPr algn="ctr"/>
            <a:r>
              <a:rPr lang="en-GB" dirty="0">
                <a:latin typeface="Aptos" panose="020B0004020202020204" pitchFamily="34" charset="0"/>
              </a:rPr>
              <a:t>Understanding capacity</a:t>
            </a:r>
          </a:p>
        </p:txBody>
      </p:sp>
    </p:spTree>
    <p:extLst>
      <p:ext uri="{BB962C8B-B14F-4D97-AF65-F5344CB8AC3E}">
        <p14:creationId xmlns:p14="http://schemas.microsoft.com/office/powerpoint/2010/main" val="326173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lnSpcReduction="10000"/>
          </a:bodyPr>
          <a:lstStyle/>
          <a:p>
            <a:pPr marL="457200" indent="-457200">
              <a:buFont typeface="Arial" panose="020B0604020202020204" pitchFamily="34" charset="0"/>
              <a:buChar char="•"/>
            </a:pPr>
            <a:r>
              <a:rPr lang="en-GB" dirty="0"/>
              <a:t>Capacity means being able to understand and decide about something.</a:t>
            </a:r>
          </a:p>
          <a:p>
            <a:pPr marL="457200" indent="-457200">
              <a:buFont typeface="Arial" panose="020B0604020202020204" pitchFamily="34" charset="0"/>
              <a:buChar char="•"/>
            </a:pPr>
            <a:r>
              <a:rPr lang="en-GB" dirty="0"/>
              <a:t>It involves knowing what you're agreeing to and the consequences.</a:t>
            </a:r>
          </a:p>
          <a:p>
            <a:pPr marL="457200" indent="-457200">
              <a:buFont typeface="Arial" panose="020B0604020202020204" pitchFamily="34" charset="0"/>
              <a:buChar char="•"/>
            </a:pPr>
            <a:r>
              <a:rPr lang="en-GB" dirty="0"/>
              <a:t>Everyone must have the capacity to give consent for it to be valid.</a:t>
            </a:r>
          </a:p>
          <a:p>
            <a:pPr marL="457200" indent="-457200">
              <a:buFont typeface="Arial" panose="020B0604020202020204" pitchFamily="34" charset="0"/>
              <a:buChar char="•"/>
            </a:pPr>
            <a:r>
              <a:rPr lang="en-GB" dirty="0"/>
              <a:t>Being under the influence or feeling pressured can affect someone's capacity.</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do you think "having the capacity to consent" means?</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is it important to make sure someone has the capacity to consent?</a:t>
            </a:r>
          </a:p>
        </p:txBody>
      </p:sp>
      <p:sp>
        <p:nvSpPr>
          <p:cNvPr id="9" name="Text Placeholder 8">
            <a:extLst>
              <a:ext uri="{FF2B5EF4-FFF2-40B4-BE49-F238E27FC236}">
                <a16:creationId xmlns:a16="http://schemas.microsoft.com/office/drawing/2014/main" id="{66F7783C-8157-94B6-330B-CBA68E8466E8}"/>
              </a:ext>
            </a:extLst>
          </p:cNvPr>
          <p:cNvSpPr>
            <a:spLocks noGrp="1"/>
          </p:cNvSpPr>
          <p:nvPr>
            <p:ph type="body" sz="quarter" idx="17"/>
          </p:nvPr>
        </p:nvSpPr>
        <p:spPr/>
        <p:txBody>
          <a:bodyPr/>
          <a:lstStyle/>
          <a:p>
            <a:r>
              <a:rPr lang="en-GB" dirty="0"/>
              <a:t>What is Capacity?</a:t>
            </a:r>
          </a:p>
        </p:txBody>
      </p:sp>
      <p:pic>
        <p:nvPicPr>
          <p:cNvPr id="2050" name="Picture 2" descr="Image">
            <a:extLst>
              <a:ext uri="{FF2B5EF4-FFF2-40B4-BE49-F238E27FC236}">
                <a16:creationId xmlns:a16="http://schemas.microsoft.com/office/drawing/2014/main" id="{FC5B53BD-EF71-FAC5-57D5-510661A3BE19}"/>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096000" y="2015444"/>
            <a:ext cx="5697538" cy="325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5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lnSpcReduction="10000"/>
          </a:bodyPr>
          <a:lstStyle/>
          <a:p>
            <a:pPr marL="457200" indent="-457200">
              <a:buFont typeface="Arial" panose="020B0604020202020204" pitchFamily="34" charset="0"/>
              <a:buChar char="•"/>
            </a:pPr>
            <a:r>
              <a:rPr lang="en-GB" dirty="0"/>
              <a:t>Consent should be given freely, without pressure, manipulation, or influence.</a:t>
            </a:r>
          </a:p>
          <a:p>
            <a:pPr marL="457200" indent="-457200">
              <a:buFont typeface="Arial" panose="020B0604020202020204" pitchFamily="34" charset="0"/>
              <a:buChar char="•"/>
            </a:pPr>
            <a:r>
              <a:rPr lang="en-GB" dirty="0"/>
              <a:t>Being under the influence of substances can impair someone's capacity to consent.</a:t>
            </a:r>
          </a:p>
          <a:p>
            <a:pPr marL="457200" indent="-457200">
              <a:buFont typeface="Arial" panose="020B0604020202020204" pitchFamily="34" charset="0"/>
              <a:buChar char="•"/>
            </a:pPr>
            <a:r>
              <a:rPr lang="en-GB" dirty="0"/>
              <a:t>Fear or pressure from others can also affect a person's ability to consent.</a:t>
            </a:r>
          </a:p>
          <a:p>
            <a:pPr marL="457200" indent="-457200">
              <a:buFont typeface="Arial" panose="020B0604020202020204" pitchFamily="34" charset="0"/>
              <a:buChar char="•"/>
            </a:pPr>
            <a:r>
              <a:rPr lang="en-GB" dirty="0"/>
              <a:t>True consent requires all parties to fully understand and agree voluntarily.</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Can someone consent if they are under pressure or influenced by others?</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can pressure or influence from others affect someone's decision to consent?</a:t>
            </a:r>
          </a:p>
        </p:txBody>
      </p:sp>
      <p:sp>
        <p:nvSpPr>
          <p:cNvPr id="9" name="Text Placeholder 8">
            <a:extLst>
              <a:ext uri="{FF2B5EF4-FFF2-40B4-BE49-F238E27FC236}">
                <a16:creationId xmlns:a16="http://schemas.microsoft.com/office/drawing/2014/main" id="{66F7783C-8157-94B6-330B-CBA68E8466E8}"/>
              </a:ext>
            </a:extLst>
          </p:cNvPr>
          <p:cNvSpPr>
            <a:spLocks noGrp="1"/>
          </p:cNvSpPr>
          <p:nvPr>
            <p:ph type="body" sz="quarter" idx="17"/>
          </p:nvPr>
        </p:nvSpPr>
        <p:spPr/>
        <p:txBody>
          <a:bodyPr/>
          <a:lstStyle/>
          <a:p>
            <a:r>
              <a:rPr lang="en-GB" dirty="0"/>
              <a:t>Consent and Influence</a:t>
            </a:r>
          </a:p>
        </p:txBody>
      </p:sp>
      <p:pic>
        <p:nvPicPr>
          <p:cNvPr id="2050" name="Picture 2" descr="Image">
            <a:extLst>
              <a:ext uri="{FF2B5EF4-FFF2-40B4-BE49-F238E27FC236}">
                <a16:creationId xmlns:a16="http://schemas.microsoft.com/office/drawing/2014/main" id="{FC5B53BD-EF71-FAC5-57D5-510661A3BE19}"/>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096000" y="2015444"/>
            <a:ext cx="5697538" cy="325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0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AE35-ADFF-48F6-E249-A8CBA1BB53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AC7F8C-9047-33C3-BE18-566095A47785}"/>
              </a:ext>
            </a:extLst>
          </p:cNvPr>
          <p:cNvSpPr>
            <a:spLocks noGrp="1"/>
          </p:cNvSpPr>
          <p:nvPr>
            <p:ph idx="13"/>
          </p:nvPr>
        </p:nvSpPr>
        <p:spPr>
          <a:xfrm>
            <a:off x="2264833" y="1780113"/>
            <a:ext cx="3920122" cy="1281434"/>
          </a:xfrm>
          <a:solidFill>
            <a:srgbClr val="FFC000"/>
          </a:solidFill>
        </p:spPr>
        <p:txBody>
          <a:bodyPr/>
          <a:lstStyle/>
          <a:p>
            <a:r>
              <a:rPr lang="en-GB" sz="2800" dirty="0"/>
              <a:t>Introduction to consent.</a:t>
            </a:r>
          </a:p>
        </p:txBody>
      </p:sp>
      <p:sp>
        <p:nvSpPr>
          <p:cNvPr id="3" name="Content Placeholder 2">
            <a:extLst>
              <a:ext uri="{FF2B5EF4-FFF2-40B4-BE49-F238E27FC236}">
                <a16:creationId xmlns:a16="http://schemas.microsoft.com/office/drawing/2014/main" id="{6F380001-2312-35BC-246D-10F31D206732}"/>
              </a:ext>
            </a:extLst>
          </p:cNvPr>
          <p:cNvSpPr>
            <a:spLocks noGrp="1"/>
          </p:cNvSpPr>
          <p:nvPr>
            <p:ph idx="15"/>
          </p:nvPr>
        </p:nvSpPr>
        <p:spPr>
          <a:xfrm>
            <a:off x="8140700" y="1780114"/>
            <a:ext cx="3777895" cy="1281434"/>
          </a:xfrm>
        </p:spPr>
        <p:txBody>
          <a:bodyPr/>
          <a:lstStyle/>
          <a:p>
            <a:r>
              <a:rPr lang="en-GB" sz="2800" dirty="0"/>
              <a:t>Misconceptions about consent.</a:t>
            </a:r>
          </a:p>
        </p:txBody>
      </p:sp>
      <p:sp>
        <p:nvSpPr>
          <p:cNvPr id="4" name="Content Placeholder 3">
            <a:extLst>
              <a:ext uri="{FF2B5EF4-FFF2-40B4-BE49-F238E27FC236}">
                <a16:creationId xmlns:a16="http://schemas.microsoft.com/office/drawing/2014/main" id="{40A60B5A-4C1F-154D-3203-B81F15BA2234}"/>
              </a:ext>
            </a:extLst>
          </p:cNvPr>
          <p:cNvSpPr>
            <a:spLocks noGrp="1"/>
          </p:cNvSpPr>
          <p:nvPr>
            <p:ph idx="17"/>
          </p:nvPr>
        </p:nvSpPr>
        <p:spPr>
          <a:xfrm>
            <a:off x="2264832" y="3669018"/>
            <a:ext cx="3920123" cy="1281434"/>
          </a:xfrm>
        </p:spPr>
        <p:txBody>
          <a:bodyPr/>
          <a:lstStyle/>
          <a:p>
            <a:r>
              <a:rPr lang="en-GB" sz="3200" dirty="0"/>
              <a:t>Understanding capacity</a:t>
            </a:r>
          </a:p>
        </p:txBody>
      </p:sp>
    </p:spTree>
    <p:extLst>
      <p:ext uri="{BB962C8B-B14F-4D97-AF65-F5344CB8AC3E}">
        <p14:creationId xmlns:p14="http://schemas.microsoft.com/office/powerpoint/2010/main" val="1993015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lnSpcReduction="10000"/>
          </a:bodyPr>
          <a:lstStyle/>
          <a:p>
            <a:pPr marL="457200" indent="-457200">
              <a:buFont typeface="Arial" panose="020B0604020202020204" pitchFamily="34" charset="0"/>
              <a:buChar char="•"/>
            </a:pPr>
            <a:r>
              <a:rPr lang="en-GB" dirty="0"/>
              <a:t>Check if they understand what they're agreeing to and can explain it back.</a:t>
            </a:r>
          </a:p>
          <a:p>
            <a:pPr marL="457200" indent="-457200">
              <a:buFont typeface="Arial" panose="020B0604020202020204" pitchFamily="34" charset="0"/>
              <a:buChar char="•"/>
            </a:pPr>
            <a:r>
              <a:rPr lang="en-GB" dirty="0"/>
              <a:t>Ensure they know the possible outcomes of their decision.</a:t>
            </a:r>
          </a:p>
          <a:p>
            <a:pPr marL="457200" indent="-457200">
              <a:buFont typeface="Arial" panose="020B0604020202020204" pitchFamily="34" charset="0"/>
              <a:buChar char="•"/>
            </a:pPr>
            <a:r>
              <a:rPr lang="en-GB" dirty="0"/>
              <a:t>Make sure their decision is made without undue influence or pressure.</a:t>
            </a:r>
          </a:p>
          <a:p>
            <a:pPr marL="457200" indent="-457200">
              <a:buFont typeface="Arial" panose="020B0604020202020204" pitchFamily="34" charset="0"/>
              <a:buChar char="•"/>
            </a:pPr>
            <a:r>
              <a:rPr lang="en-GB" dirty="0"/>
              <a:t>It's important to respect someone's right to say no at any time.</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can you tell if someone has the capacity to make a decision?</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3"/>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might you do if you're unsure about someone's capacity to consent?</a:t>
            </a:r>
          </a:p>
        </p:txBody>
      </p:sp>
      <p:sp>
        <p:nvSpPr>
          <p:cNvPr id="9" name="Text Placeholder 8">
            <a:extLst>
              <a:ext uri="{FF2B5EF4-FFF2-40B4-BE49-F238E27FC236}">
                <a16:creationId xmlns:a16="http://schemas.microsoft.com/office/drawing/2014/main" id="{66F7783C-8157-94B6-330B-CBA68E8466E8}"/>
              </a:ext>
            </a:extLst>
          </p:cNvPr>
          <p:cNvSpPr>
            <a:spLocks noGrp="1"/>
          </p:cNvSpPr>
          <p:nvPr>
            <p:ph type="body" sz="quarter" idx="17"/>
          </p:nvPr>
        </p:nvSpPr>
        <p:spPr/>
        <p:txBody>
          <a:bodyPr/>
          <a:lstStyle/>
          <a:p>
            <a:r>
              <a:rPr lang="en-GB" dirty="0"/>
              <a:t>Recognising Capacity</a:t>
            </a:r>
          </a:p>
        </p:txBody>
      </p:sp>
      <p:pic>
        <p:nvPicPr>
          <p:cNvPr id="2050" name="Picture 2" descr="Image">
            <a:extLst>
              <a:ext uri="{FF2B5EF4-FFF2-40B4-BE49-F238E27FC236}">
                <a16:creationId xmlns:a16="http://schemas.microsoft.com/office/drawing/2014/main" id="{FC5B53BD-EF71-FAC5-57D5-510661A3BE19}"/>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096000" y="2015444"/>
            <a:ext cx="5697538" cy="325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1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lnSpcReduction="10000"/>
          </a:bodyPr>
          <a:lstStyle/>
          <a:p>
            <a:pPr marL="457200" indent="-457200">
              <a:buFont typeface="Arial" panose="020B0604020202020204" pitchFamily="34" charset="0"/>
              <a:buChar char="•"/>
            </a:pPr>
            <a:r>
              <a:rPr lang="en-GB" dirty="0"/>
              <a:t>Respecting capacity is key to healthy and respectful relationships.</a:t>
            </a:r>
          </a:p>
          <a:p>
            <a:pPr marL="457200" indent="-457200">
              <a:buFont typeface="Arial" panose="020B0604020202020204" pitchFamily="34" charset="0"/>
              <a:buChar char="•"/>
            </a:pPr>
            <a:r>
              <a:rPr lang="en-GB" dirty="0"/>
              <a:t>It ensures that all parties feel safe, valued, and heard.</a:t>
            </a:r>
          </a:p>
          <a:p>
            <a:pPr marL="457200" indent="-457200">
              <a:buFont typeface="Arial" panose="020B0604020202020204" pitchFamily="34" charset="0"/>
              <a:buChar char="•"/>
            </a:pPr>
            <a:r>
              <a:rPr lang="en-GB" dirty="0"/>
              <a:t>Ignoring someone's capacity can lead to harm and distrust.</a:t>
            </a:r>
          </a:p>
          <a:p>
            <a:pPr marL="457200" indent="-457200">
              <a:buFont typeface="Arial" panose="020B0604020202020204" pitchFamily="34" charset="0"/>
              <a:buChar char="•"/>
            </a:pPr>
            <a:r>
              <a:rPr lang="en-GB" dirty="0"/>
              <a:t>We must always communicate openly and respect each other's boundaries and decisions.</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is respecting someone's capacity to consent important in all relationships?</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does respecting each other's capacity and boundaries build trust?</a:t>
            </a:r>
          </a:p>
        </p:txBody>
      </p:sp>
      <p:sp>
        <p:nvSpPr>
          <p:cNvPr id="9" name="Text Placeholder 8">
            <a:extLst>
              <a:ext uri="{FF2B5EF4-FFF2-40B4-BE49-F238E27FC236}">
                <a16:creationId xmlns:a16="http://schemas.microsoft.com/office/drawing/2014/main" id="{66F7783C-8157-94B6-330B-CBA68E8466E8}"/>
              </a:ext>
            </a:extLst>
          </p:cNvPr>
          <p:cNvSpPr>
            <a:spLocks noGrp="1"/>
          </p:cNvSpPr>
          <p:nvPr>
            <p:ph type="body" sz="quarter" idx="17"/>
          </p:nvPr>
        </p:nvSpPr>
        <p:spPr/>
        <p:txBody>
          <a:bodyPr/>
          <a:lstStyle/>
          <a:p>
            <a:r>
              <a:rPr lang="en-GB" dirty="0"/>
              <a:t>Respecting Boundaries</a:t>
            </a:r>
          </a:p>
        </p:txBody>
      </p:sp>
      <p:pic>
        <p:nvPicPr>
          <p:cNvPr id="2050" name="Picture 2" descr="Image">
            <a:extLst>
              <a:ext uri="{FF2B5EF4-FFF2-40B4-BE49-F238E27FC236}">
                <a16:creationId xmlns:a16="http://schemas.microsoft.com/office/drawing/2014/main" id="{FC5B53BD-EF71-FAC5-57D5-510661A3BE19}"/>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096000" y="2015444"/>
            <a:ext cx="5697538" cy="325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32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3DD94-992A-35A8-A781-069C875896BA}"/>
              </a:ext>
            </a:extLst>
          </p:cNvPr>
          <p:cNvSpPr>
            <a:spLocks noGrp="1"/>
          </p:cNvSpPr>
          <p:nvPr>
            <p:ph sz="quarter" idx="13"/>
          </p:nvPr>
        </p:nvSpPr>
        <p:spPr/>
        <p:txBody>
          <a:bodyPr>
            <a:normAutofit/>
          </a:bodyPr>
          <a:lstStyle/>
          <a:p>
            <a:pPr marL="0" indent="0" algn="ctr">
              <a:buNone/>
            </a:pPr>
            <a:r>
              <a:rPr lang="en-GB" sz="3200" u="sng" dirty="0"/>
              <a:t>Consent and Capacity Quiz</a:t>
            </a:r>
          </a:p>
          <a:p>
            <a:pPr marL="0" indent="0" algn="ctr">
              <a:buNone/>
            </a:pPr>
            <a:endParaRPr lang="en-GB" sz="3200" dirty="0"/>
          </a:p>
          <a:p>
            <a:pPr marL="0" indent="0">
              <a:buNone/>
            </a:pPr>
            <a:r>
              <a:rPr lang="en-GB" sz="3200" dirty="0"/>
              <a:t>What does consent mean?</a:t>
            </a:r>
          </a:p>
          <a:p>
            <a:pPr marL="0" indent="0">
              <a:buNone/>
            </a:pPr>
            <a:r>
              <a:rPr lang="en-GB" sz="3200" dirty="0"/>
              <a:t>A) Agreeing to something because you feel pressured</a:t>
            </a:r>
          </a:p>
          <a:p>
            <a:pPr marL="0" indent="0">
              <a:buNone/>
            </a:pPr>
            <a:r>
              <a:rPr lang="en-GB" sz="3200" dirty="0"/>
              <a:t>B) Agreeing to something with understanding and without pressure</a:t>
            </a:r>
          </a:p>
          <a:p>
            <a:pPr marL="0" indent="0">
              <a:buNone/>
            </a:pPr>
            <a:r>
              <a:rPr lang="en-GB" sz="3200" dirty="0"/>
              <a:t>C) Ignoring someone's decision</a:t>
            </a:r>
          </a:p>
          <a:p>
            <a:pPr marL="0" indent="0">
              <a:buNone/>
            </a:pPr>
            <a:r>
              <a:rPr lang="en-GB" sz="3200" dirty="0"/>
              <a:t>D) Agreeing only once for everything</a:t>
            </a:r>
          </a:p>
          <a:p>
            <a:pPr marL="0" indent="0">
              <a:buNone/>
            </a:pPr>
            <a:endParaRPr lang="en-GB" sz="3200" dirty="0"/>
          </a:p>
        </p:txBody>
      </p:sp>
      <p:sp>
        <p:nvSpPr>
          <p:cNvPr id="4" name="TextBox 3">
            <a:extLst>
              <a:ext uri="{FF2B5EF4-FFF2-40B4-BE49-F238E27FC236}">
                <a16:creationId xmlns:a16="http://schemas.microsoft.com/office/drawing/2014/main" id="{CB4FB215-66D9-3C4A-C65E-8FD4426E39F2}"/>
              </a:ext>
            </a:extLst>
          </p:cNvPr>
          <p:cNvSpPr txBox="1"/>
          <p:nvPr/>
        </p:nvSpPr>
        <p:spPr>
          <a:xfrm>
            <a:off x="9824720" y="6014720"/>
            <a:ext cx="2162259" cy="646331"/>
          </a:xfrm>
          <a:prstGeom prst="rect">
            <a:avLst/>
          </a:prstGeom>
          <a:noFill/>
        </p:spPr>
        <p:txBody>
          <a:bodyPr wrap="none" rtlCol="0">
            <a:spAutoFit/>
          </a:bodyPr>
          <a:lstStyle/>
          <a:p>
            <a:r>
              <a:rPr lang="en-GB" sz="3600" dirty="0">
                <a:latin typeface="Aptos" panose="020B0004020202020204" pitchFamily="34" charset="0"/>
              </a:rPr>
              <a:t>Answer: B</a:t>
            </a:r>
          </a:p>
        </p:txBody>
      </p:sp>
    </p:spTree>
    <p:extLst>
      <p:ext uri="{BB962C8B-B14F-4D97-AF65-F5344CB8AC3E}">
        <p14:creationId xmlns:p14="http://schemas.microsoft.com/office/powerpoint/2010/main" val="52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3DD94-992A-35A8-A781-069C875896BA}"/>
              </a:ext>
            </a:extLst>
          </p:cNvPr>
          <p:cNvSpPr>
            <a:spLocks noGrp="1"/>
          </p:cNvSpPr>
          <p:nvPr>
            <p:ph sz="quarter" idx="13"/>
          </p:nvPr>
        </p:nvSpPr>
        <p:spPr/>
        <p:txBody>
          <a:bodyPr>
            <a:normAutofit lnSpcReduction="10000"/>
          </a:bodyPr>
          <a:lstStyle/>
          <a:p>
            <a:pPr marL="0" indent="0" algn="ctr">
              <a:buNone/>
            </a:pPr>
            <a:r>
              <a:rPr lang="en-GB" sz="3200" u="sng" dirty="0"/>
              <a:t>Consent and Capacity Quiz</a:t>
            </a:r>
          </a:p>
          <a:p>
            <a:pPr marL="0" indent="0" algn="ctr">
              <a:buNone/>
            </a:pPr>
            <a:endParaRPr lang="en-GB" sz="3200" dirty="0"/>
          </a:p>
          <a:p>
            <a:pPr marL="0" indent="0">
              <a:buNone/>
            </a:pPr>
            <a:r>
              <a:rPr lang="en-GB" sz="3200" dirty="0"/>
              <a:t>Can someone change their mind after they've given consent?</a:t>
            </a:r>
          </a:p>
          <a:p>
            <a:pPr marL="0" indent="0">
              <a:buNone/>
            </a:pPr>
            <a:r>
              <a:rPr lang="en-GB" sz="3200" dirty="0"/>
              <a:t>A) No, once consent is given, it cannot be changed</a:t>
            </a:r>
          </a:p>
          <a:p>
            <a:pPr marL="0" indent="0">
              <a:buNone/>
            </a:pPr>
            <a:r>
              <a:rPr lang="en-GB" sz="3200" dirty="0"/>
              <a:t>B) Yes, but only in certain situations</a:t>
            </a:r>
          </a:p>
          <a:p>
            <a:pPr marL="0" indent="0">
              <a:buNone/>
            </a:pPr>
            <a:r>
              <a:rPr lang="en-GB" sz="3200" dirty="0"/>
              <a:t>C) Yes, consent can be changed or withdrawn at any time</a:t>
            </a:r>
          </a:p>
          <a:p>
            <a:pPr marL="0" indent="0">
              <a:buNone/>
            </a:pPr>
            <a:r>
              <a:rPr lang="en-GB" sz="3200" dirty="0"/>
              <a:t>D) No, consent is permanent</a:t>
            </a:r>
          </a:p>
        </p:txBody>
      </p:sp>
      <p:sp>
        <p:nvSpPr>
          <p:cNvPr id="4" name="TextBox 3">
            <a:extLst>
              <a:ext uri="{FF2B5EF4-FFF2-40B4-BE49-F238E27FC236}">
                <a16:creationId xmlns:a16="http://schemas.microsoft.com/office/drawing/2014/main" id="{CB4FB215-66D9-3C4A-C65E-8FD4426E39F2}"/>
              </a:ext>
            </a:extLst>
          </p:cNvPr>
          <p:cNvSpPr txBox="1"/>
          <p:nvPr/>
        </p:nvSpPr>
        <p:spPr>
          <a:xfrm>
            <a:off x="9824720" y="6014720"/>
            <a:ext cx="2202334" cy="646331"/>
          </a:xfrm>
          <a:prstGeom prst="rect">
            <a:avLst/>
          </a:prstGeom>
          <a:noFill/>
        </p:spPr>
        <p:txBody>
          <a:bodyPr wrap="none" rtlCol="0">
            <a:spAutoFit/>
          </a:bodyPr>
          <a:lstStyle/>
          <a:p>
            <a:r>
              <a:rPr lang="en-GB" sz="3600" dirty="0">
                <a:latin typeface="Aptos" panose="020B0004020202020204" pitchFamily="34" charset="0"/>
              </a:rPr>
              <a:t>Answer: C</a:t>
            </a:r>
          </a:p>
        </p:txBody>
      </p:sp>
    </p:spTree>
    <p:extLst>
      <p:ext uri="{BB962C8B-B14F-4D97-AF65-F5344CB8AC3E}">
        <p14:creationId xmlns:p14="http://schemas.microsoft.com/office/powerpoint/2010/main" val="212658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3DD94-992A-35A8-A781-069C875896BA}"/>
              </a:ext>
            </a:extLst>
          </p:cNvPr>
          <p:cNvSpPr>
            <a:spLocks noGrp="1"/>
          </p:cNvSpPr>
          <p:nvPr>
            <p:ph sz="quarter" idx="13"/>
          </p:nvPr>
        </p:nvSpPr>
        <p:spPr/>
        <p:txBody>
          <a:bodyPr>
            <a:normAutofit/>
          </a:bodyPr>
          <a:lstStyle/>
          <a:p>
            <a:pPr marL="0" indent="0" algn="ctr">
              <a:buNone/>
            </a:pPr>
            <a:r>
              <a:rPr lang="en-GB" sz="3200" u="sng" dirty="0"/>
              <a:t>Consent and Capacity Quiz</a:t>
            </a:r>
          </a:p>
          <a:p>
            <a:pPr marL="0" indent="0" algn="ctr">
              <a:buNone/>
            </a:pPr>
            <a:endParaRPr lang="en-GB" sz="3200" dirty="0"/>
          </a:p>
          <a:p>
            <a:pPr marL="0" indent="0">
              <a:buNone/>
            </a:pPr>
            <a:r>
              <a:rPr lang="en-GB" sz="3200" dirty="0"/>
              <a:t>Which of the following affects a person's capacity to consent?</a:t>
            </a:r>
          </a:p>
          <a:p>
            <a:pPr marL="0" indent="0">
              <a:buNone/>
            </a:pPr>
            <a:r>
              <a:rPr lang="en-GB" sz="3200" dirty="0"/>
              <a:t>A) Their favourite colour</a:t>
            </a:r>
          </a:p>
          <a:p>
            <a:pPr marL="0" indent="0">
              <a:buNone/>
            </a:pPr>
            <a:r>
              <a:rPr lang="en-GB" sz="3200" dirty="0"/>
              <a:t>B) Being under the influence of substances</a:t>
            </a:r>
          </a:p>
          <a:p>
            <a:pPr marL="0" indent="0">
              <a:buNone/>
            </a:pPr>
            <a:r>
              <a:rPr lang="en-GB" sz="3200" dirty="0"/>
              <a:t>C) Their age</a:t>
            </a:r>
          </a:p>
          <a:p>
            <a:pPr marL="0" indent="0">
              <a:buNone/>
            </a:pPr>
            <a:r>
              <a:rPr lang="en-GB" sz="3200" dirty="0"/>
              <a:t>D) B and C</a:t>
            </a:r>
          </a:p>
        </p:txBody>
      </p:sp>
      <p:sp>
        <p:nvSpPr>
          <p:cNvPr id="4" name="TextBox 3">
            <a:extLst>
              <a:ext uri="{FF2B5EF4-FFF2-40B4-BE49-F238E27FC236}">
                <a16:creationId xmlns:a16="http://schemas.microsoft.com/office/drawing/2014/main" id="{CB4FB215-66D9-3C4A-C65E-8FD4426E39F2}"/>
              </a:ext>
            </a:extLst>
          </p:cNvPr>
          <p:cNvSpPr txBox="1"/>
          <p:nvPr/>
        </p:nvSpPr>
        <p:spPr>
          <a:xfrm>
            <a:off x="9824720" y="6014720"/>
            <a:ext cx="2200731" cy="646331"/>
          </a:xfrm>
          <a:prstGeom prst="rect">
            <a:avLst/>
          </a:prstGeom>
          <a:noFill/>
        </p:spPr>
        <p:txBody>
          <a:bodyPr wrap="none" rtlCol="0">
            <a:spAutoFit/>
          </a:bodyPr>
          <a:lstStyle/>
          <a:p>
            <a:r>
              <a:rPr lang="en-GB" sz="3600" dirty="0">
                <a:latin typeface="Aptos" panose="020B0004020202020204" pitchFamily="34" charset="0"/>
              </a:rPr>
              <a:t>Answer: D</a:t>
            </a:r>
          </a:p>
        </p:txBody>
      </p:sp>
    </p:spTree>
    <p:extLst>
      <p:ext uri="{BB962C8B-B14F-4D97-AF65-F5344CB8AC3E}">
        <p14:creationId xmlns:p14="http://schemas.microsoft.com/office/powerpoint/2010/main" val="37551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3DD94-992A-35A8-A781-069C875896BA}"/>
              </a:ext>
            </a:extLst>
          </p:cNvPr>
          <p:cNvSpPr>
            <a:spLocks noGrp="1"/>
          </p:cNvSpPr>
          <p:nvPr>
            <p:ph sz="quarter" idx="13"/>
          </p:nvPr>
        </p:nvSpPr>
        <p:spPr/>
        <p:txBody>
          <a:bodyPr>
            <a:normAutofit/>
          </a:bodyPr>
          <a:lstStyle/>
          <a:p>
            <a:pPr marL="0" indent="0" algn="ctr">
              <a:buNone/>
            </a:pPr>
            <a:r>
              <a:rPr lang="en-GB" sz="3200" u="sng" dirty="0"/>
              <a:t>Consent and Capacity Quiz</a:t>
            </a:r>
          </a:p>
          <a:p>
            <a:pPr marL="0" indent="0" algn="ctr">
              <a:buNone/>
            </a:pPr>
            <a:endParaRPr lang="en-GB" sz="3200" dirty="0"/>
          </a:p>
          <a:p>
            <a:pPr marL="0" indent="0">
              <a:buNone/>
            </a:pPr>
            <a:r>
              <a:rPr lang="en-GB" sz="3200" dirty="0"/>
              <a:t>Consent must be...</a:t>
            </a:r>
          </a:p>
          <a:p>
            <a:pPr marL="0" indent="0">
              <a:buNone/>
            </a:pPr>
            <a:r>
              <a:rPr lang="en-GB" sz="3200" dirty="0"/>
              <a:t>A) Assumed based on past actions</a:t>
            </a:r>
          </a:p>
          <a:p>
            <a:pPr marL="0" indent="0">
              <a:buNone/>
            </a:pPr>
            <a:r>
              <a:rPr lang="en-GB" sz="3200" dirty="0"/>
              <a:t>B) Given for each new situation</a:t>
            </a:r>
          </a:p>
          <a:p>
            <a:pPr marL="0" indent="0">
              <a:buNone/>
            </a:pPr>
            <a:r>
              <a:rPr lang="en-GB" sz="3200" dirty="0"/>
              <a:t>C) Only verbal</a:t>
            </a:r>
          </a:p>
          <a:p>
            <a:pPr marL="0" indent="0">
              <a:buNone/>
            </a:pPr>
            <a:r>
              <a:rPr lang="en-GB" sz="3200" dirty="0"/>
              <a:t>D) Only necessary once</a:t>
            </a:r>
          </a:p>
        </p:txBody>
      </p:sp>
      <p:sp>
        <p:nvSpPr>
          <p:cNvPr id="4" name="TextBox 3">
            <a:extLst>
              <a:ext uri="{FF2B5EF4-FFF2-40B4-BE49-F238E27FC236}">
                <a16:creationId xmlns:a16="http://schemas.microsoft.com/office/drawing/2014/main" id="{CB4FB215-66D9-3C4A-C65E-8FD4426E39F2}"/>
              </a:ext>
            </a:extLst>
          </p:cNvPr>
          <p:cNvSpPr txBox="1"/>
          <p:nvPr/>
        </p:nvSpPr>
        <p:spPr>
          <a:xfrm>
            <a:off x="9824720" y="6014720"/>
            <a:ext cx="2162259" cy="646331"/>
          </a:xfrm>
          <a:prstGeom prst="rect">
            <a:avLst/>
          </a:prstGeom>
          <a:noFill/>
        </p:spPr>
        <p:txBody>
          <a:bodyPr wrap="none" rtlCol="0">
            <a:spAutoFit/>
          </a:bodyPr>
          <a:lstStyle/>
          <a:p>
            <a:r>
              <a:rPr lang="en-GB" sz="3600" dirty="0">
                <a:latin typeface="Aptos" panose="020B0004020202020204" pitchFamily="34" charset="0"/>
              </a:rPr>
              <a:t>Answer: B</a:t>
            </a:r>
          </a:p>
        </p:txBody>
      </p:sp>
    </p:spTree>
    <p:extLst>
      <p:ext uri="{BB962C8B-B14F-4D97-AF65-F5344CB8AC3E}">
        <p14:creationId xmlns:p14="http://schemas.microsoft.com/office/powerpoint/2010/main" val="348903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3DD94-992A-35A8-A781-069C875896BA}"/>
              </a:ext>
            </a:extLst>
          </p:cNvPr>
          <p:cNvSpPr>
            <a:spLocks noGrp="1"/>
          </p:cNvSpPr>
          <p:nvPr>
            <p:ph sz="quarter" idx="13"/>
          </p:nvPr>
        </p:nvSpPr>
        <p:spPr/>
        <p:txBody>
          <a:bodyPr>
            <a:normAutofit/>
          </a:bodyPr>
          <a:lstStyle/>
          <a:p>
            <a:pPr marL="0" indent="0" algn="ctr">
              <a:buNone/>
            </a:pPr>
            <a:r>
              <a:rPr lang="en-GB" sz="3200" u="sng" dirty="0"/>
              <a:t>Consent and Capacity Quiz</a:t>
            </a:r>
          </a:p>
          <a:p>
            <a:pPr marL="0" indent="0" algn="ctr">
              <a:buNone/>
            </a:pPr>
            <a:endParaRPr lang="en-GB" sz="3200" dirty="0"/>
          </a:p>
          <a:p>
            <a:pPr marL="0" indent="0">
              <a:buNone/>
            </a:pPr>
            <a:r>
              <a:rPr lang="en-GB" sz="3200" dirty="0"/>
              <a:t>Which is a sign that someone may not have the capacity to consent?</a:t>
            </a:r>
          </a:p>
          <a:p>
            <a:pPr marL="0" indent="0">
              <a:buNone/>
            </a:pPr>
            <a:r>
              <a:rPr lang="en-GB" sz="3200" dirty="0"/>
              <a:t>A) They ask questions</a:t>
            </a:r>
          </a:p>
          <a:p>
            <a:pPr marL="0" indent="0">
              <a:buNone/>
            </a:pPr>
            <a:r>
              <a:rPr lang="en-GB" sz="3200" dirty="0"/>
              <a:t>B) They give a clear 'yes'</a:t>
            </a:r>
          </a:p>
          <a:p>
            <a:pPr marL="0" indent="0">
              <a:buNone/>
            </a:pPr>
            <a:r>
              <a:rPr lang="en-GB" sz="3200" dirty="0"/>
              <a:t>C) They seem unsure or confused</a:t>
            </a:r>
          </a:p>
          <a:p>
            <a:pPr marL="0" indent="0">
              <a:buNone/>
            </a:pPr>
            <a:r>
              <a:rPr lang="en-GB" sz="3200" dirty="0"/>
              <a:t>D) They are over 16 years old</a:t>
            </a:r>
          </a:p>
        </p:txBody>
      </p:sp>
      <p:sp>
        <p:nvSpPr>
          <p:cNvPr id="4" name="TextBox 3">
            <a:extLst>
              <a:ext uri="{FF2B5EF4-FFF2-40B4-BE49-F238E27FC236}">
                <a16:creationId xmlns:a16="http://schemas.microsoft.com/office/drawing/2014/main" id="{CB4FB215-66D9-3C4A-C65E-8FD4426E39F2}"/>
              </a:ext>
            </a:extLst>
          </p:cNvPr>
          <p:cNvSpPr txBox="1"/>
          <p:nvPr/>
        </p:nvSpPr>
        <p:spPr>
          <a:xfrm>
            <a:off x="9824720" y="6014720"/>
            <a:ext cx="2202334" cy="646331"/>
          </a:xfrm>
          <a:prstGeom prst="rect">
            <a:avLst/>
          </a:prstGeom>
          <a:noFill/>
        </p:spPr>
        <p:txBody>
          <a:bodyPr wrap="none" rtlCol="0">
            <a:spAutoFit/>
          </a:bodyPr>
          <a:lstStyle/>
          <a:p>
            <a:r>
              <a:rPr lang="en-GB" sz="3600" dirty="0">
                <a:latin typeface="Aptos" panose="020B0004020202020204" pitchFamily="34" charset="0"/>
              </a:rPr>
              <a:t>Answer: C</a:t>
            </a:r>
          </a:p>
        </p:txBody>
      </p:sp>
    </p:spTree>
    <p:extLst>
      <p:ext uri="{BB962C8B-B14F-4D97-AF65-F5344CB8AC3E}">
        <p14:creationId xmlns:p14="http://schemas.microsoft.com/office/powerpoint/2010/main" val="369717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FFC7-239E-0435-14A6-4AB277137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3CB92-AB6F-D74E-47D0-F90FF3505F84}"/>
              </a:ext>
            </a:extLst>
          </p:cNvPr>
          <p:cNvSpPr>
            <a:spLocks noGrp="1"/>
          </p:cNvSpPr>
          <p:nvPr>
            <p:ph type="title"/>
          </p:nvPr>
        </p:nvSpPr>
        <p:spPr/>
        <p:txBody>
          <a:bodyPr>
            <a:noAutofit/>
          </a:bodyPr>
          <a:lstStyle/>
          <a:p>
            <a:pPr algn="ctr"/>
            <a:r>
              <a:rPr lang="en-GB" sz="4000" dirty="0">
                <a:latin typeface="Aptos" panose="020B0004020202020204" pitchFamily="34" charset="0"/>
              </a:rPr>
              <a:t>Secure Your Relationships:</a:t>
            </a:r>
            <a:br>
              <a:rPr lang="en-GB" sz="4000" dirty="0">
                <a:latin typeface="Aptos" panose="020B0004020202020204" pitchFamily="34" charset="0"/>
              </a:rPr>
            </a:br>
            <a:r>
              <a:rPr lang="en-GB" sz="4000" dirty="0">
                <a:latin typeface="Aptos" panose="020B0004020202020204" pitchFamily="34" charset="0"/>
              </a:rPr>
              <a:t>Intimate relationships</a:t>
            </a:r>
          </a:p>
        </p:txBody>
      </p:sp>
      <p:sp>
        <p:nvSpPr>
          <p:cNvPr id="3" name="Text Placeholder 2">
            <a:extLst>
              <a:ext uri="{FF2B5EF4-FFF2-40B4-BE49-F238E27FC236}">
                <a16:creationId xmlns:a16="http://schemas.microsoft.com/office/drawing/2014/main" id="{AD41535C-C0CC-87A0-5918-63028BC8BBCA}"/>
              </a:ext>
            </a:extLst>
          </p:cNvPr>
          <p:cNvSpPr>
            <a:spLocks noGrp="1"/>
          </p:cNvSpPr>
          <p:nvPr>
            <p:ph type="body" idx="1"/>
          </p:nvPr>
        </p:nvSpPr>
        <p:spPr/>
        <p:txBody>
          <a:bodyPr/>
          <a:lstStyle/>
          <a:p>
            <a:pPr algn="ctr"/>
            <a:r>
              <a:rPr lang="en-GB" dirty="0">
                <a:latin typeface="Aptos" panose="020B0004020202020204" pitchFamily="34" charset="0"/>
              </a:rPr>
              <a:t>Introduction to consent</a:t>
            </a:r>
          </a:p>
        </p:txBody>
      </p:sp>
    </p:spTree>
    <p:extLst>
      <p:ext uri="{BB962C8B-B14F-4D97-AF65-F5344CB8AC3E}">
        <p14:creationId xmlns:p14="http://schemas.microsoft.com/office/powerpoint/2010/main" val="1977866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lnSpcReduction="10000"/>
          </a:bodyPr>
          <a:lstStyle/>
          <a:p>
            <a:pPr marL="457200" indent="-457200">
              <a:buFont typeface="Arial" panose="020B0604020202020204" pitchFamily="34" charset="0"/>
              <a:buChar char="•"/>
            </a:pPr>
            <a:r>
              <a:rPr lang="en-GB" dirty="0"/>
              <a:t>Consent is about saying "yes" or "no" to things that involve you.</a:t>
            </a:r>
          </a:p>
          <a:p>
            <a:pPr marL="457200" indent="-457200">
              <a:buFont typeface="Arial" panose="020B0604020202020204" pitchFamily="34" charset="0"/>
              <a:buChar char="•"/>
            </a:pPr>
            <a:r>
              <a:rPr lang="en-GB" dirty="0"/>
              <a:t>It's important in all relationships, including friendships.</a:t>
            </a:r>
          </a:p>
          <a:p>
            <a:pPr marL="457200" indent="-457200">
              <a:buFont typeface="Arial" panose="020B0604020202020204" pitchFamily="34" charset="0"/>
              <a:buChar char="•"/>
            </a:pPr>
            <a:r>
              <a:rPr lang="en-GB" dirty="0"/>
              <a:t>Consent must be given freely and can be changed at any time.</a:t>
            </a:r>
          </a:p>
          <a:p>
            <a:pPr marL="457200" indent="-457200">
              <a:buFont typeface="Arial" panose="020B0604020202020204" pitchFamily="34" charset="0"/>
              <a:buChar char="•"/>
            </a:pPr>
            <a:r>
              <a:rPr lang="en-GB" dirty="0"/>
              <a:t>It's a way to respect each other's choices and boundaries.</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Introduction to Consent</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do you think consent means in friendships or any relationship?</a:t>
            </a:r>
          </a:p>
        </p:txBody>
      </p:sp>
      <p:sp>
        <p:nvSpPr>
          <p:cNvPr id="7" name="Rectangle 6">
            <a:extLst>
              <a:ext uri="{FF2B5EF4-FFF2-40B4-BE49-F238E27FC236}">
                <a16:creationId xmlns:a16="http://schemas.microsoft.com/office/drawing/2014/main" id="{B0A06FD8-F987-6357-3D9D-9A1A7FFEB55D}"/>
              </a:ext>
            </a:extLst>
          </p:cNvPr>
          <p:cNvSpPr/>
          <p:nvPr/>
        </p:nvSpPr>
        <p:spPr>
          <a:xfrm>
            <a:off x="-6774"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Can you give an example of how you might ask for consent in everyday situations?</a:t>
            </a:r>
          </a:p>
        </p:txBody>
      </p:sp>
      <p:pic>
        <p:nvPicPr>
          <p:cNvPr id="10" name="Content Placeholder 9">
            <a:extLst>
              <a:ext uri="{FF2B5EF4-FFF2-40B4-BE49-F238E27FC236}">
                <a16:creationId xmlns:a16="http://schemas.microsoft.com/office/drawing/2014/main" id="{B09556FB-B19C-3112-3D7C-6193A79FDF05}"/>
              </a:ext>
            </a:extLst>
          </p:cNvPr>
          <p:cNvPicPr>
            <a:picLocks noGrp="1" noChangeAspect="1"/>
          </p:cNvPicPr>
          <p:nvPr>
            <p:ph sz="quarter" idx="16"/>
          </p:nvPr>
        </p:nvPicPr>
        <p:blipFill>
          <a:blip r:embed="rId3"/>
          <a:stretch>
            <a:fillRect/>
          </a:stretch>
        </p:blipFill>
        <p:spPr>
          <a:xfrm>
            <a:off x="6615907" y="1314451"/>
            <a:ext cx="4557844" cy="4557844"/>
          </a:xfrm>
          <a:prstGeom prst="rect">
            <a:avLst/>
          </a:prstGeom>
        </p:spPr>
      </p:pic>
    </p:spTree>
    <p:extLst>
      <p:ext uri="{BB962C8B-B14F-4D97-AF65-F5344CB8AC3E}">
        <p14:creationId xmlns:p14="http://schemas.microsoft.com/office/powerpoint/2010/main" val="9072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Asking for consent shows you respect the other person.</a:t>
            </a:r>
          </a:p>
          <a:p>
            <a:pPr marL="457200" indent="-457200">
              <a:buFont typeface="Arial" panose="020B0604020202020204" pitchFamily="34" charset="0"/>
              <a:buChar char="•"/>
            </a:pPr>
            <a:r>
              <a:rPr lang="en-GB" dirty="0"/>
              <a:t>It's necessary for activities that involve touching, sharing, or personal space.</a:t>
            </a:r>
          </a:p>
          <a:p>
            <a:pPr marL="457200" indent="-457200">
              <a:buFont typeface="Arial" panose="020B0604020202020204" pitchFamily="34" charset="0"/>
              <a:buChar char="•"/>
            </a:pPr>
            <a:r>
              <a:rPr lang="en-GB" dirty="0"/>
              <a:t>Without consent, the other person might feel uncomfortable or upset.</a:t>
            </a:r>
          </a:p>
          <a:p>
            <a:pPr marL="457200" indent="-457200">
              <a:buFont typeface="Arial" panose="020B0604020202020204" pitchFamily="34" charset="0"/>
              <a:buChar char="•"/>
            </a:pPr>
            <a:r>
              <a:rPr lang="en-GB" dirty="0"/>
              <a:t>Consent helps build trust in any relationship.</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Consent is Necessary</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do you think it's important to ask for consent before doing something that affects someone else?</a:t>
            </a:r>
          </a:p>
        </p:txBody>
      </p:sp>
      <p:sp>
        <p:nvSpPr>
          <p:cNvPr id="7" name="Rectangle 6">
            <a:extLst>
              <a:ext uri="{FF2B5EF4-FFF2-40B4-BE49-F238E27FC236}">
                <a16:creationId xmlns:a16="http://schemas.microsoft.com/office/drawing/2014/main" id="{B0A06FD8-F987-6357-3D9D-9A1A7FFEB55D}"/>
              </a:ext>
            </a:extLst>
          </p:cNvPr>
          <p:cNvSpPr/>
          <p:nvPr/>
        </p:nvSpPr>
        <p:spPr>
          <a:xfrm>
            <a:off x="0" y="5972633"/>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How would you feel if someone did something that involved you without asking first?</a:t>
            </a:r>
          </a:p>
        </p:txBody>
      </p:sp>
      <p:pic>
        <p:nvPicPr>
          <p:cNvPr id="10" name="Content Placeholder 9">
            <a:extLst>
              <a:ext uri="{FF2B5EF4-FFF2-40B4-BE49-F238E27FC236}">
                <a16:creationId xmlns:a16="http://schemas.microsoft.com/office/drawing/2014/main" id="{B09556FB-B19C-3112-3D7C-6193A79FDF05}"/>
              </a:ext>
            </a:extLst>
          </p:cNvPr>
          <p:cNvPicPr>
            <a:picLocks noGrp="1" noChangeAspect="1"/>
          </p:cNvPicPr>
          <p:nvPr>
            <p:ph sz="quarter" idx="16"/>
          </p:nvPr>
        </p:nvPicPr>
        <p:blipFill>
          <a:blip r:embed="rId3"/>
          <a:stretch>
            <a:fillRect/>
          </a:stretch>
        </p:blipFill>
        <p:spPr>
          <a:xfrm>
            <a:off x="6615907" y="1314451"/>
            <a:ext cx="4557844" cy="4557844"/>
          </a:xfrm>
          <a:prstGeom prst="rect">
            <a:avLst/>
          </a:prstGeom>
        </p:spPr>
      </p:pic>
    </p:spTree>
    <p:extLst>
      <p:ext uri="{BB962C8B-B14F-4D97-AF65-F5344CB8AC3E}">
        <p14:creationId xmlns:p14="http://schemas.microsoft.com/office/powerpoint/2010/main" val="10146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a:bodyPr>
          <a:lstStyle/>
          <a:p>
            <a:pPr marL="457200" indent="-457200">
              <a:buFont typeface="Arial" panose="020B0604020202020204" pitchFamily="34" charset="0"/>
              <a:buChar char="•"/>
            </a:pPr>
            <a:r>
              <a:rPr lang="en-GB" dirty="0"/>
              <a:t>Yes, consent can be changed or taken back at any time.</a:t>
            </a:r>
          </a:p>
          <a:p>
            <a:pPr marL="457200" indent="-457200">
              <a:buFont typeface="Arial" panose="020B0604020202020204" pitchFamily="34" charset="0"/>
              <a:buChar char="•"/>
            </a:pPr>
            <a:r>
              <a:rPr lang="en-GB" dirty="0"/>
              <a:t>It's okay to say "no" even after saying "yes" if you feel uncomfortable.</a:t>
            </a:r>
          </a:p>
          <a:p>
            <a:pPr marL="457200" indent="-457200">
              <a:buFont typeface="Arial" panose="020B0604020202020204" pitchFamily="34" charset="0"/>
              <a:buChar char="•"/>
            </a:pPr>
            <a:r>
              <a:rPr lang="en-GB" dirty="0"/>
              <a:t>Everyone should respect the decision without getting upset.</a:t>
            </a:r>
          </a:p>
          <a:p>
            <a:pPr marL="457200" indent="-457200">
              <a:buFont typeface="Arial" panose="020B0604020202020204" pitchFamily="34" charset="0"/>
              <a:buChar char="•"/>
            </a:pPr>
            <a:r>
              <a:rPr lang="en-GB" dirty="0"/>
              <a:t>Checking in regularly is part of maintaining consent.</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Giving and Withdrawing Consent</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Can someone change their mind after they've said "yes" to something?</a:t>
            </a:r>
          </a:p>
        </p:txBody>
      </p:sp>
      <p:sp>
        <p:nvSpPr>
          <p:cNvPr id="7" name="Rectangle 6">
            <a:extLst>
              <a:ext uri="{FF2B5EF4-FFF2-40B4-BE49-F238E27FC236}">
                <a16:creationId xmlns:a16="http://schemas.microsoft.com/office/drawing/2014/main" id="{B0A06FD8-F987-6357-3D9D-9A1A7FFEB55D}"/>
              </a:ext>
            </a:extLst>
          </p:cNvPr>
          <p:cNvSpPr/>
          <p:nvPr/>
        </p:nvSpPr>
        <p:spPr>
          <a:xfrm>
            <a:off x="-6774"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might you say if you need to change your consent?</a:t>
            </a:r>
          </a:p>
        </p:txBody>
      </p:sp>
      <p:pic>
        <p:nvPicPr>
          <p:cNvPr id="10" name="Content Placeholder 9">
            <a:extLst>
              <a:ext uri="{FF2B5EF4-FFF2-40B4-BE49-F238E27FC236}">
                <a16:creationId xmlns:a16="http://schemas.microsoft.com/office/drawing/2014/main" id="{B09556FB-B19C-3112-3D7C-6193A79FDF05}"/>
              </a:ext>
            </a:extLst>
          </p:cNvPr>
          <p:cNvPicPr>
            <a:picLocks noGrp="1" noChangeAspect="1"/>
          </p:cNvPicPr>
          <p:nvPr>
            <p:ph sz="quarter" idx="16"/>
          </p:nvPr>
        </p:nvPicPr>
        <p:blipFill>
          <a:blip r:embed="rId3"/>
          <a:stretch>
            <a:fillRect/>
          </a:stretch>
        </p:blipFill>
        <p:spPr>
          <a:xfrm>
            <a:off x="6615907" y="1314451"/>
            <a:ext cx="4557844" cy="4557844"/>
          </a:xfrm>
          <a:prstGeom prst="rect">
            <a:avLst/>
          </a:prstGeom>
        </p:spPr>
      </p:pic>
    </p:spTree>
    <p:extLst>
      <p:ext uri="{BB962C8B-B14F-4D97-AF65-F5344CB8AC3E}">
        <p14:creationId xmlns:p14="http://schemas.microsoft.com/office/powerpoint/2010/main" val="2502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551F5-4861-931A-2FB4-0CB2416E53A1}"/>
              </a:ext>
            </a:extLst>
          </p:cNvPr>
          <p:cNvSpPr>
            <a:spLocks noGrp="1"/>
          </p:cNvSpPr>
          <p:nvPr>
            <p:ph sz="quarter" idx="15"/>
          </p:nvPr>
        </p:nvSpPr>
        <p:spPr/>
        <p:txBody>
          <a:bodyPr anchor="ctr">
            <a:normAutofit lnSpcReduction="10000"/>
          </a:bodyPr>
          <a:lstStyle/>
          <a:p>
            <a:pPr marL="457200" indent="-457200">
              <a:buFont typeface="Arial" panose="020B0604020202020204" pitchFamily="34" charset="0"/>
              <a:buChar char="•"/>
            </a:pPr>
            <a:r>
              <a:rPr lang="en-GB" dirty="0"/>
              <a:t>Consent can be given by saying "yes" or nodding, but should always be clear.</a:t>
            </a:r>
          </a:p>
          <a:p>
            <a:pPr marL="457200" indent="-457200">
              <a:buFont typeface="Arial" panose="020B0604020202020204" pitchFamily="34" charset="0"/>
              <a:buChar char="•"/>
            </a:pPr>
            <a:r>
              <a:rPr lang="en-GB" dirty="0"/>
              <a:t>Not saying "no" doesn't mean yes. Silence or being unsure isn't consent.</a:t>
            </a:r>
          </a:p>
          <a:p>
            <a:pPr marL="457200" indent="-457200">
              <a:buFont typeface="Arial" panose="020B0604020202020204" pitchFamily="34" charset="0"/>
              <a:buChar char="•"/>
            </a:pPr>
            <a:r>
              <a:rPr lang="en-GB" dirty="0"/>
              <a:t>Body language and expressions can also show how someone feels.</a:t>
            </a:r>
          </a:p>
          <a:p>
            <a:pPr marL="457200" indent="-457200">
              <a:buFont typeface="Arial" panose="020B0604020202020204" pitchFamily="34" charset="0"/>
              <a:buChar char="•"/>
            </a:pPr>
            <a:r>
              <a:rPr lang="en-GB" dirty="0"/>
              <a:t>Always ask if you're not sure and respect the answer.</a:t>
            </a:r>
          </a:p>
        </p:txBody>
      </p:sp>
      <p:sp>
        <p:nvSpPr>
          <p:cNvPr id="5" name="Text Placeholder 4">
            <a:extLst>
              <a:ext uri="{FF2B5EF4-FFF2-40B4-BE49-F238E27FC236}">
                <a16:creationId xmlns:a16="http://schemas.microsoft.com/office/drawing/2014/main" id="{DC366C7D-4327-21F1-7044-6C22B0440170}"/>
              </a:ext>
            </a:extLst>
          </p:cNvPr>
          <p:cNvSpPr>
            <a:spLocks noGrp="1"/>
          </p:cNvSpPr>
          <p:nvPr>
            <p:ph type="body" sz="quarter" idx="17"/>
          </p:nvPr>
        </p:nvSpPr>
        <p:spPr>
          <a:xfrm>
            <a:off x="1063413" y="722977"/>
            <a:ext cx="10051627" cy="524678"/>
          </a:xfrm>
        </p:spPr>
        <p:txBody>
          <a:bodyPr>
            <a:normAutofit/>
          </a:bodyPr>
          <a:lstStyle/>
          <a:p>
            <a:r>
              <a:rPr lang="en-GB" u="sng" dirty="0"/>
              <a:t>Signs of Consent</a:t>
            </a:r>
          </a:p>
        </p:txBody>
      </p:sp>
      <p:sp>
        <p:nvSpPr>
          <p:cNvPr id="6" name="Rectangle 5">
            <a:extLst>
              <a:ext uri="{FF2B5EF4-FFF2-40B4-BE49-F238E27FC236}">
                <a16:creationId xmlns:a16="http://schemas.microsoft.com/office/drawing/2014/main" id="{B8B9BEE3-86A8-D4EC-E028-AD37C79F937E}"/>
              </a:ext>
            </a:extLst>
          </p:cNvPr>
          <p:cNvSpPr/>
          <p:nvPr/>
        </p:nvSpPr>
        <p:spPr>
          <a:xfrm>
            <a:off x="0"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What are some ways someone can show they agree (give consent) or disagree (not give consent)?</a:t>
            </a:r>
          </a:p>
        </p:txBody>
      </p:sp>
      <p:sp>
        <p:nvSpPr>
          <p:cNvPr id="7" name="Rectangle 6">
            <a:extLst>
              <a:ext uri="{FF2B5EF4-FFF2-40B4-BE49-F238E27FC236}">
                <a16:creationId xmlns:a16="http://schemas.microsoft.com/office/drawing/2014/main" id="{B0A06FD8-F987-6357-3D9D-9A1A7FFEB55D}"/>
              </a:ext>
            </a:extLst>
          </p:cNvPr>
          <p:cNvSpPr/>
          <p:nvPr/>
        </p:nvSpPr>
        <p:spPr>
          <a:xfrm>
            <a:off x="-6774" y="5972634"/>
            <a:ext cx="12192000" cy="88536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ptos" panose="020B0004020202020204" pitchFamily="34" charset="0"/>
              </a:rPr>
              <a:t>Why is it important to make sure consent is clear and not assumed?</a:t>
            </a:r>
          </a:p>
        </p:txBody>
      </p:sp>
      <p:pic>
        <p:nvPicPr>
          <p:cNvPr id="10" name="Content Placeholder 9">
            <a:extLst>
              <a:ext uri="{FF2B5EF4-FFF2-40B4-BE49-F238E27FC236}">
                <a16:creationId xmlns:a16="http://schemas.microsoft.com/office/drawing/2014/main" id="{B09556FB-B19C-3112-3D7C-6193A79FDF05}"/>
              </a:ext>
            </a:extLst>
          </p:cNvPr>
          <p:cNvPicPr>
            <a:picLocks noGrp="1" noChangeAspect="1"/>
          </p:cNvPicPr>
          <p:nvPr>
            <p:ph sz="quarter" idx="16"/>
          </p:nvPr>
        </p:nvPicPr>
        <p:blipFill>
          <a:blip r:embed="rId3"/>
          <a:stretch>
            <a:fillRect/>
          </a:stretch>
        </p:blipFill>
        <p:spPr>
          <a:xfrm>
            <a:off x="6615907" y="1314451"/>
            <a:ext cx="4557844" cy="4557844"/>
          </a:xfrm>
          <a:prstGeom prst="rect">
            <a:avLst/>
          </a:prstGeom>
        </p:spPr>
      </p:pic>
    </p:spTree>
    <p:extLst>
      <p:ext uri="{BB962C8B-B14F-4D97-AF65-F5344CB8AC3E}">
        <p14:creationId xmlns:p14="http://schemas.microsoft.com/office/powerpoint/2010/main" val="257949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3DD94-992A-35A8-A781-069C875896BA}"/>
              </a:ext>
            </a:extLst>
          </p:cNvPr>
          <p:cNvSpPr>
            <a:spLocks noGrp="1"/>
          </p:cNvSpPr>
          <p:nvPr>
            <p:ph sz="quarter" idx="13"/>
          </p:nvPr>
        </p:nvSpPr>
        <p:spPr/>
        <p:txBody>
          <a:bodyPr>
            <a:normAutofit/>
          </a:bodyPr>
          <a:lstStyle/>
          <a:p>
            <a:pPr marL="0" indent="0" algn="ctr">
              <a:buNone/>
            </a:pPr>
            <a:r>
              <a:rPr lang="en-GB" sz="3200" u="sng" dirty="0"/>
              <a:t>Yes, No, Maybe So</a:t>
            </a:r>
          </a:p>
          <a:p>
            <a:pPr marL="0" indent="0" algn="ctr">
              <a:buNone/>
            </a:pPr>
            <a:endParaRPr lang="en-GB" sz="3200" u="sng" dirty="0"/>
          </a:p>
          <a:p>
            <a:pPr marL="0" indent="0">
              <a:buNone/>
            </a:pPr>
            <a:endParaRPr lang="en-GB" sz="3200" dirty="0"/>
          </a:p>
        </p:txBody>
      </p:sp>
      <p:graphicFrame>
        <p:nvGraphicFramePr>
          <p:cNvPr id="4" name="Table 3">
            <a:extLst>
              <a:ext uri="{FF2B5EF4-FFF2-40B4-BE49-F238E27FC236}">
                <a16:creationId xmlns:a16="http://schemas.microsoft.com/office/drawing/2014/main" id="{7262D7FD-F198-76B6-8269-03A070F6D65F}"/>
              </a:ext>
            </a:extLst>
          </p:cNvPr>
          <p:cNvGraphicFramePr>
            <a:graphicFrameLocks noGrp="1"/>
          </p:cNvGraphicFramePr>
          <p:nvPr>
            <p:extLst>
              <p:ext uri="{D42A27DB-BD31-4B8C-83A1-F6EECF244321}">
                <p14:modId xmlns:p14="http://schemas.microsoft.com/office/powerpoint/2010/main" val="3837228246"/>
              </p:ext>
            </p:extLst>
          </p:nvPr>
        </p:nvGraphicFramePr>
        <p:xfrm>
          <a:off x="1163320" y="1593426"/>
          <a:ext cx="9580880" cy="3474720"/>
        </p:xfrm>
        <a:graphic>
          <a:graphicData uri="http://schemas.openxmlformats.org/drawingml/2006/table">
            <a:tbl>
              <a:tblPr firstRow="1" bandRow="1">
                <a:tableStyleId>{5940675A-B579-460E-94D1-54222C63F5DA}</a:tableStyleId>
              </a:tblPr>
              <a:tblGrid>
                <a:gridCol w="6598920">
                  <a:extLst>
                    <a:ext uri="{9D8B030D-6E8A-4147-A177-3AD203B41FA5}">
                      <a16:colId xmlns:a16="http://schemas.microsoft.com/office/drawing/2014/main" val="3972030996"/>
                    </a:ext>
                  </a:extLst>
                </a:gridCol>
                <a:gridCol w="2981960">
                  <a:extLst>
                    <a:ext uri="{9D8B030D-6E8A-4147-A177-3AD203B41FA5}">
                      <a16:colId xmlns:a16="http://schemas.microsoft.com/office/drawing/2014/main" val="3633572514"/>
                    </a:ext>
                  </a:extLst>
                </a:gridCol>
              </a:tblGrid>
              <a:tr h="370840">
                <a:tc>
                  <a:txBody>
                    <a:bodyPr/>
                    <a:lstStyle/>
                    <a:p>
                      <a:pPr algn="ctr"/>
                      <a:r>
                        <a:rPr lang="en-GB" sz="3200" dirty="0"/>
                        <a:t>Actions</a:t>
                      </a:r>
                    </a:p>
                  </a:txBody>
                  <a:tcPr>
                    <a:solidFill>
                      <a:srgbClr val="FFC000"/>
                    </a:solidFill>
                  </a:tcPr>
                </a:tc>
                <a:tc>
                  <a:txBody>
                    <a:bodyPr/>
                    <a:lstStyle/>
                    <a:p>
                      <a:pPr algn="ctr"/>
                      <a:r>
                        <a:rPr lang="en-GB" sz="3200" dirty="0"/>
                        <a:t>Yes, No, Maybe</a:t>
                      </a:r>
                    </a:p>
                  </a:txBody>
                  <a:tcPr>
                    <a:solidFill>
                      <a:srgbClr val="FFC000"/>
                    </a:solidFill>
                  </a:tcPr>
                </a:tc>
                <a:extLst>
                  <a:ext uri="{0D108BD9-81ED-4DB2-BD59-A6C34878D82A}">
                    <a16:rowId xmlns:a16="http://schemas.microsoft.com/office/drawing/2014/main" val="2059133765"/>
                  </a:ext>
                </a:extLst>
              </a:tr>
              <a:tr h="370840">
                <a:tc>
                  <a:txBody>
                    <a:bodyPr/>
                    <a:lstStyle/>
                    <a:p>
                      <a:r>
                        <a:rPr lang="en-GB" sz="3200" dirty="0"/>
                        <a:t>High fiving</a:t>
                      </a:r>
                    </a:p>
                  </a:txBody>
                  <a:tcPr/>
                </a:tc>
                <a:tc>
                  <a:txBody>
                    <a:bodyPr/>
                    <a:lstStyle/>
                    <a:p>
                      <a:endParaRPr lang="en-GB" sz="3200" dirty="0"/>
                    </a:p>
                  </a:txBody>
                  <a:tcPr/>
                </a:tc>
                <a:extLst>
                  <a:ext uri="{0D108BD9-81ED-4DB2-BD59-A6C34878D82A}">
                    <a16:rowId xmlns:a16="http://schemas.microsoft.com/office/drawing/2014/main" val="4226198976"/>
                  </a:ext>
                </a:extLst>
              </a:tr>
              <a:tr h="370840">
                <a:tc>
                  <a:txBody>
                    <a:bodyPr/>
                    <a:lstStyle/>
                    <a:p>
                      <a:r>
                        <a:rPr lang="en-GB" sz="3200" dirty="0"/>
                        <a:t>Sharing a secret</a:t>
                      </a:r>
                    </a:p>
                  </a:txBody>
                  <a:tcPr/>
                </a:tc>
                <a:tc>
                  <a:txBody>
                    <a:bodyPr/>
                    <a:lstStyle/>
                    <a:p>
                      <a:endParaRPr lang="en-GB" sz="3200" dirty="0"/>
                    </a:p>
                  </a:txBody>
                  <a:tcPr/>
                </a:tc>
                <a:extLst>
                  <a:ext uri="{0D108BD9-81ED-4DB2-BD59-A6C34878D82A}">
                    <a16:rowId xmlns:a16="http://schemas.microsoft.com/office/drawing/2014/main" val="2541865625"/>
                  </a:ext>
                </a:extLst>
              </a:tr>
              <a:tr h="370840">
                <a:tc>
                  <a:txBody>
                    <a:bodyPr/>
                    <a:lstStyle/>
                    <a:p>
                      <a:r>
                        <a:rPr lang="en-GB" sz="3200" dirty="0"/>
                        <a:t>Posting a photo together</a:t>
                      </a:r>
                    </a:p>
                  </a:txBody>
                  <a:tcPr/>
                </a:tc>
                <a:tc>
                  <a:txBody>
                    <a:bodyPr/>
                    <a:lstStyle/>
                    <a:p>
                      <a:endParaRPr lang="en-GB" sz="3200" dirty="0"/>
                    </a:p>
                  </a:txBody>
                  <a:tcPr/>
                </a:tc>
                <a:extLst>
                  <a:ext uri="{0D108BD9-81ED-4DB2-BD59-A6C34878D82A}">
                    <a16:rowId xmlns:a16="http://schemas.microsoft.com/office/drawing/2014/main" val="2037726999"/>
                  </a:ext>
                </a:extLst>
              </a:tr>
              <a:tr h="370840">
                <a:tc>
                  <a:txBody>
                    <a:bodyPr/>
                    <a:lstStyle/>
                    <a:p>
                      <a:r>
                        <a:rPr lang="en-GB" sz="3200" dirty="0"/>
                        <a:t>Tagging someone without permission</a:t>
                      </a:r>
                    </a:p>
                  </a:txBody>
                  <a:tcPr/>
                </a:tc>
                <a:tc>
                  <a:txBody>
                    <a:bodyPr/>
                    <a:lstStyle/>
                    <a:p>
                      <a:endParaRPr lang="en-GB" sz="3200" dirty="0"/>
                    </a:p>
                  </a:txBody>
                  <a:tcPr/>
                </a:tc>
                <a:extLst>
                  <a:ext uri="{0D108BD9-81ED-4DB2-BD59-A6C34878D82A}">
                    <a16:rowId xmlns:a16="http://schemas.microsoft.com/office/drawing/2014/main" val="1361636946"/>
                  </a:ext>
                </a:extLst>
              </a:tr>
              <a:tr h="370840">
                <a:tc>
                  <a:txBody>
                    <a:bodyPr/>
                    <a:lstStyle/>
                    <a:p>
                      <a:r>
                        <a:rPr lang="en-GB" sz="3200" dirty="0"/>
                        <a:t>Copying someone’s assignment</a:t>
                      </a:r>
                    </a:p>
                  </a:txBody>
                  <a:tcPr/>
                </a:tc>
                <a:tc>
                  <a:txBody>
                    <a:bodyPr/>
                    <a:lstStyle/>
                    <a:p>
                      <a:endParaRPr lang="en-GB" sz="3200" dirty="0"/>
                    </a:p>
                  </a:txBody>
                  <a:tcPr/>
                </a:tc>
                <a:extLst>
                  <a:ext uri="{0D108BD9-81ED-4DB2-BD59-A6C34878D82A}">
                    <a16:rowId xmlns:a16="http://schemas.microsoft.com/office/drawing/2014/main" val="3148024876"/>
                  </a:ext>
                </a:extLst>
              </a:tr>
            </a:tbl>
          </a:graphicData>
        </a:graphic>
      </p:graphicFrame>
      <p:sp>
        <p:nvSpPr>
          <p:cNvPr id="5" name="TextBox 4">
            <a:extLst>
              <a:ext uri="{FF2B5EF4-FFF2-40B4-BE49-F238E27FC236}">
                <a16:creationId xmlns:a16="http://schemas.microsoft.com/office/drawing/2014/main" id="{547A3EAD-2661-A991-B115-36091626F8FA}"/>
              </a:ext>
            </a:extLst>
          </p:cNvPr>
          <p:cNvSpPr txBox="1"/>
          <p:nvPr/>
        </p:nvSpPr>
        <p:spPr>
          <a:xfrm>
            <a:off x="1163320" y="5184755"/>
            <a:ext cx="9580880" cy="1569660"/>
          </a:xfrm>
          <a:prstGeom prst="rect">
            <a:avLst/>
          </a:prstGeom>
          <a:noFill/>
        </p:spPr>
        <p:txBody>
          <a:bodyPr wrap="square" rtlCol="0">
            <a:spAutoFit/>
          </a:bodyPr>
          <a:lstStyle/>
          <a:p>
            <a:r>
              <a:rPr lang="en-GB" sz="2400" dirty="0">
                <a:latin typeface="Aptos" panose="020B0004020202020204" pitchFamily="34" charset="0"/>
              </a:rPr>
              <a:t>In pairs, discuss:</a:t>
            </a:r>
          </a:p>
          <a:p>
            <a:pPr marL="342900" indent="-342900">
              <a:buFont typeface="Arial" panose="020B0604020202020204" pitchFamily="34" charset="0"/>
              <a:buChar char="•"/>
            </a:pPr>
            <a:r>
              <a:rPr lang="en-GB" sz="2400" dirty="0">
                <a:latin typeface="Aptos" panose="020B0004020202020204" pitchFamily="34" charset="0"/>
              </a:rPr>
              <a:t>Discuss your choices.</a:t>
            </a:r>
          </a:p>
          <a:p>
            <a:pPr marL="342900" indent="-342900">
              <a:buFont typeface="Arial" panose="020B0604020202020204" pitchFamily="34" charset="0"/>
              <a:buChar char="•"/>
            </a:pPr>
            <a:r>
              <a:rPr lang="en-GB" sz="2400" dirty="0">
                <a:latin typeface="Aptos" panose="020B0004020202020204" pitchFamily="34" charset="0"/>
              </a:rPr>
              <a:t>Why might different actions be perceived differently?</a:t>
            </a:r>
          </a:p>
          <a:p>
            <a:pPr marL="342900" indent="-342900">
              <a:buFont typeface="Arial" panose="020B0604020202020204" pitchFamily="34" charset="0"/>
              <a:buChar char="•"/>
            </a:pPr>
            <a:r>
              <a:rPr lang="en-GB" sz="2400" dirty="0">
                <a:latin typeface="Aptos" panose="020B0004020202020204" pitchFamily="34" charset="0"/>
              </a:rPr>
              <a:t>What could affect someone’s decisions over consent?</a:t>
            </a:r>
          </a:p>
        </p:txBody>
      </p:sp>
    </p:spTree>
    <p:extLst>
      <p:ext uri="{BB962C8B-B14F-4D97-AF65-F5344CB8AC3E}">
        <p14:creationId xmlns:p14="http://schemas.microsoft.com/office/powerpoint/2010/main" val="4174245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AE35-ADFF-48F6-E249-A8CBA1BB53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AC7F8C-9047-33C3-BE18-566095A47785}"/>
              </a:ext>
            </a:extLst>
          </p:cNvPr>
          <p:cNvSpPr>
            <a:spLocks noGrp="1"/>
          </p:cNvSpPr>
          <p:nvPr>
            <p:ph idx="13"/>
          </p:nvPr>
        </p:nvSpPr>
        <p:spPr>
          <a:xfrm>
            <a:off x="2264833" y="1780113"/>
            <a:ext cx="3920122" cy="1281434"/>
          </a:xfrm>
          <a:noFill/>
        </p:spPr>
        <p:txBody>
          <a:bodyPr/>
          <a:lstStyle/>
          <a:p>
            <a:r>
              <a:rPr lang="en-GB" sz="2800" dirty="0"/>
              <a:t>Introduction to consent.</a:t>
            </a:r>
          </a:p>
        </p:txBody>
      </p:sp>
      <p:sp>
        <p:nvSpPr>
          <p:cNvPr id="3" name="Content Placeholder 2">
            <a:extLst>
              <a:ext uri="{FF2B5EF4-FFF2-40B4-BE49-F238E27FC236}">
                <a16:creationId xmlns:a16="http://schemas.microsoft.com/office/drawing/2014/main" id="{6F380001-2312-35BC-246D-10F31D206732}"/>
              </a:ext>
            </a:extLst>
          </p:cNvPr>
          <p:cNvSpPr>
            <a:spLocks noGrp="1"/>
          </p:cNvSpPr>
          <p:nvPr>
            <p:ph idx="15"/>
          </p:nvPr>
        </p:nvSpPr>
        <p:spPr>
          <a:xfrm>
            <a:off x="8140700" y="1780114"/>
            <a:ext cx="3777895" cy="1281434"/>
          </a:xfrm>
          <a:solidFill>
            <a:srgbClr val="FFC000"/>
          </a:solidFill>
        </p:spPr>
        <p:txBody>
          <a:bodyPr/>
          <a:lstStyle/>
          <a:p>
            <a:r>
              <a:rPr lang="en-GB" sz="2800" dirty="0"/>
              <a:t>Misconceptions about consent.</a:t>
            </a:r>
          </a:p>
        </p:txBody>
      </p:sp>
      <p:sp>
        <p:nvSpPr>
          <p:cNvPr id="4" name="Content Placeholder 3">
            <a:extLst>
              <a:ext uri="{FF2B5EF4-FFF2-40B4-BE49-F238E27FC236}">
                <a16:creationId xmlns:a16="http://schemas.microsoft.com/office/drawing/2014/main" id="{40A60B5A-4C1F-154D-3203-B81F15BA2234}"/>
              </a:ext>
            </a:extLst>
          </p:cNvPr>
          <p:cNvSpPr>
            <a:spLocks noGrp="1"/>
          </p:cNvSpPr>
          <p:nvPr>
            <p:ph idx="17"/>
          </p:nvPr>
        </p:nvSpPr>
        <p:spPr>
          <a:xfrm>
            <a:off x="2264832" y="3669018"/>
            <a:ext cx="3920123" cy="1281434"/>
          </a:xfrm>
        </p:spPr>
        <p:txBody>
          <a:bodyPr/>
          <a:lstStyle/>
          <a:p>
            <a:r>
              <a:rPr lang="en-GB" sz="3200" dirty="0"/>
              <a:t>Understanding capacity</a:t>
            </a:r>
          </a:p>
        </p:txBody>
      </p:sp>
    </p:spTree>
    <p:extLst>
      <p:ext uri="{BB962C8B-B14F-4D97-AF65-F5344CB8AC3E}">
        <p14:creationId xmlns:p14="http://schemas.microsoft.com/office/powerpoint/2010/main" val="3056148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tor Time.potx" id="{D0E4B2E4-0A56-44A3-B1D8-ACD0E35330A3}" vid="{69DCC5B8-093F-4BC5-A2EA-400F559CCF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1626</Words>
  <Application>Microsoft Office PowerPoint</Application>
  <PresentationFormat>Widescreen</PresentationFormat>
  <Paragraphs>197</Paragraphs>
  <Slides>26</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Calibri</vt:lpstr>
      <vt:lpstr>Segoe UI</vt:lpstr>
      <vt:lpstr>Verdana</vt:lpstr>
      <vt:lpstr>Office Theme</vt:lpstr>
      <vt:lpstr>Secure Your Relationships</vt:lpstr>
      <vt:lpstr>PowerPoint Presentation</vt:lpstr>
      <vt:lpstr>Secure Your Relationships: Intimate relationships</vt:lpstr>
      <vt:lpstr>PowerPoint Presentation</vt:lpstr>
      <vt:lpstr>PowerPoint Presentation</vt:lpstr>
      <vt:lpstr>PowerPoint Presentation</vt:lpstr>
      <vt:lpstr>PowerPoint Presentation</vt:lpstr>
      <vt:lpstr>PowerPoint Presentation</vt:lpstr>
      <vt:lpstr>PowerPoint Presentation</vt:lpstr>
      <vt:lpstr>Secure Your Relationships: Building relationships</vt:lpstr>
      <vt:lpstr>PowerPoint Presentation</vt:lpstr>
      <vt:lpstr>PowerPoint Presentation</vt:lpstr>
      <vt:lpstr>PowerPoint Presentation</vt:lpstr>
      <vt:lpstr>PowerPoint Presentation</vt:lpstr>
      <vt:lpstr>PowerPoint Presentation</vt:lpstr>
      <vt:lpstr>PowerPoint Presentation</vt:lpstr>
      <vt:lpstr>Secure Your Relationships: Building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11</cp:revision>
  <dcterms:created xsi:type="dcterms:W3CDTF">2023-10-01T18:24:24Z</dcterms:created>
  <dcterms:modified xsi:type="dcterms:W3CDTF">2024-04-10T10:46:31Z</dcterms:modified>
  <cp:contentStatus/>
</cp:coreProperties>
</file>