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4"/>
  </p:notesMasterIdLst>
  <p:handoutMasterIdLst>
    <p:handoutMasterId r:id="rId25"/>
  </p:handoutMasterIdLst>
  <p:sldIdLst>
    <p:sldId id="314" r:id="rId2"/>
    <p:sldId id="316" r:id="rId3"/>
    <p:sldId id="317" r:id="rId4"/>
    <p:sldId id="318" r:id="rId5"/>
    <p:sldId id="337" r:id="rId6"/>
    <p:sldId id="338" r:id="rId7"/>
    <p:sldId id="339" r:id="rId8"/>
    <p:sldId id="325" r:id="rId9"/>
    <p:sldId id="340" r:id="rId10"/>
    <p:sldId id="324" r:id="rId11"/>
    <p:sldId id="322" r:id="rId12"/>
    <p:sldId id="342" r:id="rId13"/>
    <p:sldId id="343" r:id="rId14"/>
    <p:sldId id="344" r:id="rId15"/>
    <p:sldId id="330" r:id="rId16"/>
    <p:sldId id="341" r:id="rId17"/>
    <p:sldId id="332" r:id="rId18"/>
    <p:sldId id="329" r:id="rId19"/>
    <p:sldId id="345" r:id="rId20"/>
    <p:sldId id="346" r:id="rId21"/>
    <p:sldId id="347" r:id="rId22"/>
    <p:sldId id="33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2gxQiNFjhQPCOLpON2a64g==" hashData="ghjAYxDVlTTwfv5MyaaX7yssapevjErBPjSW5ixj1Po6OhsTsP1kyEBR9Dd2yahz7rV8ZtTTmm3o/seyd94J0g=="/>
  <p:extLst>
    <p:ext uri="{521415D9-36F7-43E2-AB2F-B90AF26B5E84}">
      <p14:sectionLst xmlns:p14="http://schemas.microsoft.com/office/powerpoint/2010/main">
        <p14:section name="Weekly Topic" id="{37B6F2D7-73A4-4822-9ED4-686D9E4A7093}">
          <p14:sldIdLst>
            <p14:sldId id="314"/>
          </p14:sldIdLst>
        </p14:section>
        <p14:section name="Session 1" id="{5C823287-6C36-4CF0-BFEA-FDDAFF26BA05}">
          <p14:sldIdLst>
            <p14:sldId id="316"/>
            <p14:sldId id="317"/>
            <p14:sldId id="318"/>
            <p14:sldId id="337"/>
            <p14:sldId id="338"/>
            <p14:sldId id="339"/>
            <p14:sldId id="325"/>
          </p14:sldIdLst>
        </p14:section>
        <p14:section name="Session 2" id="{1F2A6068-BC6D-43FA-8E31-9FE8EDCD3C36}">
          <p14:sldIdLst>
            <p14:sldId id="340"/>
            <p14:sldId id="324"/>
            <p14:sldId id="322"/>
            <p14:sldId id="342"/>
            <p14:sldId id="343"/>
            <p14:sldId id="344"/>
            <p14:sldId id="330"/>
          </p14:sldIdLst>
        </p14:section>
        <p14:section name="Session 3" id="{D059AA34-F8CD-4253-922E-C615EC7107B5}">
          <p14:sldIdLst>
            <p14:sldId id="341"/>
            <p14:sldId id="332"/>
            <p14:sldId id="329"/>
            <p14:sldId id="345"/>
            <p14:sldId id="346"/>
            <p14:sldId id="347"/>
            <p14:sldId id="336"/>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A1A1"/>
    <a:srgbClr val="142A33"/>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DF760-EB4D-3045-5337-61215516FFBE}" v="66" dt="2024-04-07T13:36:42.038"/>
    <p1510:client id="{DCEBAAC9-4ECF-4553-A391-F5F33E76CEA6}" v="19" dt="2024-04-07T17:08:34.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94660"/>
  </p:normalViewPr>
  <p:slideViewPr>
    <p:cSldViewPr snapToGrid="0">
      <p:cViewPr varScale="1">
        <p:scale>
          <a:sx n="109" d="100"/>
          <a:sy n="109" d="100"/>
        </p:scale>
        <p:origin x="810" y="108"/>
      </p:cViewPr>
      <p:guideLst>
        <p:guide orient="horz" pos="2137"/>
        <p:guide pos="3840"/>
      </p:guideLst>
    </p:cSldViewPr>
  </p:slideViewPr>
  <p:notesTextViewPr>
    <p:cViewPr>
      <p:scale>
        <a:sx n="1" d="1"/>
        <a:sy n="1" d="1"/>
      </p:scale>
      <p:origin x="0" y="0"/>
    </p:cViewPr>
  </p:notesTextViewPr>
  <p:notesViewPr>
    <p:cSldViewPr snapToGrid="0">
      <p:cViewPr varScale="1">
        <p:scale>
          <a:sx n="122" d="100"/>
          <a:sy n="122" d="100"/>
        </p:scale>
        <p:origin x="4148" y="1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E6993B-DCEE-2DF1-1C65-9B2B6083D2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1A94FAE-D609-75D3-D158-FDDACC77D1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681113-75B6-4D0F-91AC-3B422B1B7DCF}" type="datetimeFigureOut">
              <a:rPr lang="en-GB" smtClean="0"/>
              <a:t>10/04/2024</a:t>
            </a:fld>
            <a:endParaRPr lang="en-GB"/>
          </a:p>
        </p:txBody>
      </p:sp>
      <p:sp>
        <p:nvSpPr>
          <p:cNvPr id="4" name="Footer Placeholder 3">
            <a:extLst>
              <a:ext uri="{FF2B5EF4-FFF2-40B4-BE49-F238E27FC236}">
                <a16:creationId xmlns:a16="http://schemas.microsoft.com/office/drawing/2014/main" id="{21ED5D44-28F3-F3A1-F134-F738E3833A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AE17174-787F-84D5-D99D-DB3F306D65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13F32B-FFA1-43CC-84B4-EBD5F6D57F02}" type="slidenum">
              <a:rPr lang="en-GB" smtClean="0"/>
              <a:t>‹#›</a:t>
            </a:fld>
            <a:endParaRPr lang="en-GB"/>
          </a:p>
        </p:txBody>
      </p:sp>
    </p:spTree>
    <p:extLst>
      <p:ext uri="{BB962C8B-B14F-4D97-AF65-F5344CB8AC3E}">
        <p14:creationId xmlns:p14="http://schemas.microsoft.com/office/powerpoint/2010/main" val="2987133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21E123-5C5C-4082-BDF0-0DCEC6B4E83A}" type="datetimeFigureOut">
              <a:rPr lang="en-GB" smtClean="0"/>
              <a:t>10/04/2024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D6A70-63EA-426D-B8D5-D5B61176F004}" type="slidenum">
              <a:rPr lang="en-GB" smtClean="0"/>
              <a:t>‹#›</a:t>
            </a:fld>
            <a:endParaRPr lang="en-GB"/>
          </a:p>
        </p:txBody>
      </p:sp>
    </p:spTree>
    <p:extLst>
      <p:ext uri="{BB962C8B-B14F-4D97-AF65-F5344CB8AC3E}">
        <p14:creationId xmlns:p14="http://schemas.microsoft.com/office/powerpoint/2010/main" val="1041981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4</a:t>
            </a:fld>
            <a:endParaRPr lang="en-GB"/>
          </a:p>
        </p:txBody>
      </p:sp>
    </p:spTree>
    <p:extLst>
      <p:ext uri="{BB962C8B-B14F-4D97-AF65-F5344CB8AC3E}">
        <p14:creationId xmlns:p14="http://schemas.microsoft.com/office/powerpoint/2010/main" val="196372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19</a:t>
            </a:fld>
            <a:endParaRPr lang="en-GB"/>
          </a:p>
        </p:txBody>
      </p:sp>
    </p:spTree>
    <p:extLst>
      <p:ext uri="{BB962C8B-B14F-4D97-AF65-F5344CB8AC3E}">
        <p14:creationId xmlns:p14="http://schemas.microsoft.com/office/powerpoint/2010/main" val="4067468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20</a:t>
            </a:fld>
            <a:endParaRPr lang="en-GB"/>
          </a:p>
        </p:txBody>
      </p:sp>
    </p:spTree>
    <p:extLst>
      <p:ext uri="{BB962C8B-B14F-4D97-AF65-F5344CB8AC3E}">
        <p14:creationId xmlns:p14="http://schemas.microsoft.com/office/powerpoint/2010/main" val="18096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21</a:t>
            </a:fld>
            <a:endParaRPr lang="en-GB"/>
          </a:p>
        </p:txBody>
      </p:sp>
    </p:spTree>
    <p:extLst>
      <p:ext uri="{BB962C8B-B14F-4D97-AF65-F5344CB8AC3E}">
        <p14:creationId xmlns:p14="http://schemas.microsoft.com/office/powerpoint/2010/main" val="315579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3D6A70-63EA-426D-B8D5-D5B61176F004}" type="slidenum">
              <a:rPr lang="en-GB" smtClean="0"/>
              <a:t>22</a:t>
            </a:fld>
            <a:endParaRPr lang="en-GB"/>
          </a:p>
        </p:txBody>
      </p:sp>
    </p:spTree>
    <p:extLst>
      <p:ext uri="{BB962C8B-B14F-4D97-AF65-F5344CB8AC3E}">
        <p14:creationId xmlns:p14="http://schemas.microsoft.com/office/powerpoint/2010/main" val="197705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5</a:t>
            </a:fld>
            <a:endParaRPr lang="en-GB"/>
          </a:p>
        </p:txBody>
      </p:sp>
    </p:spTree>
    <p:extLst>
      <p:ext uri="{BB962C8B-B14F-4D97-AF65-F5344CB8AC3E}">
        <p14:creationId xmlns:p14="http://schemas.microsoft.com/office/powerpoint/2010/main" val="1423762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6</a:t>
            </a:fld>
            <a:endParaRPr lang="en-GB"/>
          </a:p>
        </p:txBody>
      </p:sp>
    </p:spTree>
    <p:extLst>
      <p:ext uri="{BB962C8B-B14F-4D97-AF65-F5344CB8AC3E}">
        <p14:creationId xmlns:p14="http://schemas.microsoft.com/office/powerpoint/2010/main" val="52629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7</a:t>
            </a:fld>
            <a:endParaRPr lang="en-GB"/>
          </a:p>
        </p:txBody>
      </p:sp>
    </p:spTree>
    <p:extLst>
      <p:ext uri="{BB962C8B-B14F-4D97-AF65-F5344CB8AC3E}">
        <p14:creationId xmlns:p14="http://schemas.microsoft.com/office/powerpoint/2010/main" val="214437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11</a:t>
            </a:fld>
            <a:endParaRPr lang="en-GB"/>
          </a:p>
        </p:txBody>
      </p:sp>
    </p:spTree>
    <p:extLst>
      <p:ext uri="{BB962C8B-B14F-4D97-AF65-F5344CB8AC3E}">
        <p14:creationId xmlns:p14="http://schemas.microsoft.com/office/powerpoint/2010/main" val="292938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12</a:t>
            </a:fld>
            <a:endParaRPr lang="en-GB"/>
          </a:p>
        </p:txBody>
      </p:sp>
    </p:spTree>
    <p:extLst>
      <p:ext uri="{BB962C8B-B14F-4D97-AF65-F5344CB8AC3E}">
        <p14:creationId xmlns:p14="http://schemas.microsoft.com/office/powerpoint/2010/main" val="160584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13</a:t>
            </a:fld>
            <a:endParaRPr lang="en-GB"/>
          </a:p>
        </p:txBody>
      </p:sp>
    </p:spTree>
    <p:extLst>
      <p:ext uri="{BB962C8B-B14F-4D97-AF65-F5344CB8AC3E}">
        <p14:creationId xmlns:p14="http://schemas.microsoft.com/office/powerpoint/2010/main" val="27742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14</a:t>
            </a:fld>
            <a:endParaRPr lang="en-GB"/>
          </a:p>
        </p:txBody>
      </p:sp>
    </p:spTree>
    <p:extLst>
      <p:ext uri="{BB962C8B-B14F-4D97-AF65-F5344CB8AC3E}">
        <p14:creationId xmlns:p14="http://schemas.microsoft.com/office/powerpoint/2010/main" val="1710802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18</a:t>
            </a:fld>
            <a:endParaRPr lang="en-GB"/>
          </a:p>
        </p:txBody>
      </p:sp>
    </p:spTree>
    <p:extLst>
      <p:ext uri="{BB962C8B-B14F-4D97-AF65-F5344CB8AC3E}">
        <p14:creationId xmlns:p14="http://schemas.microsoft.com/office/powerpoint/2010/main" val="320531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ought for the day">
    <p:bg>
      <p:bgPr>
        <a:solidFill>
          <a:srgbClr val="142A33"/>
        </a:solidFill>
        <a:effectLst/>
      </p:bgPr>
    </p:bg>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lvl1pPr>
              <a:defRPr>
                <a:solidFill>
                  <a:schemeClr val="bg1"/>
                </a:solidFill>
              </a:defRPr>
            </a:lvl1pPr>
          </a:lstStyle>
          <a:p>
            <a:fld id="{9BD23B10-5F6E-4C31-BD4A-EB0C393B227D}" type="datetimeFigureOut">
              <a:rPr lang="en-GB" smtClean="0"/>
              <a:pPr/>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lvl1pPr>
              <a:defRPr>
                <a:solidFill>
                  <a:schemeClr val="bg1"/>
                </a:solidFill>
              </a:defRPr>
            </a:lvl1pPr>
          </a:lstStyle>
          <a:p>
            <a:fld id="{FC676166-4FC4-466E-B78C-00BED8E29C44}" type="slidenum">
              <a:rPr lang="en-GB" smtClean="0"/>
              <a:pPr/>
              <a:t>‹#›</a:t>
            </a:fld>
            <a:endParaRPr lang="en-GB"/>
          </a:p>
        </p:txBody>
      </p:sp>
      <p:sp>
        <p:nvSpPr>
          <p:cNvPr id="6" name="Content Placeholder 5">
            <a:extLst>
              <a:ext uri="{FF2B5EF4-FFF2-40B4-BE49-F238E27FC236}">
                <a16:creationId xmlns:a16="http://schemas.microsoft.com/office/drawing/2014/main" id="{8F5FD7A6-CF27-D0FC-CD3E-D9ABE71A69BF}"/>
              </a:ext>
            </a:extLst>
          </p:cNvPr>
          <p:cNvSpPr>
            <a:spLocks noGrp="1"/>
          </p:cNvSpPr>
          <p:nvPr>
            <p:ph sz="quarter" idx="13"/>
          </p:nvPr>
        </p:nvSpPr>
        <p:spPr>
          <a:xfrm>
            <a:off x="1524000" y="885365"/>
            <a:ext cx="9144000" cy="5087270"/>
          </a:xfrm>
        </p:spPr>
        <p:txBody>
          <a:bodyPr>
            <a:normAutofit/>
          </a:bodyPr>
          <a:lstStyle>
            <a:lvl1pPr marL="0" indent="0">
              <a:buNone/>
              <a:defRPr sz="5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Content Placeholder 7">
            <a:extLst>
              <a:ext uri="{FF2B5EF4-FFF2-40B4-BE49-F238E27FC236}">
                <a16:creationId xmlns:a16="http://schemas.microsoft.com/office/drawing/2014/main" id="{7E61F2BF-9724-2BA9-43FC-90F9E1C2EE40}"/>
              </a:ext>
            </a:extLst>
          </p:cNvPr>
          <p:cNvSpPr>
            <a:spLocks noGrp="1"/>
          </p:cNvSpPr>
          <p:nvPr>
            <p:ph sz="quarter" idx="14" hasCustomPrompt="1"/>
          </p:nvPr>
        </p:nvSpPr>
        <p:spPr>
          <a:xfrm>
            <a:off x="342900" y="234950"/>
            <a:ext cx="5289550" cy="565150"/>
          </a:xfrm>
        </p:spPr>
        <p:txBody>
          <a:bodyPr/>
          <a:lstStyle>
            <a:lvl1pPr marL="0" indent="0">
              <a:buNone/>
              <a:defRPr>
                <a:solidFill>
                  <a:schemeClr val="bg1"/>
                </a:solidFill>
              </a:defRPr>
            </a:lvl1pPr>
          </a:lstStyle>
          <a:p>
            <a:pPr lvl="0"/>
            <a:r>
              <a:rPr lang="en-US" dirty="0"/>
              <a:t>Thought for the Day</a:t>
            </a:r>
          </a:p>
        </p:txBody>
      </p:sp>
    </p:spTree>
    <p:extLst>
      <p:ext uri="{BB962C8B-B14F-4D97-AF65-F5344CB8AC3E}">
        <p14:creationId xmlns:p14="http://schemas.microsoft.com/office/powerpoint/2010/main" val="27183056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mNotices">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6" name="Content Placeholder 5">
            <a:extLst>
              <a:ext uri="{FF2B5EF4-FFF2-40B4-BE49-F238E27FC236}">
                <a16:creationId xmlns:a16="http://schemas.microsoft.com/office/drawing/2014/main" id="{8F5FD7A6-CF27-D0FC-CD3E-D9ABE71A69BF}"/>
              </a:ext>
            </a:extLst>
          </p:cNvPr>
          <p:cNvSpPr>
            <a:spLocks noGrp="1"/>
          </p:cNvSpPr>
          <p:nvPr>
            <p:ph sz="quarter" idx="13"/>
          </p:nvPr>
        </p:nvSpPr>
        <p:spPr>
          <a:xfrm>
            <a:off x="1524000" y="885365"/>
            <a:ext cx="9144000" cy="50872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Box 4">
            <a:extLst>
              <a:ext uri="{FF2B5EF4-FFF2-40B4-BE49-F238E27FC236}">
                <a16:creationId xmlns:a16="http://schemas.microsoft.com/office/drawing/2014/main" id="{53766D18-996A-0B47-AEC7-4F6DBEFDFC51}"/>
              </a:ext>
            </a:extLst>
          </p:cNvPr>
          <p:cNvSpPr txBox="1"/>
          <p:nvPr userDrawn="1"/>
        </p:nvSpPr>
        <p:spPr>
          <a:xfrm>
            <a:off x="254000" y="170287"/>
            <a:ext cx="22720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panose="020B0004020202020204" pitchFamily="34" charset="0"/>
              </a:rPr>
              <a:t>Form Notices</a:t>
            </a:r>
          </a:p>
        </p:txBody>
      </p:sp>
    </p:spTree>
    <p:extLst>
      <p:ext uri="{BB962C8B-B14F-4D97-AF65-F5344CB8AC3E}">
        <p14:creationId xmlns:p14="http://schemas.microsoft.com/office/powerpoint/2010/main" val="2574681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Introduction Slide">
    <p:bg>
      <p:bgPr>
        <a:gradFill>
          <a:gsLst>
            <a:gs pos="0">
              <a:srgbClr val="142A33"/>
            </a:gs>
            <a:gs pos="100000">
              <a:srgbClr val="A1A1A1"/>
            </a:gs>
          </a:gsLst>
          <a:lin ang="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F2D0FF-C91E-0662-D95B-3739CDBA7F31}"/>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t="8336" b="8336"/>
          <a:stretch/>
        </p:blipFill>
        <p:spPr>
          <a:xfrm>
            <a:off x="-4568" y="107209"/>
            <a:ext cx="12192000" cy="6783027"/>
          </a:xfrm>
          <a:prstGeom prst="rect">
            <a:avLst/>
          </a:prstGeom>
        </p:spPr>
      </p:pic>
      <p:sp>
        <p:nvSpPr>
          <p:cNvPr id="2" name="Title 1">
            <a:extLst>
              <a:ext uri="{FF2B5EF4-FFF2-40B4-BE49-F238E27FC236}">
                <a16:creationId xmlns:a16="http://schemas.microsoft.com/office/drawing/2014/main" id="{DE757D89-E675-74AB-2442-713E256C99D7}"/>
              </a:ext>
            </a:extLst>
          </p:cNvPr>
          <p:cNvSpPr>
            <a:spLocks noGrp="1" noRot="1" noMove="1" noResize="1" noEditPoints="1" noAdjustHandles="1" noChangeArrowheads="1" noChangeShapeType="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4B46DF7-E730-3808-DFE6-E8A7219A2DFF}"/>
              </a:ext>
            </a:extLst>
          </p:cNvPr>
          <p:cNvSpPr>
            <a:spLocks noGrp="1" noRot="1" noMove="1" noResize="1" noEditPoints="1" noAdjustHandles="1" noChangeArrowheads="1" noChangeShapeType="1"/>
          </p:cNvSpPr>
          <p:nvPr>
            <p:ph type="subTitle" idx="1"/>
          </p:nvPr>
        </p:nvSpPr>
        <p:spPr>
          <a:xfrm>
            <a:off x="1524000" y="3602038"/>
            <a:ext cx="9144000" cy="1655762"/>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0088F665-49CD-59A9-11DE-BB09A5CAF899}"/>
              </a:ext>
            </a:extLst>
          </p:cNvPr>
          <p:cNvSpPr>
            <a:spLocks noGrp="1"/>
          </p:cNvSpPr>
          <p:nvPr>
            <p:ph type="dt" sz="half" idx="10"/>
          </p:nvPr>
        </p:nvSpPr>
        <p:spPr/>
        <p:txBody>
          <a:bodyPr/>
          <a:lstStyle/>
          <a:p>
            <a:fld id="{9BD23B10-5F6E-4C31-BD4A-EB0C393B227D}" type="datetimeFigureOut">
              <a:rPr lang="en-GB" smtClean="0"/>
              <a:t>10/04/2024</a:t>
            </a:fld>
            <a:endParaRPr lang="en-GB" dirty="0"/>
          </a:p>
        </p:txBody>
      </p:sp>
      <p:pic>
        <p:nvPicPr>
          <p:cNvPr id="7" name="Picture 6" descr="Background pattern">
            <a:extLst>
              <a:ext uri="{FF2B5EF4-FFF2-40B4-BE49-F238E27FC236}">
                <a16:creationId xmlns:a16="http://schemas.microsoft.com/office/drawing/2014/main" id="{C3958AE2-3799-2F27-3269-EF0C5C46C07A}"/>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41857" y="1412426"/>
            <a:ext cx="5445575" cy="5445574"/>
          </a:xfrm>
          <a:prstGeom prst="rect">
            <a:avLst/>
          </a:prstGeom>
        </p:spPr>
      </p:pic>
      <p:sp>
        <p:nvSpPr>
          <p:cNvPr id="5" name="Footer Placeholder 4">
            <a:extLst>
              <a:ext uri="{FF2B5EF4-FFF2-40B4-BE49-F238E27FC236}">
                <a16:creationId xmlns:a16="http://schemas.microsoft.com/office/drawing/2014/main" id="{507507A6-6F0B-A5D0-C545-B8EFB514F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69F593-5F6F-8FC6-1767-422676EB4E89}"/>
              </a:ext>
            </a:extLst>
          </p:cNvPr>
          <p:cNvSpPr>
            <a:spLocks noGrp="1"/>
          </p:cNvSpPr>
          <p:nvPr>
            <p:ph type="sldNum" sz="quarter" idx="12"/>
          </p:nvPr>
        </p:nvSpPr>
        <p:spPr/>
        <p:txBody>
          <a:bodyPr/>
          <a:lstStyle/>
          <a:p>
            <a:fld id="{FC676166-4FC4-466E-B78C-00BED8E29C44}" type="slidenum">
              <a:rPr lang="en-GB" smtClean="0"/>
              <a:t>‹#›</a:t>
            </a:fld>
            <a:endParaRPr lang="en-GB"/>
          </a:p>
        </p:txBody>
      </p:sp>
      <p:pic>
        <p:nvPicPr>
          <p:cNvPr id="11" name="Picture 10" descr="Logo&#10;&#10;Description automatically generated">
            <a:extLst>
              <a:ext uri="{FF2B5EF4-FFF2-40B4-BE49-F238E27FC236}">
                <a16:creationId xmlns:a16="http://schemas.microsoft.com/office/drawing/2014/main" id="{E431FA24-8845-15E2-44E2-D772E2718F4C}"/>
              </a:ext>
            </a:extLst>
          </p:cNvPr>
          <p:cNvPicPr>
            <a:picLocks noGrp="1" noRot="1" noMove="1" noResize="1" noEditPoints="1" noAdjustHandles="1" noChangeArrowheads="1" noChangeShapeType="1" noCrop="1"/>
          </p:cNvPicPr>
          <p:nvPr userDrawn="1"/>
        </p:nvPicPr>
        <p:blipFill>
          <a:blip r:embed="rId4" cstate="hqprint">
            <a:extLst>
              <a:ext uri="{28A0092B-C50C-407E-A947-70E740481C1C}">
                <a14:useLocalDpi xmlns:a14="http://schemas.microsoft.com/office/drawing/2010/main" val="0"/>
              </a:ext>
            </a:extLst>
          </a:blip>
          <a:stretch>
            <a:fillRect/>
          </a:stretch>
        </p:blipFill>
        <p:spPr>
          <a:xfrm>
            <a:off x="9194051" y="212897"/>
            <a:ext cx="2804391" cy="429072"/>
          </a:xfrm>
          <a:prstGeom prst="rect">
            <a:avLst/>
          </a:prstGeom>
        </p:spPr>
      </p:pic>
    </p:spTree>
    <p:extLst>
      <p:ext uri="{BB962C8B-B14F-4D97-AF65-F5344CB8AC3E}">
        <p14:creationId xmlns:p14="http://schemas.microsoft.com/office/powerpoint/2010/main" val="4196550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42A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9A9D-3D5F-6DCB-A52B-94B75E98100D}"/>
              </a:ext>
            </a:extLst>
          </p:cNvPr>
          <p:cNvSpPr>
            <a:spLocks noGrp="1"/>
          </p:cNvSpPr>
          <p:nvPr>
            <p:ph type="title"/>
          </p:nvPr>
        </p:nvSpPr>
        <p:spPr>
          <a:xfrm>
            <a:off x="831850" y="1608667"/>
            <a:ext cx="4673599" cy="1570144"/>
          </a:xfrm>
        </p:spPr>
        <p:txBody>
          <a:bodyPr anchor="b">
            <a:normAutofit/>
          </a:bodyPr>
          <a:lstStyle>
            <a:lvl1pPr>
              <a:defRPr sz="54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39C642E-FEA0-80DD-9825-BFD38B70FF9B}"/>
              </a:ext>
            </a:extLst>
          </p:cNvPr>
          <p:cNvSpPr>
            <a:spLocks noGrp="1"/>
          </p:cNvSpPr>
          <p:nvPr>
            <p:ph type="body" idx="1"/>
          </p:nvPr>
        </p:nvSpPr>
        <p:spPr>
          <a:xfrm>
            <a:off x="831851" y="3429000"/>
            <a:ext cx="4673599" cy="2660653"/>
          </a:xfrm>
        </p:spPr>
        <p:txBody>
          <a:bodyPr>
            <a:normAutofit/>
          </a:bodyPr>
          <a:lstStyle>
            <a:lvl1pPr marL="0" indent="0">
              <a:buNone/>
              <a:defRPr sz="28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EB996C5-AABC-404E-42AB-27336008F1E0}"/>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5" name="Footer Placeholder 4">
            <a:extLst>
              <a:ext uri="{FF2B5EF4-FFF2-40B4-BE49-F238E27FC236}">
                <a16:creationId xmlns:a16="http://schemas.microsoft.com/office/drawing/2014/main" id="{19773A23-4A9E-D57E-86F2-050896E9D68E}"/>
              </a:ext>
            </a:extLst>
          </p:cNvPr>
          <p:cNvSpPr>
            <a:spLocks noGrp="1"/>
          </p:cNvSpPr>
          <p:nvPr>
            <p:ph type="ftr" sz="quarter" idx="11"/>
          </p:nvPr>
        </p:nvSpPr>
        <p:spPr/>
        <p:txBody>
          <a:bodyPr/>
          <a:lstStyle/>
          <a:p>
            <a:endParaRPr lang="en-GB"/>
          </a:p>
        </p:txBody>
      </p:sp>
      <p:pic>
        <p:nvPicPr>
          <p:cNvPr id="8" name="Picture 7">
            <a:extLst>
              <a:ext uri="{FF2B5EF4-FFF2-40B4-BE49-F238E27FC236}">
                <a16:creationId xmlns:a16="http://schemas.microsoft.com/office/drawing/2014/main" id="{8C1B47D6-C0F9-432A-0CF2-D50936D65CF8}"/>
              </a:ext>
            </a:extLst>
          </p:cNvPr>
          <p:cNvPicPr>
            <a:picLocks noChangeAspect="1"/>
          </p:cNvPicPr>
          <p:nvPr userDrawn="1"/>
        </p:nvPicPr>
        <p:blipFill>
          <a:blip r:embed="rId2">
            <a:extLst>
              <a:ext uri="{28A0092B-C50C-407E-A947-70E740481C1C}">
                <a14:useLocalDpi xmlns:a14="http://schemas.microsoft.com/office/drawing/2010/main" val="0"/>
              </a:ext>
            </a:extLst>
          </a:blip>
          <a:srcRect l="18115" r="18115"/>
          <a:stretch/>
        </p:blipFill>
        <p:spPr>
          <a:xfrm>
            <a:off x="5734050" y="96656"/>
            <a:ext cx="6457950" cy="6761344"/>
          </a:xfrm>
          <a:prstGeom prst="rect">
            <a:avLst/>
          </a:prstGeom>
        </p:spPr>
      </p:pic>
      <p:sp>
        <p:nvSpPr>
          <p:cNvPr id="6" name="Slide Number Placeholder 5">
            <a:extLst>
              <a:ext uri="{FF2B5EF4-FFF2-40B4-BE49-F238E27FC236}">
                <a16:creationId xmlns:a16="http://schemas.microsoft.com/office/drawing/2014/main" id="{4387374E-1070-24D8-20B7-83AC738B5B97}"/>
              </a:ext>
            </a:extLst>
          </p:cNvPr>
          <p:cNvSpPr>
            <a:spLocks noGrp="1"/>
          </p:cNvSpPr>
          <p:nvPr>
            <p:ph type="sldNum" sz="quarter" idx="12"/>
          </p:nvPr>
        </p:nvSpPr>
        <p:spPr/>
        <p:txBody>
          <a:bodyPr/>
          <a:lstStyle/>
          <a:p>
            <a:fld id="{FC676166-4FC4-466E-B78C-00BED8E29C44}" type="slidenum">
              <a:rPr lang="en-GB" smtClean="0"/>
              <a:t>‹#›</a:t>
            </a:fld>
            <a:endParaRPr lang="en-GB"/>
          </a:p>
        </p:txBody>
      </p:sp>
      <p:pic>
        <p:nvPicPr>
          <p:cNvPr id="11" name="Picture 10" descr="A picture containing text, clipart&#10;&#10;Description automatically generated">
            <a:extLst>
              <a:ext uri="{FF2B5EF4-FFF2-40B4-BE49-F238E27FC236}">
                <a16:creationId xmlns:a16="http://schemas.microsoft.com/office/drawing/2014/main" id="{082237DE-5398-36FA-98F7-57CCB592B93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60184" y="290288"/>
            <a:ext cx="2804391" cy="429072"/>
          </a:xfrm>
          <a:prstGeom prst="rect">
            <a:avLst/>
          </a:prstGeom>
        </p:spPr>
      </p:pic>
    </p:spTree>
    <p:extLst>
      <p:ext uri="{BB962C8B-B14F-4D97-AF65-F5344CB8AC3E}">
        <p14:creationId xmlns:p14="http://schemas.microsoft.com/office/powerpoint/2010/main" val="88837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6" name="Content Placeholder 5">
            <a:extLst>
              <a:ext uri="{FF2B5EF4-FFF2-40B4-BE49-F238E27FC236}">
                <a16:creationId xmlns:a16="http://schemas.microsoft.com/office/drawing/2014/main" id="{8F5FD7A6-CF27-D0FC-CD3E-D9ABE71A69BF}"/>
              </a:ext>
            </a:extLst>
          </p:cNvPr>
          <p:cNvSpPr>
            <a:spLocks noGrp="1"/>
          </p:cNvSpPr>
          <p:nvPr>
            <p:ph sz="quarter" idx="13"/>
          </p:nvPr>
        </p:nvSpPr>
        <p:spPr>
          <a:xfrm>
            <a:off x="1524000" y="885365"/>
            <a:ext cx="9144000" cy="50872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E61F2BF-9724-2BA9-43FC-90F9E1C2EE40}"/>
              </a:ext>
            </a:extLst>
          </p:cNvPr>
          <p:cNvSpPr>
            <a:spLocks noGrp="1"/>
          </p:cNvSpPr>
          <p:nvPr>
            <p:ph sz="quarter" idx="14"/>
          </p:nvPr>
        </p:nvSpPr>
        <p:spPr>
          <a:xfrm>
            <a:off x="342900" y="234950"/>
            <a:ext cx="5289550" cy="565150"/>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11034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Double">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8" name="Content Placeholder 7">
            <a:extLst>
              <a:ext uri="{FF2B5EF4-FFF2-40B4-BE49-F238E27FC236}">
                <a16:creationId xmlns:a16="http://schemas.microsoft.com/office/drawing/2014/main" id="{7E61F2BF-9724-2BA9-43FC-90F9E1C2EE40}"/>
              </a:ext>
            </a:extLst>
          </p:cNvPr>
          <p:cNvSpPr>
            <a:spLocks noGrp="1"/>
          </p:cNvSpPr>
          <p:nvPr>
            <p:ph sz="quarter" idx="14"/>
          </p:nvPr>
        </p:nvSpPr>
        <p:spPr>
          <a:xfrm>
            <a:off x="342900" y="234950"/>
            <a:ext cx="5289550" cy="402048"/>
          </a:xfrm>
        </p:spPr>
        <p:txBody>
          <a:bodyPr>
            <a:noAutofit/>
          </a:bodyPr>
          <a:lstStyle>
            <a:lvl1pPr marL="0" indent="0">
              <a:buNone/>
              <a:defRPr sz="2000"/>
            </a:lvl1pPr>
          </a:lstStyle>
          <a:p>
            <a:pPr lvl="0"/>
            <a:r>
              <a:rPr lang="en-US" dirty="0"/>
              <a:t>Click to edit Master text styles</a:t>
            </a:r>
          </a:p>
        </p:txBody>
      </p:sp>
      <p:sp>
        <p:nvSpPr>
          <p:cNvPr id="5" name="Content Placeholder 5">
            <a:extLst>
              <a:ext uri="{FF2B5EF4-FFF2-40B4-BE49-F238E27FC236}">
                <a16:creationId xmlns:a16="http://schemas.microsoft.com/office/drawing/2014/main" id="{71734F38-48B8-5B00-12E7-941380A48B43}"/>
              </a:ext>
            </a:extLst>
          </p:cNvPr>
          <p:cNvSpPr>
            <a:spLocks noGrp="1"/>
          </p:cNvSpPr>
          <p:nvPr>
            <p:ph sz="quarter" idx="15"/>
          </p:nvPr>
        </p:nvSpPr>
        <p:spPr>
          <a:xfrm>
            <a:off x="195384" y="1315091"/>
            <a:ext cx="5599724" cy="465754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5">
            <a:extLst>
              <a:ext uri="{FF2B5EF4-FFF2-40B4-BE49-F238E27FC236}">
                <a16:creationId xmlns:a16="http://schemas.microsoft.com/office/drawing/2014/main" id="{B610A50F-1A97-91FE-C949-C1A961A4C90E}"/>
              </a:ext>
            </a:extLst>
          </p:cNvPr>
          <p:cNvSpPr>
            <a:spLocks noGrp="1"/>
          </p:cNvSpPr>
          <p:nvPr>
            <p:ph sz="quarter" idx="16"/>
          </p:nvPr>
        </p:nvSpPr>
        <p:spPr>
          <a:xfrm>
            <a:off x="6096000" y="1315091"/>
            <a:ext cx="5697416" cy="4657543"/>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9946F394-09A1-0E39-BAA9-4A2D6740F837}"/>
              </a:ext>
            </a:extLst>
          </p:cNvPr>
          <p:cNvSpPr>
            <a:spLocks noGrp="1"/>
          </p:cNvSpPr>
          <p:nvPr>
            <p:ph type="body" sz="quarter" idx="17"/>
          </p:nvPr>
        </p:nvSpPr>
        <p:spPr>
          <a:xfrm>
            <a:off x="2566988" y="722977"/>
            <a:ext cx="7058025" cy="524678"/>
          </a:xfrm>
        </p:spPr>
        <p:txBody>
          <a:bodyPr/>
          <a:lstStyle>
            <a:lvl1pPr marL="0" indent="0" algn="ctr">
              <a:buNone/>
              <a:defRPr/>
            </a:lvl1pPr>
          </a:lstStyle>
          <a:p>
            <a:pPr lvl="0"/>
            <a:endParaRPr lang="en-GB" dirty="0"/>
          </a:p>
        </p:txBody>
      </p:sp>
    </p:spTree>
    <p:extLst>
      <p:ext uri="{BB962C8B-B14F-4D97-AF65-F5344CB8AC3E}">
        <p14:creationId xmlns:p14="http://schemas.microsoft.com/office/powerpoint/2010/main" val="3982608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Triple">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8" name="Content Placeholder 7">
            <a:extLst>
              <a:ext uri="{FF2B5EF4-FFF2-40B4-BE49-F238E27FC236}">
                <a16:creationId xmlns:a16="http://schemas.microsoft.com/office/drawing/2014/main" id="{7E61F2BF-9724-2BA9-43FC-90F9E1C2EE40}"/>
              </a:ext>
            </a:extLst>
          </p:cNvPr>
          <p:cNvSpPr>
            <a:spLocks noGrp="1"/>
          </p:cNvSpPr>
          <p:nvPr>
            <p:ph sz="quarter" idx="14"/>
          </p:nvPr>
        </p:nvSpPr>
        <p:spPr>
          <a:xfrm>
            <a:off x="342900" y="234950"/>
            <a:ext cx="5289550" cy="565150"/>
          </a:xfrm>
        </p:spPr>
        <p:txBody>
          <a:bodyPr>
            <a:noAutofit/>
          </a:bodyPr>
          <a:lstStyle>
            <a:lvl1pPr marL="0" indent="0">
              <a:buNone/>
              <a:defRPr sz="2000"/>
            </a:lvl1pPr>
          </a:lstStyle>
          <a:p>
            <a:pPr lvl="0"/>
            <a:r>
              <a:rPr lang="en-US" dirty="0"/>
              <a:t>Click to edit Master text styles</a:t>
            </a:r>
          </a:p>
        </p:txBody>
      </p:sp>
      <p:sp>
        <p:nvSpPr>
          <p:cNvPr id="5" name="Content Placeholder 5">
            <a:extLst>
              <a:ext uri="{FF2B5EF4-FFF2-40B4-BE49-F238E27FC236}">
                <a16:creationId xmlns:a16="http://schemas.microsoft.com/office/drawing/2014/main" id="{0250340C-2EF6-5D1E-7E68-772BB8A3FE89}"/>
              </a:ext>
            </a:extLst>
          </p:cNvPr>
          <p:cNvSpPr>
            <a:spLocks noGrp="1"/>
          </p:cNvSpPr>
          <p:nvPr>
            <p:ph sz="quarter" idx="15"/>
          </p:nvPr>
        </p:nvSpPr>
        <p:spPr>
          <a:xfrm>
            <a:off x="342900" y="887591"/>
            <a:ext cx="3553069" cy="5087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5">
            <a:extLst>
              <a:ext uri="{FF2B5EF4-FFF2-40B4-BE49-F238E27FC236}">
                <a16:creationId xmlns:a16="http://schemas.microsoft.com/office/drawing/2014/main" id="{9F126F01-5742-70B5-17B2-8ABE4CDA2B45}"/>
              </a:ext>
            </a:extLst>
          </p:cNvPr>
          <p:cNvSpPr>
            <a:spLocks noGrp="1"/>
          </p:cNvSpPr>
          <p:nvPr>
            <p:ph sz="quarter" idx="16"/>
          </p:nvPr>
        </p:nvSpPr>
        <p:spPr>
          <a:xfrm>
            <a:off x="4319466" y="885365"/>
            <a:ext cx="3553069" cy="5087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5">
            <a:extLst>
              <a:ext uri="{FF2B5EF4-FFF2-40B4-BE49-F238E27FC236}">
                <a16:creationId xmlns:a16="http://schemas.microsoft.com/office/drawing/2014/main" id="{5EF9BD21-DC60-80CB-1732-0D764CDE3509}"/>
              </a:ext>
            </a:extLst>
          </p:cNvPr>
          <p:cNvSpPr>
            <a:spLocks noGrp="1"/>
          </p:cNvSpPr>
          <p:nvPr>
            <p:ph sz="quarter" idx="17"/>
          </p:nvPr>
        </p:nvSpPr>
        <p:spPr>
          <a:xfrm>
            <a:off x="8296031" y="885365"/>
            <a:ext cx="3553069" cy="5087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5332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odaysTopics">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491EEC0-558D-6ACB-E084-6414A1220195}"/>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252633" y="956734"/>
            <a:ext cx="5901266" cy="5901266"/>
          </a:xfrm>
          <a:prstGeom prst="rect">
            <a:avLst/>
          </a:prstGeom>
        </p:spPr>
      </p:pic>
      <p:sp>
        <p:nvSpPr>
          <p:cNvPr id="4" name="Date Placeholder 3">
            <a:extLst>
              <a:ext uri="{FF2B5EF4-FFF2-40B4-BE49-F238E27FC236}">
                <a16:creationId xmlns:a16="http://schemas.microsoft.com/office/drawing/2014/main" id="{E0A6B650-8229-F355-0AA7-1AC2F4042671}"/>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5" name="Footer Placeholder 4">
            <a:extLst>
              <a:ext uri="{FF2B5EF4-FFF2-40B4-BE49-F238E27FC236}">
                <a16:creationId xmlns:a16="http://schemas.microsoft.com/office/drawing/2014/main" id="{D4690A8E-F23E-1D68-56F8-CC814F5645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D4EB72-E43E-DCD9-F87A-3F10F1933D26}"/>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10" name="Content Placeholder 2">
            <a:extLst>
              <a:ext uri="{FF2B5EF4-FFF2-40B4-BE49-F238E27FC236}">
                <a16:creationId xmlns:a16="http://schemas.microsoft.com/office/drawing/2014/main" id="{7EA06688-325F-1275-B49F-9CC255BE871F}"/>
              </a:ext>
            </a:extLst>
          </p:cNvPr>
          <p:cNvSpPr>
            <a:spLocks noGrp="1"/>
          </p:cNvSpPr>
          <p:nvPr>
            <p:ph idx="13"/>
          </p:nvPr>
        </p:nvSpPr>
        <p:spPr>
          <a:xfrm>
            <a:off x="2264833" y="1780113"/>
            <a:ext cx="3530600" cy="1146175"/>
          </a:xfrm>
        </p:spPr>
        <p:txBody>
          <a:bodyPr>
            <a:noAutofit/>
          </a:bodyPr>
          <a:lstStyle>
            <a:lvl1pPr marL="0" indent="0">
              <a:buNone/>
              <a:defRPr sz="3200"/>
            </a:lvl1pPr>
          </a:lstStyle>
          <a:p>
            <a:pPr lvl="0"/>
            <a:r>
              <a:rPr lang="en-US" dirty="0"/>
              <a:t>Click to edit Master text styles</a:t>
            </a:r>
          </a:p>
        </p:txBody>
      </p:sp>
      <p:sp>
        <p:nvSpPr>
          <p:cNvPr id="12" name="Content Placeholder 2">
            <a:extLst>
              <a:ext uri="{FF2B5EF4-FFF2-40B4-BE49-F238E27FC236}">
                <a16:creationId xmlns:a16="http://schemas.microsoft.com/office/drawing/2014/main" id="{140D572E-EEA5-59D9-7FEE-D99B6630BBE7}"/>
              </a:ext>
            </a:extLst>
          </p:cNvPr>
          <p:cNvSpPr>
            <a:spLocks noGrp="1"/>
          </p:cNvSpPr>
          <p:nvPr>
            <p:ph idx="15"/>
          </p:nvPr>
        </p:nvSpPr>
        <p:spPr>
          <a:xfrm>
            <a:off x="8140701" y="1780113"/>
            <a:ext cx="3530600" cy="1146175"/>
          </a:xfrm>
        </p:spPr>
        <p:txBody>
          <a:bodyPr>
            <a:noAutofit/>
          </a:bodyPr>
          <a:lstStyle>
            <a:lvl1pPr marL="0" indent="0">
              <a:buNone/>
              <a:defRPr sz="3200"/>
            </a:lvl1pPr>
          </a:lstStyle>
          <a:p>
            <a:pPr lvl="0"/>
            <a:r>
              <a:rPr lang="en-US"/>
              <a:t>Click to edit Master text styles</a:t>
            </a:r>
          </a:p>
        </p:txBody>
      </p:sp>
      <p:sp>
        <p:nvSpPr>
          <p:cNvPr id="14" name="Content Placeholder 2">
            <a:extLst>
              <a:ext uri="{FF2B5EF4-FFF2-40B4-BE49-F238E27FC236}">
                <a16:creationId xmlns:a16="http://schemas.microsoft.com/office/drawing/2014/main" id="{28D80980-4A3A-F5D7-E631-12F525D33F6C}"/>
              </a:ext>
            </a:extLst>
          </p:cNvPr>
          <p:cNvSpPr>
            <a:spLocks noGrp="1"/>
          </p:cNvSpPr>
          <p:nvPr>
            <p:ph idx="17"/>
          </p:nvPr>
        </p:nvSpPr>
        <p:spPr>
          <a:xfrm>
            <a:off x="2264833" y="3669018"/>
            <a:ext cx="3530600" cy="1146175"/>
          </a:xfrm>
        </p:spPr>
        <p:txBody>
          <a:bodyPr>
            <a:noAutofit/>
          </a:bodyPr>
          <a:lstStyle>
            <a:lvl1pPr marL="0" indent="0">
              <a:buNone/>
              <a:defRPr sz="3200"/>
            </a:lvl1pPr>
          </a:lstStyle>
          <a:p>
            <a:pPr lvl="0"/>
            <a:r>
              <a:rPr lang="en-US" dirty="0"/>
              <a:t>Click to edit Master text styles</a:t>
            </a:r>
          </a:p>
        </p:txBody>
      </p:sp>
      <p:sp>
        <p:nvSpPr>
          <p:cNvPr id="8" name="TextBox 7">
            <a:extLst>
              <a:ext uri="{FF2B5EF4-FFF2-40B4-BE49-F238E27FC236}">
                <a16:creationId xmlns:a16="http://schemas.microsoft.com/office/drawing/2014/main" id="{A259BCCC-30E3-CD78-56FF-9C5B73860882}"/>
              </a:ext>
            </a:extLst>
          </p:cNvPr>
          <p:cNvSpPr txBox="1"/>
          <p:nvPr userDrawn="1"/>
        </p:nvSpPr>
        <p:spPr>
          <a:xfrm>
            <a:off x="492369" y="558800"/>
            <a:ext cx="4369209" cy="707886"/>
          </a:xfrm>
          <a:prstGeom prst="rect">
            <a:avLst/>
          </a:prstGeom>
          <a:noFill/>
        </p:spPr>
        <p:txBody>
          <a:bodyPr wrap="none" rtlCol="0">
            <a:spAutoFit/>
          </a:bodyPr>
          <a:lstStyle/>
          <a:p>
            <a:r>
              <a:rPr lang="en-GB" sz="4000" dirty="0">
                <a:latin typeface="Segoe UI" panose="020B0502040204020203" pitchFamily="34" charset="0"/>
                <a:cs typeface="Segoe UI" panose="020B0502040204020203" pitchFamily="34" charset="0"/>
              </a:rPr>
              <a:t>Today’s Tutor Time</a:t>
            </a:r>
          </a:p>
        </p:txBody>
      </p:sp>
      <p:sp>
        <p:nvSpPr>
          <p:cNvPr id="15" name="TextBox 14">
            <a:extLst>
              <a:ext uri="{FF2B5EF4-FFF2-40B4-BE49-F238E27FC236}">
                <a16:creationId xmlns:a16="http://schemas.microsoft.com/office/drawing/2014/main" id="{C19442F8-8DCB-B140-8834-61B3C20C4A2C}"/>
              </a:ext>
            </a:extLst>
          </p:cNvPr>
          <p:cNvSpPr txBox="1"/>
          <p:nvPr userDrawn="1"/>
        </p:nvSpPr>
        <p:spPr>
          <a:xfrm>
            <a:off x="537633" y="1648367"/>
            <a:ext cx="1727200" cy="1323439"/>
          </a:xfrm>
          <a:prstGeom prst="rect">
            <a:avLst/>
          </a:prstGeom>
          <a:noFill/>
        </p:spPr>
        <p:txBody>
          <a:bodyPr wrap="square" rtlCol="0">
            <a:spAutoFit/>
          </a:bodyPr>
          <a:lstStyle/>
          <a:p>
            <a:r>
              <a:rPr lang="en-GB" sz="8000" b="1" dirty="0">
                <a:latin typeface="Segoe UI" panose="020B0502040204020203" pitchFamily="34" charset="0"/>
                <a:cs typeface="Segoe UI" panose="020B0502040204020203" pitchFamily="34" charset="0"/>
              </a:rPr>
              <a:t>01</a:t>
            </a:r>
          </a:p>
        </p:txBody>
      </p:sp>
      <p:sp>
        <p:nvSpPr>
          <p:cNvPr id="16" name="TextBox 15">
            <a:extLst>
              <a:ext uri="{FF2B5EF4-FFF2-40B4-BE49-F238E27FC236}">
                <a16:creationId xmlns:a16="http://schemas.microsoft.com/office/drawing/2014/main" id="{EEA4DA85-D443-5D84-33A3-A3C9B944791A}"/>
              </a:ext>
            </a:extLst>
          </p:cNvPr>
          <p:cNvSpPr txBox="1"/>
          <p:nvPr userDrawn="1"/>
        </p:nvSpPr>
        <p:spPr>
          <a:xfrm>
            <a:off x="6417694" y="1635519"/>
            <a:ext cx="1727200" cy="1323439"/>
          </a:xfrm>
          <a:prstGeom prst="rect">
            <a:avLst/>
          </a:prstGeom>
          <a:noFill/>
        </p:spPr>
        <p:txBody>
          <a:bodyPr wrap="square" rtlCol="0">
            <a:spAutoFit/>
          </a:bodyPr>
          <a:lstStyle/>
          <a:p>
            <a:r>
              <a:rPr lang="en-GB" sz="8000" b="1" dirty="0">
                <a:latin typeface="Segoe UI" panose="020B0502040204020203" pitchFamily="34" charset="0"/>
                <a:cs typeface="Segoe UI" panose="020B0502040204020203" pitchFamily="34" charset="0"/>
              </a:rPr>
              <a:t>02</a:t>
            </a:r>
          </a:p>
        </p:txBody>
      </p:sp>
      <p:sp>
        <p:nvSpPr>
          <p:cNvPr id="17" name="TextBox 16">
            <a:extLst>
              <a:ext uri="{FF2B5EF4-FFF2-40B4-BE49-F238E27FC236}">
                <a16:creationId xmlns:a16="http://schemas.microsoft.com/office/drawing/2014/main" id="{8CE790F4-B231-A3DA-69C8-497192F99B39}"/>
              </a:ext>
            </a:extLst>
          </p:cNvPr>
          <p:cNvSpPr txBox="1"/>
          <p:nvPr userDrawn="1"/>
        </p:nvSpPr>
        <p:spPr>
          <a:xfrm>
            <a:off x="537633" y="3485233"/>
            <a:ext cx="1727200" cy="1323439"/>
          </a:xfrm>
          <a:prstGeom prst="rect">
            <a:avLst/>
          </a:prstGeom>
          <a:noFill/>
        </p:spPr>
        <p:txBody>
          <a:bodyPr wrap="square" rtlCol="0">
            <a:spAutoFit/>
          </a:bodyPr>
          <a:lstStyle/>
          <a:p>
            <a:r>
              <a:rPr lang="en-GB" sz="8000" b="1" dirty="0">
                <a:latin typeface="Segoe UI" panose="020B0502040204020203" pitchFamily="34" charset="0"/>
                <a:cs typeface="Segoe UI" panose="020B0502040204020203" pitchFamily="34" charset="0"/>
              </a:rPr>
              <a:t>03</a:t>
            </a:r>
          </a:p>
        </p:txBody>
      </p:sp>
    </p:spTree>
    <p:extLst>
      <p:ext uri="{BB962C8B-B14F-4D97-AF65-F5344CB8AC3E}">
        <p14:creationId xmlns:p14="http://schemas.microsoft.com/office/powerpoint/2010/main" val="5718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7B8CB-808B-8208-67A5-0A2C6972386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7124B4E-1E40-BB29-4E36-F06414282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949DE93-3FBD-D0EF-D560-88CA0754665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9BD23B10-5F6E-4C31-BD4A-EB0C393B227D}" type="datetimeFigureOut">
              <a:rPr lang="en-GB" smtClean="0"/>
              <a:pPr/>
              <a:t>10/04/2024</a:t>
            </a:fld>
            <a:endParaRPr lang="en-GB"/>
          </a:p>
        </p:txBody>
      </p:sp>
      <p:sp>
        <p:nvSpPr>
          <p:cNvPr id="5" name="Footer Placeholder 4">
            <a:extLst>
              <a:ext uri="{FF2B5EF4-FFF2-40B4-BE49-F238E27FC236}">
                <a16:creationId xmlns:a16="http://schemas.microsoft.com/office/drawing/2014/main" id="{6BB9594B-B85A-CCC3-8C8E-B67B3A4307C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GB"/>
          </a:p>
        </p:txBody>
      </p:sp>
      <p:sp>
        <p:nvSpPr>
          <p:cNvPr id="6" name="Slide Number Placeholder 5">
            <a:extLst>
              <a:ext uri="{FF2B5EF4-FFF2-40B4-BE49-F238E27FC236}">
                <a16:creationId xmlns:a16="http://schemas.microsoft.com/office/drawing/2014/main" id="{0E1FA1D8-95F1-3645-1F21-04416ADFD7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FC676166-4FC4-466E-B78C-00BED8E29C44}" type="slidenum">
              <a:rPr lang="en-GB" smtClean="0"/>
              <a:pPr/>
              <a:t>‹#›</a:t>
            </a:fld>
            <a:endParaRPr lang="en-GB"/>
          </a:p>
        </p:txBody>
      </p:sp>
      <p:pic>
        <p:nvPicPr>
          <p:cNvPr id="7" name="Picture 6">
            <a:extLst>
              <a:ext uri="{FF2B5EF4-FFF2-40B4-BE49-F238E27FC236}">
                <a16:creationId xmlns:a16="http://schemas.microsoft.com/office/drawing/2014/main" id="{E0C11468-B171-6D12-A62A-F44F4407B739}"/>
              </a:ext>
            </a:extLst>
          </p:cNvPr>
          <p:cNvPicPr>
            <a:picLocks noChangeAspect="1"/>
          </p:cNvPicPr>
          <p:nvPr userDrawn="1"/>
        </p:nvPicPr>
        <p:blipFill>
          <a:blip r:embed="rId10"/>
          <a:stretch>
            <a:fillRect/>
          </a:stretch>
        </p:blipFill>
        <p:spPr>
          <a:xfrm>
            <a:off x="0" y="2"/>
            <a:ext cx="12192000" cy="107207"/>
          </a:xfrm>
          <a:prstGeom prst="rect">
            <a:avLst/>
          </a:prstGeom>
        </p:spPr>
      </p:pic>
      <p:pic>
        <p:nvPicPr>
          <p:cNvPr id="8" name="Picture 7" descr="Logo&#10;&#10;Description automatically generated">
            <a:extLst>
              <a:ext uri="{FF2B5EF4-FFF2-40B4-BE49-F238E27FC236}">
                <a16:creationId xmlns:a16="http://schemas.microsoft.com/office/drawing/2014/main" id="{3120752E-E0EC-FE82-78F5-78E1B5B566A0}"/>
              </a:ext>
            </a:extLst>
          </p:cNvPr>
          <p:cNvPicPr>
            <a:picLocks noGrp="1" noRot="1" noChangeAspect="1" noMove="1" noResize="1" noEditPoints="1" noAdjustHandles="1" noChangeArrowheads="1" noChangeShapeType="1" noCrop="1"/>
          </p:cNvPicPr>
          <p:nvPr userDrawn="1"/>
        </p:nvPicPr>
        <p:blipFill>
          <a:blip r:embed="rId11" cstate="hqprint">
            <a:extLst>
              <a:ext uri="{28A0092B-C50C-407E-A947-70E740481C1C}">
                <a14:useLocalDpi xmlns:a14="http://schemas.microsoft.com/office/drawing/2010/main" val="0"/>
              </a:ext>
            </a:extLst>
          </a:blip>
          <a:stretch>
            <a:fillRect/>
          </a:stretch>
        </p:blipFill>
        <p:spPr>
          <a:xfrm>
            <a:off x="9194051" y="212897"/>
            <a:ext cx="2804391" cy="429072"/>
          </a:xfrm>
          <a:prstGeom prst="rect">
            <a:avLst/>
          </a:prstGeom>
        </p:spPr>
      </p:pic>
      <p:sp>
        <p:nvSpPr>
          <p:cNvPr id="9" name="Rectangle 8">
            <a:extLst>
              <a:ext uri="{FF2B5EF4-FFF2-40B4-BE49-F238E27FC236}">
                <a16:creationId xmlns:a16="http://schemas.microsoft.com/office/drawing/2014/main" id="{36CD6AEF-D279-7B46-2DC2-5FC0AD700A96}"/>
              </a:ext>
            </a:extLst>
          </p:cNvPr>
          <p:cNvSpPr/>
          <p:nvPr userDrawn="1"/>
        </p:nvSpPr>
        <p:spPr>
          <a:xfrm>
            <a:off x="0" y="0"/>
            <a:ext cx="12192000" cy="98427"/>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74140" y="223418"/>
            <a:ext cx="3475112" cy="418551"/>
          </a:xfrm>
          <a:prstGeom prst="rect">
            <a:avLst/>
          </a:prstGeom>
        </p:spPr>
      </p:pic>
    </p:spTree>
    <p:extLst>
      <p:ext uri="{BB962C8B-B14F-4D97-AF65-F5344CB8AC3E}">
        <p14:creationId xmlns:p14="http://schemas.microsoft.com/office/powerpoint/2010/main" val="129414055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49" r:id="rId3"/>
    <p:sldLayoutId id="2147483651" r:id="rId4"/>
    <p:sldLayoutId id="2147483655" r:id="rId5"/>
    <p:sldLayoutId id="2147483668" r:id="rId6"/>
    <p:sldLayoutId id="2147483661" r:id="rId7"/>
    <p:sldLayoutId id="2147483670" r:id="rId8"/>
  </p:sldLayoutIdLst>
  <p:txStyles>
    <p:titleStyle>
      <a:lvl1pPr algn="l" defTabSz="914377" rtl="0" eaLnBrk="1" latinLnBrk="0" hangingPunct="1">
        <a:lnSpc>
          <a:spcPct val="90000"/>
        </a:lnSpc>
        <a:spcBef>
          <a:spcPct val="0"/>
        </a:spcBef>
        <a:buNone/>
        <a:defRPr sz="4400" kern="1200">
          <a:solidFill>
            <a:schemeClr val="tx1"/>
          </a:solidFill>
          <a:latin typeface="Aptos" panose="020B0004020202020204" pitchFamily="34" charset="0"/>
          <a:ea typeface="Verdana" panose="020B0604030504040204" pitchFamily="34" charset="0"/>
          <a:cs typeface="Segoe UI" panose="020B0502040204020203"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Verdana" panose="020B0604030504040204" pitchFamily="34" charset="0"/>
          <a:cs typeface="Segoe UI"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Verdana" panose="020B0604030504040204" pitchFamily="34" charset="0"/>
          <a:cs typeface="Segoe UI"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Verdana" panose="020B0604030504040204" pitchFamily="34" charset="0"/>
          <a:cs typeface="Segoe UI"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Verdana" panose="020B0604030504040204" pitchFamily="34" charset="0"/>
          <a:cs typeface="Segoe UI"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Verdana" panose="020B0604030504040204" pitchFamily="34" charset="0"/>
          <a:cs typeface="Segoe UI"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686E0-D18A-4B90-CEBE-73A624CF0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9B118-0AFC-99DD-989B-98DFF9D6F5B8}"/>
              </a:ext>
            </a:extLst>
          </p:cNvPr>
          <p:cNvSpPr>
            <a:spLocks noGrp="1"/>
          </p:cNvSpPr>
          <p:nvPr>
            <p:ph type="ctrTitle"/>
          </p:nvPr>
        </p:nvSpPr>
        <p:spPr/>
        <p:txBody>
          <a:bodyPr/>
          <a:lstStyle/>
          <a:p>
            <a:r>
              <a:rPr lang="en-GB" dirty="0"/>
              <a:t>Secure Your Relationships</a:t>
            </a:r>
          </a:p>
        </p:txBody>
      </p:sp>
      <p:sp>
        <p:nvSpPr>
          <p:cNvPr id="3" name="Subtitle 2">
            <a:extLst>
              <a:ext uri="{FF2B5EF4-FFF2-40B4-BE49-F238E27FC236}">
                <a16:creationId xmlns:a16="http://schemas.microsoft.com/office/drawing/2014/main" id="{5111CC13-D914-E3DC-581E-7F77EBF5451C}"/>
              </a:ext>
            </a:extLst>
          </p:cNvPr>
          <p:cNvSpPr>
            <a:spLocks noGrp="1"/>
          </p:cNvSpPr>
          <p:nvPr>
            <p:ph type="subTitle" idx="1"/>
          </p:nvPr>
        </p:nvSpPr>
        <p:spPr/>
        <p:txBody>
          <a:bodyPr>
            <a:normAutofit/>
          </a:bodyPr>
          <a:lstStyle/>
          <a:p>
            <a:r>
              <a:rPr lang="en-GB" dirty="0"/>
              <a:t>Identity and relationships</a:t>
            </a:r>
          </a:p>
        </p:txBody>
      </p:sp>
    </p:spTree>
    <p:extLst>
      <p:ext uri="{BB962C8B-B14F-4D97-AF65-F5344CB8AC3E}">
        <p14:creationId xmlns:p14="http://schemas.microsoft.com/office/powerpoint/2010/main" val="2091915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FFC7-239E-0435-14A6-4AB277137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3CB92-AB6F-D74E-47D0-F90FF3505F84}"/>
              </a:ext>
            </a:extLst>
          </p:cNvPr>
          <p:cNvSpPr>
            <a:spLocks noGrp="1"/>
          </p:cNvSpPr>
          <p:nvPr>
            <p:ph type="title"/>
          </p:nvPr>
        </p:nvSpPr>
        <p:spPr/>
        <p:txBody>
          <a:bodyPr>
            <a:noAutofit/>
          </a:bodyPr>
          <a:lstStyle/>
          <a:p>
            <a:pPr algn="ctr"/>
            <a:r>
              <a:rPr lang="en-GB" sz="4000" dirty="0">
                <a:latin typeface="Aptos" panose="020B0004020202020204" pitchFamily="34" charset="0"/>
              </a:rPr>
              <a:t>Secure Your Relationships:</a:t>
            </a:r>
            <a:br>
              <a:rPr lang="en-GB" sz="4000" dirty="0">
                <a:latin typeface="Aptos" panose="020B0004020202020204" pitchFamily="34" charset="0"/>
              </a:rPr>
            </a:br>
            <a:r>
              <a:rPr lang="en-GB" sz="4000" dirty="0">
                <a:latin typeface="Aptos" panose="020B0004020202020204" pitchFamily="34" charset="0"/>
              </a:rPr>
              <a:t>Building relationships</a:t>
            </a:r>
          </a:p>
        </p:txBody>
      </p:sp>
      <p:sp>
        <p:nvSpPr>
          <p:cNvPr id="3" name="Text Placeholder 2">
            <a:extLst>
              <a:ext uri="{FF2B5EF4-FFF2-40B4-BE49-F238E27FC236}">
                <a16:creationId xmlns:a16="http://schemas.microsoft.com/office/drawing/2014/main" id="{AD41535C-C0CC-87A0-5918-63028BC8BBCA}"/>
              </a:ext>
            </a:extLst>
          </p:cNvPr>
          <p:cNvSpPr>
            <a:spLocks noGrp="1"/>
          </p:cNvSpPr>
          <p:nvPr>
            <p:ph type="body" idx="1"/>
          </p:nvPr>
        </p:nvSpPr>
        <p:spPr/>
        <p:txBody>
          <a:bodyPr/>
          <a:lstStyle/>
          <a:p>
            <a:pPr algn="ctr"/>
            <a:r>
              <a:rPr lang="en-GB" dirty="0">
                <a:latin typeface="Aptos" panose="020B0004020202020204" pitchFamily="34" charset="0"/>
              </a:rPr>
              <a:t>Demonstrating positive behaviours in relationships.</a:t>
            </a:r>
          </a:p>
        </p:txBody>
      </p:sp>
    </p:spTree>
    <p:extLst>
      <p:ext uri="{BB962C8B-B14F-4D97-AF65-F5344CB8AC3E}">
        <p14:creationId xmlns:p14="http://schemas.microsoft.com/office/powerpoint/2010/main" val="310508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Listening shows we care about others' feelings and ideas.</a:t>
            </a:r>
          </a:p>
          <a:p>
            <a:pPr marL="457200" indent="-457200">
              <a:buFont typeface="Arial" panose="020B0604020202020204" pitchFamily="34" charset="0"/>
              <a:buChar char="•"/>
            </a:pPr>
            <a:r>
              <a:rPr lang="en-GB" dirty="0"/>
              <a:t>It helps us understand each other better.</a:t>
            </a:r>
          </a:p>
          <a:p>
            <a:pPr marL="457200" indent="-457200">
              <a:buFont typeface="Arial" panose="020B0604020202020204" pitchFamily="34" charset="0"/>
              <a:buChar char="•"/>
            </a:pPr>
            <a:r>
              <a:rPr lang="en-GB" dirty="0"/>
              <a:t>Good listeners use their ears to listen, eyes for eye contact, and their heart to feel.</a:t>
            </a:r>
          </a:p>
          <a:p>
            <a:pPr marL="457200" indent="-457200">
              <a:buFont typeface="Arial" panose="020B0604020202020204" pitchFamily="34" charset="0"/>
              <a:buChar char="•"/>
            </a:pPr>
            <a:r>
              <a:rPr lang="en-GB" dirty="0"/>
              <a:t>Listening is a way of showing respect.</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Listening to Each Other</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it important to listen to our friends and family?</a:t>
            </a:r>
          </a:p>
        </p:txBody>
      </p:sp>
      <p:sp>
        <p:nvSpPr>
          <p:cNvPr id="7" name="Rectangle 6">
            <a:extLst>
              <a:ext uri="{FF2B5EF4-FFF2-40B4-BE49-F238E27FC236}">
                <a16:creationId xmlns:a16="http://schemas.microsoft.com/office/drawing/2014/main" id="{B0A06FD8-F987-6357-3D9D-9A1A7FFEB55D}"/>
              </a:ext>
            </a:extLst>
          </p:cNvPr>
          <p:cNvSpPr/>
          <p:nvPr/>
        </p:nvSpPr>
        <p:spPr>
          <a:xfrm>
            <a:off x="0" y="5966741"/>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do you feel when someone really listens to you?</a:t>
            </a:r>
          </a:p>
        </p:txBody>
      </p:sp>
      <p:pic>
        <p:nvPicPr>
          <p:cNvPr id="8" name="Content Placeholder 7">
            <a:extLst>
              <a:ext uri="{FF2B5EF4-FFF2-40B4-BE49-F238E27FC236}">
                <a16:creationId xmlns:a16="http://schemas.microsoft.com/office/drawing/2014/main" id="{5B68AC48-0D7C-3F01-6A98-F0EF72FFF6B3}"/>
              </a:ext>
            </a:extLst>
          </p:cNvPr>
          <p:cNvPicPr>
            <a:picLocks noGrp="1" noChangeAspect="1"/>
          </p:cNvPicPr>
          <p:nvPr>
            <p:ph sz="quarter" idx="16"/>
          </p:nvPr>
        </p:nvPicPr>
        <p:blipFill>
          <a:blip r:embed="rId3"/>
          <a:stretch>
            <a:fillRect/>
          </a:stretch>
        </p:blipFill>
        <p:spPr>
          <a:xfrm>
            <a:off x="6615907" y="1314451"/>
            <a:ext cx="4585494" cy="4585494"/>
          </a:xfrm>
          <a:prstGeom prst="rect">
            <a:avLst/>
          </a:prstGeom>
        </p:spPr>
      </p:pic>
    </p:spTree>
    <p:extLst>
      <p:ext uri="{BB962C8B-B14F-4D97-AF65-F5344CB8AC3E}">
        <p14:creationId xmlns:p14="http://schemas.microsoft.com/office/powerpoint/2010/main" val="390597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Sharing is not just about things, but also about sharing time and help.</a:t>
            </a:r>
          </a:p>
          <a:p>
            <a:pPr marL="457200" indent="-457200">
              <a:buFont typeface="Arial" panose="020B0604020202020204" pitchFamily="34" charset="0"/>
              <a:buChar char="•"/>
            </a:pPr>
            <a:r>
              <a:rPr lang="en-GB" dirty="0"/>
              <a:t>Cooperation means working together to make something good happen.</a:t>
            </a:r>
          </a:p>
          <a:p>
            <a:pPr marL="457200" indent="-457200">
              <a:buFont typeface="Arial" panose="020B0604020202020204" pitchFamily="34" charset="0"/>
              <a:buChar char="•"/>
            </a:pPr>
            <a:r>
              <a:rPr lang="en-GB" dirty="0"/>
              <a:t>When we share and cooperate, everyone feels included.</a:t>
            </a:r>
          </a:p>
          <a:p>
            <a:pPr marL="457200" indent="-457200">
              <a:buFont typeface="Arial" panose="020B0604020202020204" pitchFamily="34" charset="0"/>
              <a:buChar char="•"/>
            </a:pPr>
            <a:r>
              <a:rPr lang="en-GB" dirty="0"/>
              <a:t>Being generous makes our relationships stronger.</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Sharing and Cooperation</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Can you think of a time when sharing something made you happy?</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it good to work together with others?</a:t>
            </a:r>
          </a:p>
        </p:txBody>
      </p:sp>
      <p:pic>
        <p:nvPicPr>
          <p:cNvPr id="8" name="Content Placeholder 7">
            <a:extLst>
              <a:ext uri="{FF2B5EF4-FFF2-40B4-BE49-F238E27FC236}">
                <a16:creationId xmlns:a16="http://schemas.microsoft.com/office/drawing/2014/main" id="{5B68AC48-0D7C-3F01-6A98-F0EF72FFF6B3}"/>
              </a:ext>
            </a:extLst>
          </p:cNvPr>
          <p:cNvPicPr>
            <a:picLocks noGrp="1" noChangeAspect="1"/>
          </p:cNvPicPr>
          <p:nvPr>
            <p:ph sz="quarter" idx="16"/>
          </p:nvPr>
        </p:nvPicPr>
        <p:blipFill>
          <a:blip r:embed="rId3"/>
          <a:stretch>
            <a:fillRect/>
          </a:stretch>
        </p:blipFill>
        <p:spPr>
          <a:xfrm>
            <a:off x="6615907" y="1314451"/>
            <a:ext cx="4585494" cy="4585494"/>
          </a:xfrm>
          <a:prstGeom prst="rect">
            <a:avLst/>
          </a:prstGeom>
        </p:spPr>
      </p:pic>
    </p:spTree>
    <p:extLst>
      <p:ext uri="{BB962C8B-B14F-4D97-AF65-F5344CB8AC3E}">
        <p14:creationId xmlns:p14="http://schemas.microsoft.com/office/powerpoint/2010/main" val="96695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Kindness can be a smile, a helpful hand, or a kind word.</a:t>
            </a:r>
          </a:p>
          <a:p>
            <a:pPr marL="457200" indent="-457200">
              <a:buFont typeface="Arial" panose="020B0604020202020204" pitchFamily="34" charset="0"/>
              <a:buChar char="•"/>
            </a:pPr>
            <a:r>
              <a:rPr lang="en-GB" dirty="0"/>
              <a:t>Small acts of kindness make a big difference.</a:t>
            </a:r>
          </a:p>
          <a:p>
            <a:pPr marL="457200" indent="-457200">
              <a:buFont typeface="Arial" panose="020B0604020202020204" pitchFamily="34" charset="0"/>
              <a:buChar char="•"/>
            </a:pPr>
            <a:r>
              <a:rPr lang="en-GB" dirty="0"/>
              <a:t>Kindness is contagious; when we are kind, it inspires others to be kind too.</a:t>
            </a:r>
          </a:p>
          <a:p>
            <a:pPr marL="457200" indent="-457200">
              <a:buFont typeface="Arial" panose="020B0604020202020204" pitchFamily="34" charset="0"/>
              <a:buChar char="•"/>
            </a:pPr>
            <a:r>
              <a:rPr lang="en-GB" dirty="0"/>
              <a:t>Being kind makes us and others feel good.</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Showing Kindness</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are some ways we can show kindness every day?</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66741"/>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does it feel to receive kindness?</a:t>
            </a:r>
          </a:p>
        </p:txBody>
      </p:sp>
      <p:pic>
        <p:nvPicPr>
          <p:cNvPr id="8" name="Content Placeholder 7">
            <a:extLst>
              <a:ext uri="{FF2B5EF4-FFF2-40B4-BE49-F238E27FC236}">
                <a16:creationId xmlns:a16="http://schemas.microsoft.com/office/drawing/2014/main" id="{5B68AC48-0D7C-3F01-6A98-F0EF72FFF6B3}"/>
              </a:ext>
            </a:extLst>
          </p:cNvPr>
          <p:cNvPicPr>
            <a:picLocks noGrp="1" noChangeAspect="1"/>
          </p:cNvPicPr>
          <p:nvPr>
            <p:ph sz="quarter" idx="16"/>
          </p:nvPr>
        </p:nvPicPr>
        <p:blipFill>
          <a:blip r:embed="rId3"/>
          <a:stretch>
            <a:fillRect/>
          </a:stretch>
        </p:blipFill>
        <p:spPr>
          <a:xfrm>
            <a:off x="6615907" y="1314451"/>
            <a:ext cx="4585494" cy="4585494"/>
          </a:xfrm>
          <a:prstGeom prst="rect">
            <a:avLst/>
          </a:prstGeom>
        </p:spPr>
      </p:pic>
    </p:spTree>
    <p:extLst>
      <p:ext uri="{BB962C8B-B14F-4D97-AF65-F5344CB8AC3E}">
        <p14:creationId xmlns:p14="http://schemas.microsoft.com/office/powerpoint/2010/main" val="57353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Respect means treating others as you want to be treated.</a:t>
            </a:r>
          </a:p>
          <a:p>
            <a:pPr marL="457200" indent="-457200">
              <a:buFont typeface="Arial" panose="020B0604020202020204" pitchFamily="34" charset="0"/>
              <a:buChar char="•"/>
            </a:pPr>
            <a:r>
              <a:rPr lang="en-GB" dirty="0"/>
              <a:t>It involves listening, understanding, and valuing differences.</a:t>
            </a:r>
          </a:p>
          <a:p>
            <a:pPr marL="457200" indent="-457200">
              <a:buFont typeface="Arial" panose="020B0604020202020204" pitchFamily="34" charset="0"/>
              <a:buChar char="•"/>
            </a:pPr>
            <a:r>
              <a:rPr lang="en-GB" dirty="0"/>
              <a:t>Respectful behaviour creates a positive and safe environment for everyone.</a:t>
            </a:r>
          </a:p>
          <a:p>
            <a:pPr marL="457200" indent="-457200">
              <a:buFont typeface="Arial" panose="020B0604020202020204" pitchFamily="34" charset="0"/>
              <a:buChar char="•"/>
            </a:pPr>
            <a:r>
              <a:rPr lang="en-GB" dirty="0"/>
              <a:t>We show respect by being polite, honest, and caring.</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Respect in Action</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does respect look like to you?</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can we show respect in our classroom?</a:t>
            </a:r>
          </a:p>
        </p:txBody>
      </p:sp>
      <p:pic>
        <p:nvPicPr>
          <p:cNvPr id="8" name="Content Placeholder 7">
            <a:extLst>
              <a:ext uri="{FF2B5EF4-FFF2-40B4-BE49-F238E27FC236}">
                <a16:creationId xmlns:a16="http://schemas.microsoft.com/office/drawing/2014/main" id="{5B68AC48-0D7C-3F01-6A98-F0EF72FFF6B3}"/>
              </a:ext>
            </a:extLst>
          </p:cNvPr>
          <p:cNvPicPr>
            <a:picLocks noGrp="1" noChangeAspect="1"/>
          </p:cNvPicPr>
          <p:nvPr>
            <p:ph sz="quarter" idx="16"/>
          </p:nvPr>
        </p:nvPicPr>
        <p:blipFill>
          <a:blip r:embed="rId3"/>
          <a:stretch>
            <a:fillRect/>
          </a:stretch>
        </p:blipFill>
        <p:spPr>
          <a:xfrm>
            <a:off x="6615907" y="1314451"/>
            <a:ext cx="4585494" cy="4585494"/>
          </a:xfrm>
          <a:prstGeom prst="rect">
            <a:avLst/>
          </a:prstGeom>
        </p:spPr>
      </p:pic>
    </p:spTree>
    <p:extLst>
      <p:ext uri="{BB962C8B-B14F-4D97-AF65-F5344CB8AC3E}">
        <p14:creationId xmlns:p14="http://schemas.microsoft.com/office/powerpoint/2010/main" val="426536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vert="horz" lIns="91440" tIns="45720" rIns="91440" bIns="45720" rtlCol="0" anchor="t">
            <a:normAutofit fontScale="77500" lnSpcReduction="20000"/>
          </a:bodyPr>
          <a:lstStyle/>
          <a:p>
            <a:pPr marL="0" indent="0" algn="ctr">
              <a:buNone/>
            </a:pPr>
            <a:r>
              <a:rPr lang="en-GB" sz="3200" u="sng" dirty="0"/>
              <a:t>Listening Pairs</a:t>
            </a:r>
          </a:p>
          <a:p>
            <a:pPr marL="0" indent="0" algn="ctr">
              <a:buNone/>
            </a:pPr>
            <a:endParaRPr lang="en-GB" sz="3200" u="sng" dirty="0"/>
          </a:p>
          <a:p>
            <a:pPr marL="0" indent="0" algn="ctr">
              <a:buNone/>
            </a:pPr>
            <a:r>
              <a:rPr lang="en-GB" sz="3200" dirty="0">
                <a:latin typeface="Aptos"/>
                <a:ea typeface="Verdana"/>
                <a:cs typeface="Segoe UI"/>
              </a:rPr>
              <a:t>Pair up with someone in your tutor group.</a:t>
            </a:r>
          </a:p>
          <a:p>
            <a:pPr marL="0" indent="0" algn="ctr">
              <a:buNone/>
            </a:pPr>
            <a:endParaRPr lang="en-GB" sz="3200" dirty="0"/>
          </a:p>
          <a:p>
            <a:pPr marL="0" indent="0" algn="ctr">
              <a:buNone/>
            </a:pPr>
            <a:r>
              <a:rPr lang="en-GB" sz="3200" dirty="0"/>
              <a:t>Discussion:  Your favourite TV show.</a:t>
            </a:r>
          </a:p>
          <a:p>
            <a:pPr marL="0" indent="0" algn="ctr">
              <a:buNone/>
            </a:pPr>
            <a:endParaRPr lang="en-GB" sz="3200" dirty="0"/>
          </a:p>
          <a:p>
            <a:pPr marL="0" indent="0" algn="ctr">
              <a:buNone/>
            </a:pPr>
            <a:r>
              <a:rPr lang="en-GB" sz="3200" dirty="0">
                <a:latin typeface="Aptos"/>
                <a:ea typeface="Verdana"/>
                <a:cs typeface="Segoe UI"/>
              </a:rPr>
              <a:t>One of the pair has 2 minutes to talk about your favourite TV show without disruption.</a:t>
            </a:r>
          </a:p>
          <a:p>
            <a:pPr marL="0" indent="0" algn="ctr">
              <a:buNone/>
            </a:pPr>
            <a:endParaRPr lang="en-GB" sz="3200" dirty="0"/>
          </a:p>
          <a:p>
            <a:pPr marL="0" indent="0" algn="ctr">
              <a:buNone/>
            </a:pPr>
            <a:r>
              <a:rPr lang="en-GB" sz="3200" dirty="0"/>
              <a:t>The listener will then summarise what they heard to practice active listening.</a:t>
            </a:r>
          </a:p>
          <a:p>
            <a:pPr marL="0" indent="0" algn="ctr">
              <a:buNone/>
            </a:pPr>
            <a:endParaRPr lang="en-GB" sz="3200" dirty="0"/>
          </a:p>
          <a:p>
            <a:pPr marL="0" indent="0" algn="ctr">
              <a:buNone/>
            </a:pPr>
            <a:r>
              <a:rPr lang="en-GB" sz="3200" dirty="0"/>
              <a:t>If you have time repeat the process, swapping roles.</a:t>
            </a:r>
          </a:p>
          <a:p>
            <a:pPr marL="0" indent="0" algn="ctr">
              <a:buNone/>
            </a:pPr>
            <a:endParaRPr lang="en-GB" sz="3200" dirty="0"/>
          </a:p>
          <a:p>
            <a:pPr marL="0" indent="0">
              <a:buNone/>
            </a:pPr>
            <a:endParaRPr lang="en-GB" sz="3200" dirty="0"/>
          </a:p>
        </p:txBody>
      </p:sp>
    </p:spTree>
    <p:extLst>
      <p:ext uri="{BB962C8B-B14F-4D97-AF65-F5344CB8AC3E}">
        <p14:creationId xmlns:p14="http://schemas.microsoft.com/office/powerpoint/2010/main" val="938224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AE35-ADFF-48F6-E249-A8CBA1BB53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AC7F8C-9047-33C3-BE18-566095A47785}"/>
              </a:ext>
            </a:extLst>
          </p:cNvPr>
          <p:cNvSpPr>
            <a:spLocks noGrp="1"/>
          </p:cNvSpPr>
          <p:nvPr>
            <p:ph idx="13"/>
          </p:nvPr>
        </p:nvSpPr>
        <p:spPr>
          <a:xfrm>
            <a:off x="2264833" y="1780113"/>
            <a:ext cx="3920122" cy="1281434"/>
          </a:xfrm>
          <a:noFill/>
        </p:spPr>
        <p:txBody>
          <a:bodyPr/>
          <a:lstStyle/>
          <a:p>
            <a:r>
              <a:rPr lang="en-GB" sz="2800" dirty="0"/>
              <a:t>Qualities of positive, healthy relationships</a:t>
            </a:r>
          </a:p>
        </p:txBody>
      </p:sp>
      <p:sp>
        <p:nvSpPr>
          <p:cNvPr id="3" name="Content Placeholder 2">
            <a:extLst>
              <a:ext uri="{FF2B5EF4-FFF2-40B4-BE49-F238E27FC236}">
                <a16:creationId xmlns:a16="http://schemas.microsoft.com/office/drawing/2014/main" id="{6F380001-2312-35BC-246D-10F31D206732}"/>
              </a:ext>
            </a:extLst>
          </p:cNvPr>
          <p:cNvSpPr>
            <a:spLocks noGrp="1"/>
          </p:cNvSpPr>
          <p:nvPr>
            <p:ph idx="15"/>
          </p:nvPr>
        </p:nvSpPr>
        <p:spPr>
          <a:xfrm>
            <a:off x="8140700" y="1780114"/>
            <a:ext cx="3777895" cy="1281434"/>
          </a:xfrm>
          <a:noFill/>
        </p:spPr>
        <p:txBody>
          <a:bodyPr/>
          <a:lstStyle/>
          <a:p>
            <a:r>
              <a:rPr lang="en-GB" sz="2800" dirty="0"/>
              <a:t>Demonstrating positive behaviours in relationships.</a:t>
            </a:r>
          </a:p>
        </p:txBody>
      </p:sp>
      <p:sp>
        <p:nvSpPr>
          <p:cNvPr id="4" name="Content Placeholder 3">
            <a:extLst>
              <a:ext uri="{FF2B5EF4-FFF2-40B4-BE49-F238E27FC236}">
                <a16:creationId xmlns:a16="http://schemas.microsoft.com/office/drawing/2014/main" id="{40A60B5A-4C1F-154D-3203-B81F15BA2234}"/>
              </a:ext>
            </a:extLst>
          </p:cNvPr>
          <p:cNvSpPr>
            <a:spLocks noGrp="1"/>
          </p:cNvSpPr>
          <p:nvPr>
            <p:ph idx="17"/>
          </p:nvPr>
        </p:nvSpPr>
        <p:spPr>
          <a:xfrm>
            <a:off x="2264833" y="3669018"/>
            <a:ext cx="3831168" cy="1281434"/>
          </a:xfrm>
          <a:solidFill>
            <a:srgbClr val="FFC000"/>
          </a:solidFill>
        </p:spPr>
        <p:txBody>
          <a:bodyPr/>
          <a:lstStyle/>
          <a:p>
            <a:r>
              <a:rPr lang="en-GB" sz="3200" dirty="0"/>
              <a:t>Healthy vs. unhealthy relationships</a:t>
            </a:r>
          </a:p>
        </p:txBody>
      </p:sp>
    </p:spTree>
    <p:extLst>
      <p:ext uri="{BB962C8B-B14F-4D97-AF65-F5344CB8AC3E}">
        <p14:creationId xmlns:p14="http://schemas.microsoft.com/office/powerpoint/2010/main" val="306284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FFC7-239E-0435-14A6-4AB277137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3CB92-AB6F-D74E-47D0-F90FF3505F84}"/>
              </a:ext>
            </a:extLst>
          </p:cNvPr>
          <p:cNvSpPr>
            <a:spLocks noGrp="1"/>
          </p:cNvSpPr>
          <p:nvPr>
            <p:ph type="title"/>
          </p:nvPr>
        </p:nvSpPr>
        <p:spPr/>
        <p:txBody>
          <a:bodyPr>
            <a:noAutofit/>
          </a:bodyPr>
          <a:lstStyle/>
          <a:p>
            <a:pPr algn="ctr"/>
            <a:r>
              <a:rPr lang="en-GB" sz="4000" dirty="0">
                <a:latin typeface="Aptos" panose="020B0004020202020204" pitchFamily="34" charset="0"/>
              </a:rPr>
              <a:t>Secure Your Relationships:</a:t>
            </a:r>
            <a:br>
              <a:rPr lang="en-GB" sz="4000" dirty="0">
                <a:latin typeface="Aptos" panose="020B0004020202020204" pitchFamily="34" charset="0"/>
              </a:rPr>
            </a:br>
            <a:r>
              <a:rPr lang="en-GB" sz="4000" dirty="0">
                <a:latin typeface="Aptos" panose="020B0004020202020204" pitchFamily="34" charset="0"/>
              </a:rPr>
              <a:t>Building relationships</a:t>
            </a:r>
          </a:p>
        </p:txBody>
      </p:sp>
      <p:sp>
        <p:nvSpPr>
          <p:cNvPr id="3" name="Text Placeholder 2">
            <a:extLst>
              <a:ext uri="{FF2B5EF4-FFF2-40B4-BE49-F238E27FC236}">
                <a16:creationId xmlns:a16="http://schemas.microsoft.com/office/drawing/2014/main" id="{AD41535C-C0CC-87A0-5918-63028BC8BBCA}"/>
              </a:ext>
            </a:extLst>
          </p:cNvPr>
          <p:cNvSpPr>
            <a:spLocks noGrp="1"/>
          </p:cNvSpPr>
          <p:nvPr>
            <p:ph type="body" idx="1"/>
          </p:nvPr>
        </p:nvSpPr>
        <p:spPr/>
        <p:txBody>
          <a:bodyPr/>
          <a:lstStyle/>
          <a:p>
            <a:pPr algn="ctr"/>
            <a:r>
              <a:rPr lang="en-GB" dirty="0">
                <a:latin typeface="Aptos" panose="020B0004020202020204" pitchFamily="34" charset="0"/>
              </a:rPr>
              <a:t>Healthy vs. unhealthy relationships</a:t>
            </a:r>
          </a:p>
        </p:txBody>
      </p:sp>
    </p:spTree>
    <p:extLst>
      <p:ext uri="{BB962C8B-B14F-4D97-AF65-F5344CB8AC3E}">
        <p14:creationId xmlns:p14="http://schemas.microsoft.com/office/powerpoint/2010/main" val="326173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A group discussion is when we talk about ideas or topics together.</a:t>
            </a:r>
          </a:p>
          <a:p>
            <a:pPr marL="457200" indent="-457200">
              <a:buFont typeface="Arial" panose="020B0604020202020204" pitchFamily="34" charset="0"/>
              <a:buChar char="•"/>
            </a:pPr>
            <a:r>
              <a:rPr lang="en-GB" dirty="0"/>
              <a:t>Everyone gets a turn to speak.</a:t>
            </a:r>
          </a:p>
          <a:p>
            <a:pPr marL="457200" indent="-457200">
              <a:buFont typeface="Arial" panose="020B0604020202020204" pitchFamily="34" charset="0"/>
              <a:buChar char="•"/>
            </a:pPr>
            <a:r>
              <a:rPr lang="en-GB" dirty="0"/>
              <a:t>We listen carefully when it's not our turn.</a:t>
            </a:r>
          </a:p>
          <a:p>
            <a:pPr marL="457200" indent="-457200">
              <a:buFont typeface="Arial" panose="020B0604020202020204" pitchFamily="34" charset="0"/>
              <a:buChar char="•"/>
            </a:pPr>
            <a:r>
              <a:rPr lang="en-GB" dirty="0"/>
              <a:t>It's a chance to learn from each other.</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What Are Group Discussions?</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do you think we do in a group discussion?</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it important that everyone gets a turn to speak?</a:t>
            </a:r>
          </a:p>
        </p:txBody>
      </p:sp>
      <p:pic>
        <p:nvPicPr>
          <p:cNvPr id="15" name="Content Placeholder 14">
            <a:extLst>
              <a:ext uri="{FF2B5EF4-FFF2-40B4-BE49-F238E27FC236}">
                <a16:creationId xmlns:a16="http://schemas.microsoft.com/office/drawing/2014/main" id="{14030D6A-8DEE-8AFE-39C2-C65F3DE7229C}"/>
              </a:ext>
            </a:extLst>
          </p:cNvPr>
          <p:cNvPicPr>
            <a:picLocks noGrp="1" noChangeAspect="1"/>
          </p:cNvPicPr>
          <p:nvPr>
            <p:ph sz="quarter" idx="16"/>
          </p:nvPr>
        </p:nvPicPr>
        <p:blipFill>
          <a:blip r:embed="rId3"/>
          <a:stretch>
            <a:fillRect/>
          </a:stretch>
        </p:blipFill>
        <p:spPr>
          <a:xfrm>
            <a:off x="6615907" y="1314451"/>
            <a:ext cx="4544854" cy="4544854"/>
          </a:xfrm>
          <a:prstGeom prst="rect">
            <a:avLst/>
          </a:prstGeom>
        </p:spPr>
      </p:pic>
    </p:spTree>
    <p:extLst>
      <p:ext uri="{BB962C8B-B14F-4D97-AF65-F5344CB8AC3E}">
        <p14:creationId xmlns:p14="http://schemas.microsoft.com/office/powerpoint/2010/main" val="44475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Look at the person who is speaking.</a:t>
            </a:r>
          </a:p>
          <a:p>
            <a:pPr marL="457200" indent="-457200">
              <a:buFont typeface="Arial" panose="020B0604020202020204" pitchFamily="34" charset="0"/>
              <a:buChar char="•"/>
            </a:pPr>
            <a:r>
              <a:rPr lang="en-GB" dirty="0"/>
              <a:t>Keep quiet and listen until they have finished.</a:t>
            </a:r>
          </a:p>
          <a:p>
            <a:pPr marL="457200" indent="-457200">
              <a:buFont typeface="Arial" panose="020B0604020202020204" pitchFamily="34" charset="0"/>
              <a:buChar char="•"/>
            </a:pPr>
            <a:r>
              <a:rPr lang="en-GB" dirty="0"/>
              <a:t>Nod your head or say "I understand" to show you're listening.</a:t>
            </a:r>
          </a:p>
          <a:p>
            <a:pPr marL="457200" indent="-457200">
              <a:buFont typeface="Arial" panose="020B0604020202020204" pitchFamily="34" charset="0"/>
              <a:buChar char="•"/>
            </a:pPr>
            <a:r>
              <a:rPr lang="en-GB" dirty="0"/>
              <a:t>Ask questions if you want to know more.</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Listening in Discussions</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do you show you are listening to someone?</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can you do to be a better listener in our next discussion?</a:t>
            </a:r>
          </a:p>
        </p:txBody>
      </p:sp>
      <p:pic>
        <p:nvPicPr>
          <p:cNvPr id="15" name="Content Placeholder 14">
            <a:extLst>
              <a:ext uri="{FF2B5EF4-FFF2-40B4-BE49-F238E27FC236}">
                <a16:creationId xmlns:a16="http://schemas.microsoft.com/office/drawing/2014/main" id="{14030D6A-8DEE-8AFE-39C2-C65F3DE7229C}"/>
              </a:ext>
            </a:extLst>
          </p:cNvPr>
          <p:cNvPicPr>
            <a:picLocks noGrp="1" noChangeAspect="1"/>
          </p:cNvPicPr>
          <p:nvPr>
            <p:ph sz="quarter" idx="16"/>
          </p:nvPr>
        </p:nvPicPr>
        <p:blipFill>
          <a:blip r:embed="rId3"/>
          <a:stretch>
            <a:fillRect/>
          </a:stretch>
        </p:blipFill>
        <p:spPr>
          <a:xfrm>
            <a:off x="6615907" y="1314451"/>
            <a:ext cx="4544854" cy="4544854"/>
          </a:xfrm>
          <a:prstGeom prst="rect">
            <a:avLst/>
          </a:prstGeom>
        </p:spPr>
      </p:pic>
    </p:spTree>
    <p:extLst>
      <p:ext uri="{BB962C8B-B14F-4D97-AF65-F5344CB8AC3E}">
        <p14:creationId xmlns:p14="http://schemas.microsoft.com/office/powerpoint/2010/main" val="29356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AE35-ADFF-48F6-E249-A8CBA1BB53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AC7F8C-9047-33C3-BE18-566095A47785}"/>
              </a:ext>
            </a:extLst>
          </p:cNvPr>
          <p:cNvSpPr>
            <a:spLocks noGrp="1"/>
          </p:cNvSpPr>
          <p:nvPr>
            <p:ph idx="13"/>
          </p:nvPr>
        </p:nvSpPr>
        <p:spPr>
          <a:xfrm>
            <a:off x="2264833" y="1780113"/>
            <a:ext cx="3920122" cy="1281434"/>
          </a:xfrm>
          <a:solidFill>
            <a:srgbClr val="FFC000"/>
          </a:solidFill>
        </p:spPr>
        <p:txBody>
          <a:bodyPr/>
          <a:lstStyle/>
          <a:p>
            <a:r>
              <a:rPr lang="en-GB" sz="2800" dirty="0"/>
              <a:t>Qualities of positive, healthy relationships</a:t>
            </a:r>
          </a:p>
        </p:txBody>
      </p:sp>
      <p:sp>
        <p:nvSpPr>
          <p:cNvPr id="3" name="Content Placeholder 2">
            <a:extLst>
              <a:ext uri="{FF2B5EF4-FFF2-40B4-BE49-F238E27FC236}">
                <a16:creationId xmlns:a16="http://schemas.microsoft.com/office/drawing/2014/main" id="{6F380001-2312-35BC-246D-10F31D206732}"/>
              </a:ext>
            </a:extLst>
          </p:cNvPr>
          <p:cNvSpPr>
            <a:spLocks noGrp="1"/>
          </p:cNvSpPr>
          <p:nvPr>
            <p:ph idx="15"/>
          </p:nvPr>
        </p:nvSpPr>
        <p:spPr>
          <a:xfrm>
            <a:off x="8140700" y="1780114"/>
            <a:ext cx="3777895" cy="1281434"/>
          </a:xfrm>
        </p:spPr>
        <p:txBody>
          <a:bodyPr/>
          <a:lstStyle/>
          <a:p>
            <a:r>
              <a:rPr lang="en-GB" sz="2800" dirty="0"/>
              <a:t>Demonstrating positive behaviours in relationships.</a:t>
            </a:r>
          </a:p>
        </p:txBody>
      </p:sp>
      <p:sp>
        <p:nvSpPr>
          <p:cNvPr id="4" name="Content Placeholder 3">
            <a:extLst>
              <a:ext uri="{FF2B5EF4-FFF2-40B4-BE49-F238E27FC236}">
                <a16:creationId xmlns:a16="http://schemas.microsoft.com/office/drawing/2014/main" id="{40A60B5A-4C1F-154D-3203-B81F15BA2234}"/>
              </a:ext>
            </a:extLst>
          </p:cNvPr>
          <p:cNvSpPr>
            <a:spLocks noGrp="1"/>
          </p:cNvSpPr>
          <p:nvPr>
            <p:ph idx="17"/>
          </p:nvPr>
        </p:nvSpPr>
        <p:spPr>
          <a:xfrm>
            <a:off x="2264832" y="3669018"/>
            <a:ext cx="3920123" cy="1281434"/>
          </a:xfrm>
        </p:spPr>
        <p:txBody>
          <a:bodyPr/>
          <a:lstStyle/>
          <a:p>
            <a:r>
              <a:rPr lang="en-GB" sz="3200" dirty="0"/>
              <a:t>Healthy vs. unhealthy relationships</a:t>
            </a:r>
          </a:p>
        </p:txBody>
      </p:sp>
    </p:spTree>
    <p:extLst>
      <p:ext uri="{BB962C8B-B14F-4D97-AF65-F5344CB8AC3E}">
        <p14:creationId xmlns:p14="http://schemas.microsoft.com/office/powerpoint/2010/main" val="1993015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Say "I think" or "I feel" to share your own ideas.</a:t>
            </a:r>
          </a:p>
          <a:p>
            <a:pPr marL="457200" indent="-457200">
              <a:buFont typeface="Arial" panose="020B0604020202020204" pitchFamily="34" charset="0"/>
              <a:buChar char="•"/>
            </a:pPr>
            <a:r>
              <a:rPr lang="en-GB" dirty="0"/>
              <a:t>Listen to others' ideas, even if they are different from yours.</a:t>
            </a:r>
          </a:p>
          <a:p>
            <a:pPr marL="457200" indent="-457200">
              <a:buFont typeface="Arial" panose="020B0604020202020204" pitchFamily="34" charset="0"/>
              <a:buChar char="•"/>
            </a:pPr>
            <a:r>
              <a:rPr lang="en-GB" dirty="0"/>
              <a:t>Say "please" and "thank you" when you talk.</a:t>
            </a:r>
          </a:p>
          <a:p>
            <a:pPr marL="457200" indent="-457200">
              <a:buFont typeface="Arial" panose="020B0604020202020204" pitchFamily="34" charset="0"/>
              <a:buChar char="•"/>
            </a:pPr>
            <a:r>
              <a:rPr lang="en-GB" dirty="0"/>
              <a:t>Remember, every idea is important.</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Sharing Ideas Respectfully</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can you share your ideas without hurting anyone's feelings?</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it important to respect others' ideas?</a:t>
            </a:r>
          </a:p>
        </p:txBody>
      </p:sp>
      <p:pic>
        <p:nvPicPr>
          <p:cNvPr id="15" name="Content Placeholder 14">
            <a:extLst>
              <a:ext uri="{FF2B5EF4-FFF2-40B4-BE49-F238E27FC236}">
                <a16:creationId xmlns:a16="http://schemas.microsoft.com/office/drawing/2014/main" id="{14030D6A-8DEE-8AFE-39C2-C65F3DE7229C}"/>
              </a:ext>
            </a:extLst>
          </p:cNvPr>
          <p:cNvPicPr>
            <a:picLocks noGrp="1" noChangeAspect="1"/>
          </p:cNvPicPr>
          <p:nvPr>
            <p:ph sz="quarter" idx="16"/>
          </p:nvPr>
        </p:nvPicPr>
        <p:blipFill>
          <a:blip r:embed="rId3"/>
          <a:stretch>
            <a:fillRect/>
          </a:stretch>
        </p:blipFill>
        <p:spPr>
          <a:xfrm>
            <a:off x="6615907" y="1314451"/>
            <a:ext cx="4544854" cy="4544854"/>
          </a:xfrm>
          <a:prstGeom prst="rect">
            <a:avLst/>
          </a:prstGeom>
        </p:spPr>
      </p:pic>
    </p:spTree>
    <p:extLst>
      <p:ext uri="{BB962C8B-B14F-4D97-AF65-F5344CB8AC3E}">
        <p14:creationId xmlns:p14="http://schemas.microsoft.com/office/powerpoint/2010/main" val="221223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Talk about different ideas and listen to everyone.</a:t>
            </a:r>
          </a:p>
          <a:p>
            <a:pPr marL="457200" indent="-457200">
              <a:buFont typeface="Arial" panose="020B0604020202020204" pitchFamily="34" charset="0"/>
              <a:buChar char="•"/>
            </a:pPr>
            <a:r>
              <a:rPr lang="en-GB" dirty="0"/>
              <a:t>Think about what is best for the group, not just for you.</a:t>
            </a:r>
          </a:p>
          <a:p>
            <a:pPr marL="457200" indent="-457200">
              <a:buFont typeface="Arial" panose="020B0604020202020204" pitchFamily="34" charset="0"/>
              <a:buChar char="•"/>
            </a:pPr>
            <a:r>
              <a:rPr lang="en-GB" dirty="0"/>
              <a:t>Sometimes we vote to make a decision.</a:t>
            </a:r>
          </a:p>
          <a:p>
            <a:pPr marL="457200" indent="-457200">
              <a:buFont typeface="Arial" panose="020B0604020202020204" pitchFamily="34" charset="0"/>
              <a:buChar char="•"/>
            </a:pPr>
            <a:r>
              <a:rPr lang="en-GB" dirty="0"/>
              <a:t>We agree to support the decision, even if it wasn't our first choice.</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Making Group Decisions</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do we decide something as a group?</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Can you think of a time when making a group decision was helpful?</a:t>
            </a:r>
          </a:p>
        </p:txBody>
      </p:sp>
      <p:pic>
        <p:nvPicPr>
          <p:cNvPr id="15" name="Content Placeholder 14">
            <a:extLst>
              <a:ext uri="{FF2B5EF4-FFF2-40B4-BE49-F238E27FC236}">
                <a16:creationId xmlns:a16="http://schemas.microsoft.com/office/drawing/2014/main" id="{14030D6A-8DEE-8AFE-39C2-C65F3DE7229C}"/>
              </a:ext>
            </a:extLst>
          </p:cNvPr>
          <p:cNvPicPr>
            <a:picLocks noGrp="1" noChangeAspect="1"/>
          </p:cNvPicPr>
          <p:nvPr>
            <p:ph sz="quarter" idx="16"/>
          </p:nvPr>
        </p:nvPicPr>
        <p:blipFill>
          <a:blip r:embed="rId3"/>
          <a:stretch>
            <a:fillRect/>
          </a:stretch>
        </p:blipFill>
        <p:spPr>
          <a:xfrm>
            <a:off x="6615907" y="1314451"/>
            <a:ext cx="4544854" cy="4544854"/>
          </a:xfrm>
          <a:prstGeom prst="rect">
            <a:avLst/>
          </a:prstGeom>
        </p:spPr>
      </p:pic>
    </p:spTree>
    <p:extLst>
      <p:ext uri="{BB962C8B-B14F-4D97-AF65-F5344CB8AC3E}">
        <p14:creationId xmlns:p14="http://schemas.microsoft.com/office/powerpoint/2010/main" val="247245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vert="horz" lIns="91440" tIns="45720" rIns="91440" bIns="45720" rtlCol="0" anchor="t">
            <a:normAutofit fontScale="85000" lnSpcReduction="20000"/>
          </a:bodyPr>
          <a:lstStyle/>
          <a:p>
            <a:pPr marL="0" indent="0" algn="ctr">
              <a:buNone/>
            </a:pPr>
            <a:r>
              <a:rPr lang="en-GB" sz="3200" u="sng" dirty="0"/>
              <a:t>Collaborative Storytelling</a:t>
            </a:r>
          </a:p>
          <a:p>
            <a:pPr marL="0" indent="0" algn="ctr">
              <a:buNone/>
            </a:pPr>
            <a:endParaRPr lang="en-GB" sz="3200" u="sng" dirty="0"/>
          </a:p>
          <a:p>
            <a:pPr marL="0" indent="0" algn="ctr">
              <a:buNone/>
            </a:pPr>
            <a:r>
              <a:rPr lang="en-GB" sz="3200" dirty="0"/>
              <a:t>You will be telling a story about what you purchased when you went to the shops.</a:t>
            </a:r>
          </a:p>
          <a:p>
            <a:pPr marL="0" indent="0" algn="ctr">
              <a:buNone/>
            </a:pPr>
            <a:endParaRPr lang="en-GB" sz="3200" dirty="0"/>
          </a:p>
          <a:p>
            <a:pPr marL="0" indent="0" algn="ctr">
              <a:buNone/>
            </a:pPr>
            <a:r>
              <a:rPr lang="en-GB" sz="3200" dirty="0">
                <a:latin typeface="Aptos"/>
                <a:ea typeface="Verdana"/>
                <a:cs typeface="Segoe UI"/>
              </a:rPr>
              <a:t>The first person starts saying ‘I went to the shops and brought an…’ and then an item starting with the letter ‘a' e.g. 'I went to the shops and brought an apple'</a:t>
            </a:r>
            <a:endParaRPr lang="en-GB" sz="3200" dirty="0"/>
          </a:p>
          <a:p>
            <a:pPr marL="0" indent="0" algn="ctr">
              <a:buNone/>
            </a:pPr>
            <a:endParaRPr lang="en-GB" sz="3200" dirty="0"/>
          </a:p>
          <a:p>
            <a:pPr marL="0" indent="0" algn="ctr">
              <a:buNone/>
            </a:pPr>
            <a:r>
              <a:rPr lang="en-GB" sz="3200" dirty="0">
                <a:latin typeface="Aptos"/>
                <a:ea typeface="Verdana"/>
                <a:cs typeface="Segoe UI"/>
              </a:rPr>
              <a:t>The next person repeats what has been said so far and adds an item to the list starting with the next letter in the alphabet e.g. 'I went to the shops and brought an apple; I went to the shops and brought a banana'.</a:t>
            </a:r>
          </a:p>
          <a:p>
            <a:pPr marL="0" indent="0" algn="ctr">
              <a:buNone/>
            </a:pPr>
            <a:endParaRPr lang="en-GB" sz="3200" dirty="0"/>
          </a:p>
          <a:p>
            <a:pPr marL="0" indent="0">
              <a:buNone/>
            </a:pPr>
            <a:endParaRPr lang="en-GB" sz="3200" dirty="0"/>
          </a:p>
        </p:txBody>
      </p:sp>
    </p:spTree>
    <p:extLst>
      <p:ext uri="{BB962C8B-B14F-4D97-AF65-F5344CB8AC3E}">
        <p14:creationId xmlns:p14="http://schemas.microsoft.com/office/powerpoint/2010/main" val="526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FFC7-239E-0435-14A6-4AB277137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3CB92-AB6F-D74E-47D0-F90FF3505F84}"/>
              </a:ext>
            </a:extLst>
          </p:cNvPr>
          <p:cNvSpPr>
            <a:spLocks noGrp="1"/>
          </p:cNvSpPr>
          <p:nvPr>
            <p:ph type="title"/>
          </p:nvPr>
        </p:nvSpPr>
        <p:spPr/>
        <p:txBody>
          <a:bodyPr>
            <a:noAutofit/>
          </a:bodyPr>
          <a:lstStyle/>
          <a:p>
            <a:pPr algn="ctr"/>
            <a:r>
              <a:rPr lang="en-GB" sz="4000" dirty="0">
                <a:latin typeface="Aptos" panose="020B0004020202020204" pitchFamily="34" charset="0"/>
              </a:rPr>
              <a:t>Secure Your Relationships:</a:t>
            </a:r>
            <a:br>
              <a:rPr lang="en-GB" sz="4000" dirty="0">
                <a:latin typeface="Aptos" panose="020B0004020202020204" pitchFamily="34" charset="0"/>
              </a:rPr>
            </a:br>
            <a:r>
              <a:rPr lang="en-GB" sz="4000" dirty="0">
                <a:latin typeface="Aptos" panose="020B0004020202020204" pitchFamily="34" charset="0"/>
              </a:rPr>
              <a:t>Building relationships</a:t>
            </a:r>
          </a:p>
        </p:txBody>
      </p:sp>
      <p:sp>
        <p:nvSpPr>
          <p:cNvPr id="3" name="Text Placeholder 2">
            <a:extLst>
              <a:ext uri="{FF2B5EF4-FFF2-40B4-BE49-F238E27FC236}">
                <a16:creationId xmlns:a16="http://schemas.microsoft.com/office/drawing/2014/main" id="{AD41535C-C0CC-87A0-5918-63028BC8BBCA}"/>
              </a:ext>
            </a:extLst>
          </p:cNvPr>
          <p:cNvSpPr>
            <a:spLocks noGrp="1"/>
          </p:cNvSpPr>
          <p:nvPr>
            <p:ph type="body" idx="1"/>
          </p:nvPr>
        </p:nvSpPr>
        <p:spPr/>
        <p:txBody>
          <a:bodyPr/>
          <a:lstStyle/>
          <a:p>
            <a:pPr algn="ctr"/>
            <a:r>
              <a:rPr lang="en-GB" dirty="0">
                <a:latin typeface="Aptos" panose="020B0004020202020204" pitchFamily="34" charset="0"/>
              </a:rPr>
              <a:t>Qualities of positive, healthy relationships</a:t>
            </a:r>
          </a:p>
        </p:txBody>
      </p:sp>
    </p:spTree>
    <p:extLst>
      <p:ext uri="{BB962C8B-B14F-4D97-AF65-F5344CB8AC3E}">
        <p14:creationId xmlns:p14="http://schemas.microsoft.com/office/powerpoint/2010/main" val="1977866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A relationship is how two or more people are connected.</a:t>
            </a:r>
          </a:p>
          <a:p>
            <a:pPr marL="457200" indent="-457200">
              <a:buFont typeface="Arial" panose="020B0604020202020204" pitchFamily="34" charset="0"/>
              <a:buChar char="•"/>
            </a:pPr>
            <a:r>
              <a:rPr lang="en-GB" dirty="0"/>
              <a:t>It can be with family, friends, or teachers.</a:t>
            </a:r>
          </a:p>
          <a:p>
            <a:pPr marL="457200" indent="-457200">
              <a:buFont typeface="Arial" panose="020B0604020202020204" pitchFamily="34" charset="0"/>
              <a:buChar char="•"/>
            </a:pPr>
            <a:r>
              <a:rPr lang="en-GB" dirty="0"/>
              <a:t>Relationships should make us feel happy and supported.</a:t>
            </a:r>
          </a:p>
          <a:p>
            <a:pPr marL="457200" indent="-457200">
              <a:buFont typeface="Arial" panose="020B0604020202020204" pitchFamily="34" charset="0"/>
              <a:buChar char="•"/>
            </a:pPr>
            <a:r>
              <a:rPr lang="en-GB" dirty="0"/>
              <a:t>Trust and respect are important in every relationship.</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What is a Relationship?</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do you think a relationship is?</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Can you name different types of relationships?</a:t>
            </a:r>
          </a:p>
        </p:txBody>
      </p:sp>
      <p:pic>
        <p:nvPicPr>
          <p:cNvPr id="9" name="Content Placeholder 8">
            <a:extLst>
              <a:ext uri="{FF2B5EF4-FFF2-40B4-BE49-F238E27FC236}">
                <a16:creationId xmlns:a16="http://schemas.microsoft.com/office/drawing/2014/main" id="{C32500FE-3582-5EDB-943B-E167DBD1E6D0}"/>
              </a:ext>
            </a:extLst>
          </p:cNvPr>
          <p:cNvPicPr>
            <a:picLocks noGrp="1" noChangeAspect="1"/>
          </p:cNvPicPr>
          <p:nvPr>
            <p:ph sz="quarter" idx="16"/>
          </p:nvPr>
        </p:nvPicPr>
        <p:blipFill>
          <a:blip r:embed="rId3"/>
          <a:stretch>
            <a:fillRect/>
          </a:stretch>
        </p:blipFill>
        <p:spPr>
          <a:xfrm>
            <a:off x="6615906" y="1314450"/>
            <a:ext cx="4566619" cy="4566619"/>
          </a:xfrm>
          <a:prstGeom prst="rect">
            <a:avLst/>
          </a:prstGeom>
        </p:spPr>
      </p:pic>
    </p:spTree>
    <p:extLst>
      <p:ext uri="{BB962C8B-B14F-4D97-AF65-F5344CB8AC3E}">
        <p14:creationId xmlns:p14="http://schemas.microsoft.com/office/powerpoint/2010/main" val="9072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Good relationships are built on trust, respect, and understanding.</a:t>
            </a:r>
          </a:p>
          <a:p>
            <a:pPr marL="457200" indent="-457200">
              <a:buFont typeface="Arial" panose="020B0604020202020204" pitchFamily="34" charset="0"/>
              <a:buChar char="•"/>
            </a:pPr>
            <a:r>
              <a:rPr lang="en-GB" dirty="0"/>
              <a:t>Listening to each other is very important.</a:t>
            </a:r>
          </a:p>
          <a:p>
            <a:pPr marL="457200" indent="-457200">
              <a:buFont typeface="Arial" panose="020B0604020202020204" pitchFamily="34" charset="0"/>
              <a:buChar char="•"/>
            </a:pPr>
            <a:r>
              <a:rPr lang="en-GB" dirty="0"/>
              <a:t>Friends should support each other, especially when one is feeling down.</a:t>
            </a:r>
          </a:p>
          <a:p>
            <a:pPr marL="457200" indent="-457200">
              <a:buFont typeface="Arial" panose="020B0604020202020204" pitchFamily="34" charset="0"/>
              <a:buChar char="•"/>
            </a:pPr>
            <a:r>
              <a:rPr lang="en-GB" dirty="0"/>
              <a:t>It's okay to have different opinions and still be friends.</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Qualities of a Healthy Relationship</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makes a good friend?</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3"/>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listening important in a relationship?</a:t>
            </a:r>
          </a:p>
        </p:txBody>
      </p:sp>
      <p:pic>
        <p:nvPicPr>
          <p:cNvPr id="9" name="Content Placeholder 8">
            <a:extLst>
              <a:ext uri="{FF2B5EF4-FFF2-40B4-BE49-F238E27FC236}">
                <a16:creationId xmlns:a16="http://schemas.microsoft.com/office/drawing/2014/main" id="{C32500FE-3582-5EDB-943B-E167DBD1E6D0}"/>
              </a:ext>
            </a:extLst>
          </p:cNvPr>
          <p:cNvPicPr>
            <a:picLocks noGrp="1" noChangeAspect="1"/>
          </p:cNvPicPr>
          <p:nvPr>
            <p:ph sz="quarter" idx="16"/>
          </p:nvPr>
        </p:nvPicPr>
        <p:blipFill>
          <a:blip r:embed="rId3"/>
          <a:stretch>
            <a:fillRect/>
          </a:stretch>
        </p:blipFill>
        <p:spPr>
          <a:xfrm>
            <a:off x="6615906" y="1314450"/>
            <a:ext cx="4566619" cy="4566619"/>
          </a:xfrm>
          <a:prstGeom prst="rect">
            <a:avLst/>
          </a:prstGeom>
        </p:spPr>
      </p:pic>
    </p:spTree>
    <p:extLst>
      <p:ext uri="{BB962C8B-B14F-4D97-AF65-F5344CB8AC3E}">
        <p14:creationId xmlns:p14="http://schemas.microsoft.com/office/powerpoint/2010/main" val="245069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Saying "please" and "thank you."</a:t>
            </a:r>
          </a:p>
          <a:p>
            <a:pPr marL="457200" indent="-457200">
              <a:buFont typeface="Arial" panose="020B0604020202020204" pitchFamily="34" charset="0"/>
              <a:buChar char="•"/>
            </a:pPr>
            <a:r>
              <a:rPr lang="en-GB" dirty="0"/>
              <a:t>Listening when others are speaking.</a:t>
            </a:r>
          </a:p>
          <a:p>
            <a:pPr marL="457200" indent="-457200">
              <a:buFont typeface="Arial" panose="020B0604020202020204" pitchFamily="34" charset="0"/>
              <a:buChar char="•"/>
            </a:pPr>
            <a:r>
              <a:rPr lang="en-GB" dirty="0"/>
              <a:t>Being honest and kind.</a:t>
            </a:r>
          </a:p>
          <a:p>
            <a:pPr marL="457200" indent="-457200">
              <a:buFont typeface="Arial" panose="020B0604020202020204" pitchFamily="34" charset="0"/>
              <a:buChar char="•"/>
            </a:pPr>
            <a:r>
              <a:rPr lang="en-GB" dirty="0"/>
              <a:t>Treating others how you want to be treated.</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How Do We Show Respect?</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do you show respect to others?</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are some ways you can show respect in school?</a:t>
            </a:r>
          </a:p>
        </p:txBody>
      </p:sp>
      <p:pic>
        <p:nvPicPr>
          <p:cNvPr id="9" name="Content Placeholder 8">
            <a:extLst>
              <a:ext uri="{FF2B5EF4-FFF2-40B4-BE49-F238E27FC236}">
                <a16:creationId xmlns:a16="http://schemas.microsoft.com/office/drawing/2014/main" id="{C32500FE-3582-5EDB-943B-E167DBD1E6D0}"/>
              </a:ext>
            </a:extLst>
          </p:cNvPr>
          <p:cNvPicPr>
            <a:picLocks noGrp="1" noChangeAspect="1"/>
          </p:cNvPicPr>
          <p:nvPr>
            <p:ph sz="quarter" idx="16"/>
          </p:nvPr>
        </p:nvPicPr>
        <p:blipFill>
          <a:blip r:embed="rId3"/>
          <a:stretch>
            <a:fillRect/>
          </a:stretch>
        </p:blipFill>
        <p:spPr>
          <a:xfrm>
            <a:off x="6615906" y="1314450"/>
            <a:ext cx="4566619" cy="4566619"/>
          </a:xfrm>
          <a:prstGeom prst="rect">
            <a:avLst/>
          </a:prstGeom>
        </p:spPr>
      </p:pic>
    </p:spTree>
    <p:extLst>
      <p:ext uri="{BB962C8B-B14F-4D97-AF65-F5344CB8AC3E}">
        <p14:creationId xmlns:p14="http://schemas.microsoft.com/office/powerpoint/2010/main" val="24638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Talking about how we feel is a big part of any relationship.</a:t>
            </a:r>
          </a:p>
          <a:p>
            <a:pPr marL="457200" indent="-457200">
              <a:buFont typeface="Arial" panose="020B0604020202020204" pitchFamily="34" charset="0"/>
              <a:buChar char="•"/>
            </a:pPr>
            <a:r>
              <a:rPr lang="en-GB" dirty="0"/>
              <a:t>It's okay to say if something upsets you, but always be kind.</a:t>
            </a:r>
          </a:p>
          <a:p>
            <a:pPr marL="457200" indent="-457200">
              <a:buFont typeface="Arial" panose="020B0604020202020204" pitchFamily="34" charset="0"/>
              <a:buChar char="•"/>
            </a:pPr>
            <a:r>
              <a:rPr lang="en-GB" dirty="0"/>
              <a:t>Asking for help is a sign of strength, not weakness.</a:t>
            </a:r>
          </a:p>
          <a:p>
            <a:pPr marL="457200" indent="-457200">
              <a:buFont typeface="Arial" panose="020B0604020202020204" pitchFamily="34" charset="0"/>
              <a:buChar char="•"/>
            </a:pPr>
            <a:r>
              <a:rPr lang="en-GB" dirty="0"/>
              <a:t>Sharing and playing fairly is important.</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Communication in Relationships</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do you talk to your friends and family?</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3"/>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it important to talk about our feelings?</a:t>
            </a:r>
          </a:p>
        </p:txBody>
      </p:sp>
      <p:pic>
        <p:nvPicPr>
          <p:cNvPr id="9" name="Content Placeholder 8">
            <a:extLst>
              <a:ext uri="{FF2B5EF4-FFF2-40B4-BE49-F238E27FC236}">
                <a16:creationId xmlns:a16="http://schemas.microsoft.com/office/drawing/2014/main" id="{C32500FE-3582-5EDB-943B-E167DBD1E6D0}"/>
              </a:ext>
            </a:extLst>
          </p:cNvPr>
          <p:cNvPicPr>
            <a:picLocks noGrp="1" noChangeAspect="1"/>
          </p:cNvPicPr>
          <p:nvPr>
            <p:ph sz="quarter" idx="16"/>
          </p:nvPr>
        </p:nvPicPr>
        <p:blipFill>
          <a:blip r:embed="rId3"/>
          <a:stretch>
            <a:fillRect/>
          </a:stretch>
        </p:blipFill>
        <p:spPr>
          <a:xfrm>
            <a:off x="6615906" y="1314450"/>
            <a:ext cx="4566619" cy="4566619"/>
          </a:xfrm>
          <a:prstGeom prst="rect">
            <a:avLst/>
          </a:prstGeom>
        </p:spPr>
      </p:pic>
    </p:spTree>
    <p:extLst>
      <p:ext uri="{BB962C8B-B14F-4D97-AF65-F5344CB8AC3E}">
        <p14:creationId xmlns:p14="http://schemas.microsoft.com/office/powerpoint/2010/main" val="33576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vert="horz" lIns="91440" tIns="45720" rIns="91440" bIns="45720" rtlCol="0" anchor="t">
            <a:normAutofit lnSpcReduction="10000"/>
          </a:bodyPr>
          <a:lstStyle/>
          <a:p>
            <a:pPr marL="0" indent="0" algn="ctr">
              <a:buNone/>
            </a:pPr>
            <a:r>
              <a:rPr lang="en-GB" sz="3200" u="sng" dirty="0"/>
              <a:t>Respect Bingo</a:t>
            </a:r>
          </a:p>
          <a:p>
            <a:pPr marL="0" indent="0">
              <a:buNone/>
            </a:pPr>
            <a:endParaRPr lang="en-GB" sz="3200" dirty="0"/>
          </a:p>
          <a:p>
            <a:pPr marL="0" indent="0" algn="ctr">
              <a:buNone/>
            </a:pPr>
            <a:r>
              <a:rPr lang="en-GB" sz="3200" dirty="0"/>
              <a:t>Write down ten words that you think are respectful words to use in conversation.</a:t>
            </a:r>
          </a:p>
          <a:p>
            <a:pPr marL="0" indent="0">
              <a:buNone/>
            </a:pPr>
            <a:endParaRPr lang="en-GB" sz="3200" dirty="0"/>
          </a:p>
          <a:p>
            <a:pPr marL="0" indent="0" algn="ctr">
              <a:buNone/>
            </a:pPr>
            <a:r>
              <a:rPr lang="en-GB" sz="3200" dirty="0"/>
              <a:t>Take the list of words with you.</a:t>
            </a:r>
          </a:p>
          <a:p>
            <a:pPr marL="0" indent="0" algn="ctr">
              <a:buNone/>
            </a:pPr>
            <a:endParaRPr lang="en-GB" sz="3200" dirty="0"/>
          </a:p>
          <a:p>
            <a:pPr marL="0" indent="0" algn="ctr">
              <a:buNone/>
            </a:pPr>
            <a:r>
              <a:rPr lang="en-GB" sz="3200" dirty="0">
                <a:latin typeface="Aptos"/>
                <a:ea typeface="Verdana"/>
                <a:cs typeface="Segoe UI"/>
              </a:rPr>
              <a:t>Tomorrow feed back to the class how many times you heard someone (student, teacher, AC, ACC) use each word.</a:t>
            </a:r>
          </a:p>
        </p:txBody>
      </p:sp>
    </p:spTree>
    <p:extLst>
      <p:ext uri="{BB962C8B-B14F-4D97-AF65-F5344CB8AC3E}">
        <p14:creationId xmlns:p14="http://schemas.microsoft.com/office/powerpoint/2010/main" val="4174245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AE35-ADFF-48F6-E249-A8CBA1BB53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AC7F8C-9047-33C3-BE18-566095A47785}"/>
              </a:ext>
            </a:extLst>
          </p:cNvPr>
          <p:cNvSpPr>
            <a:spLocks noGrp="1"/>
          </p:cNvSpPr>
          <p:nvPr>
            <p:ph idx="13"/>
          </p:nvPr>
        </p:nvSpPr>
        <p:spPr>
          <a:xfrm>
            <a:off x="2264833" y="1780113"/>
            <a:ext cx="3920122" cy="1281434"/>
          </a:xfrm>
          <a:noFill/>
        </p:spPr>
        <p:txBody>
          <a:bodyPr/>
          <a:lstStyle/>
          <a:p>
            <a:r>
              <a:rPr lang="en-GB" sz="2800" dirty="0"/>
              <a:t>Qualities of positive, healthy relationships</a:t>
            </a:r>
          </a:p>
        </p:txBody>
      </p:sp>
      <p:sp>
        <p:nvSpPr>
          <p:cNvPr id="3" name="Content Placeholder 2">
            <a:extLst>
              <a:ext uri="{FF2B5EF4-FFF2-40B4-BE49-F238E27FC236}">
                <a16:creationId xmlns:a16="http://schemas.microsoft.com/office/drawing/2014/main" id="{6F380001-2312-35BC-246D-10F31D206732}"/>
              </a:ext>
            </a:extLst>
          </p:cNvPr>
          <p:cNvSpPr>
            <a:spLocks noGrp="1"/>
          </p:cNvSpPr>
          <p:nvPr>
            <p:ph idx="15"/>
          </p:nvPr>
        </p:nvSpPr>
        <p:spPr>
          <a:xfrm>
            <a:off x="8140700" y="1780114"/>
            <a:ext cx="3777895" cy="1281434"/>
          </a:xfrm>
          <a:solidFill>
            <a:srgbClr val="FFC000"/>
          </a:solidFill>
        </p:spPr>
        <p:txBody>
          <a:bodyPr/>
          <a:lstStyle/>
          <a:p>
            <a:r>
              <a:rPr lang="en-GB" sz="2800" dirty="0"/>
              <a:t>Demonstrating positive behaviours in relationships.</a:t>
            </a:r>
          </a:p>
        </p:txBody>
      </p:sp>
      <p:sp>
        <p:nvSpPr>
          <p:cNvPr id="4" name="Content Placeholder 3">
            <a:extLst>
              <a:ext uri="{FF2B5EF4-FFF2-40B4-BE49-F238E27FC236}">
                <a16:creationId xmlns:a16="http://schemas.microsoft.com/office/drawing/2014/main" id="{40A60B5A-4C1F-154D-3203-B81F15BA2234}"/>
              </a:ext>
            </a:extLst>
          </p:cNvPr>
          <p:cNvSpPr>
            <a:spLocks noGrp="1"/>
          </p:cNvSpPr>
          <p:nvPr>
            <p:ph idx="17"/>
          </p:nvPr>
        </p:nvSpPr>
        <p:spPr>
          <a:xfrm>
            <a:off x="2264832" y="3669018"/>
            <a:ext cx="3920123" cy="1281434"/>
          </a:xfrm>
        </p:spPr>
        <p:txBody>
          <a:bodyPr/>
          <a:lstStyle/>
          <a:p>
            <a:r>
              <a:rPr lang="en-GB" sz="3200" dirty="0"/>
              <a:t>Healthy vs. unhealthy relationships</a:t>
            </a:r>
          </a:p>
        </p:txBody>
      </p:sp>
    </p:spTree>
    <p:extLst>
      <p:ext uri="{BB962C8B-B14F-4D97-AF65-F5344CB8AC3E}">
        <p14:creationId xmlns:p14="http://schemas.microsoft.com/office/powerpoint/2010/main" val="3917621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tor Time.potx" id="{D0E4B2E4-0A56-44A3-B1D8-ACD0E35330A3}" vid="{69DCC5B8-093F-4BC5-A2EA-400F559CCF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1294</Words>
  <Application>Microsoft Office PowerPoint</Application>
  <PresentationFormat>Widescreen</PresentationFormat>
  <Paragraphs>151</Paragraphs>
  <Slides>22</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Calibri</vt:lpstr>
      <vt:lpstr>Segoe UI</vt:lpstr>
      <vt:lpstr>Verdana</vt:lpstr>
      <vt:lpstr>Office Theme</vt:lpstr>
      <vt:lpstr>Secure Your Relationships</vt:lpstr>
      <vt:lpstr>PowerPoint Presentation</vt:lpstr>
      <vt:lpstr>Secure Your Relationships: Building relationships</vt:lpstr>
      <vt:lpstr>PowerPoint Presentation</vt:lpstr>
      <vt:lpstr>PowerPoint Presentation</vt:lpstr>
      <vt:lpstr>PowerPoint Presentation</vt:lpstr>
      <vt:lpstr>PowerPoint Presentation</vt:lpstr>
      <vt:lpstr>PowerPoint Presentation</vt:lpstr>
      <vt:lpstr>PowerPoint Presentation</vt:lpstr>
      <vt:lpstr>Secure Your Relationships: Building relationships</vt:lpstr>
      <vt:lpstr>PowerPoint Presentation</vt:lpstr>
      <vt:lpstr>PowerPoint Presentation</vt:lpstr>
      <vt:lpstr>PowerPoint Presentation</vt:lpstr>
      <vt:lpstr>PowerPoint Presentation</vt:lpstr>
      <vt:lpstr>PowerPoint Presentation</vt:lpstr>
      <vt:lpstr>PowerPoint Presentation</vt:lpstr>
      <vt:lpstr>Secure Your Relationships: Building relationships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28</cp:revision>
  <dcterms:created xsi:type="dcterms:W3CDTF">2023-10-01T18:24:24Z</dcterms:created>
  <dcterms:modified xsi:type="dcterms:W3CDTF">2024-04-10T10:42:35Z</dcterms:modified>
  <cp:contentStatus/>
</cp:coreProperties>
</file>